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6" r:id="rId2"/>
    <p:sldId id="258" r:id="rId3"/>
    <p:sldId id="257" r:id="rId4"/>
    <p:sldId id="259" r:id="rId5"/>
    <p:sldId id="267" r:id="rId6"/>
    <p:sldId id="274" r:id="rId7"/>
    <p:sldId id="260" r:id="rId8"/>
    <p:sldId id="261" r:id="rId9"/>
    <p:sldId id="263" r:id="rId10"/>
    <p:sldId id="262" r:id="rId11"/>
    <p:sldId id="275" r:id="rId12"/>
    <p:sldId id="264" r:id="rId13"/>
    <p:sldId id="265" r:id="rId14"/>
    <p:sldId id="276" r:id="rId15"/>
    <p:sldId id="266" r:id="rId16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009" autoAdjust="0"/>
    <p:restoredTop sz="80115" autoAdjust="0"/>
  </p:normalViewPr>
  <p:slideViewPr>
    <p:cSldViewPr>
      <p:cViewPr>
        <p:scale>
          <a:sx n="100" d="100"/>
          <a:sy n="100" d="100"/>
        </p:scale>
        <p:origin x="-1860" y="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1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98BF7C-3FA5-4ADF-B52F-BDAAC93761F1}" type="datetimeFigureOut">
              <a:rPr lang="en-AU" smtClean="0"/>
              <a:pPr/>
              <a:t>27/04/2013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C840F2-5E4D-4F8E-9C24-99D129F0E36B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blegateway.com/passage/?search=%E9%A6%AC%20%E5%A4%AA%20%E7%A6%8F%20%E9%9F%B3+6:14-16&amp;version=CUVS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blegateway.com/passage/?search=%E7%BE%85%20%E9%A6%AC%20%E6%9B%B8+12:18-20&amp;version=CUVS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上个星期，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Andrew 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弟兄借着非常感人的拿俄米和路得故事和我们分享了神的慈爱， 神的怜恤。我记得他用了两个词：坚定和忠诚。从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《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路得记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》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里面，我们看到了两个女人对神坚定的信心和绝对的忠诚。在大的背景下，以色列人是在士师时代， 很多人背弃神， 随从外邦人，小的环境里，拿俄米和路得是在最艰难的时候。 然而令人感动的是， 他们对神的信心对神的忠诚。神就报答他们。路得，一位摩押的女子， 成为了以色列最伟大的君王的曾祖母，她的名字为世代的人们所记念。弟兄姐妹， 你有没有感到， 神借着路得来向我们今天的人说话呢？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亲爱的弟兄姐妹，今天我想和大家看另一位圣经人物：约瑟。约瑟的故事大家都很熟悉。约瑟同样也经历了苦难，在他才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17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岁的时候，哥哥们因为嫉妒他，就将他卖到了埃及为奴。人生的突变无情降在一个从小被父亲娇惯的少年人身上， 不仅如此，约瑟还要忍受在异乡为奴的屈辱和煎熬， 被亲情所背叛的痛苦与挣扎。他也曾受主母的引诱调戏， 蒙冤受屈， 下监数载。但是约瑟后来饶恕了他的哥哥们。今天我们从约瑟的身上学习基督徒所应该有的另外一种品行：饶恕。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AU" dirty="0" smtClean="0"/>
          </a:p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在开始的时候，我想请问大家一个问题：今天在座的有没有从来没有被人得罪的？ 有没有从来没有得罪人的？我想应该是找不出这样的人！我们生活在人群当中，难免和他人发生磨擦。当有人得罪我们，我们通常会有什么样的感受， 作和反应呢？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840F2-5E4D-4F8E-9C24-99D129F0E36B}" type="slidenum">
              <a:rPr lang="en-AU" smtClean="0"/>
              <a:pPr/>
              <a:t>1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（庄丽的例子）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这种情形也许你也碰到过， 虽然嘴上饶恕了，但心里免不了郁闷。 如果这种情况发生在教会， 可能就更糟了。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在我们中国的文化里面， 我们可以看到：</a:t>
            </a:r>
            <a:endParaRPr lang="en-US" altLang="zh-CN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有人问孔子，可以以德报怨吗？孔子说， 怎样来报德呢？就只用对等的方式来处理，小怨小报，大怨大报。 </a:t>
            </a:r>
            <a:endParaRPr lang="en-US" altLang="zh-CN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范雎本是战国时魏国人， 很有才华， 但后来得罪了魏国被罚， 逃到了秦国， 做到了秦国的宰相。他就开始清算旧账， 凡是有恩的，只是一顿饭，也重重酬谢， 但是从前有嫌隙的， 哪怕瞪一下眼， 也要报复。</a:t>
            </a:r>
            <a:endParaRPr lang="en-US" altLang="zh-CN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可见，饶恕人不是人的本性， 报复才是。还有很多成语，比如：以牙还牙，以眼还眼等等。。。 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zh-CN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840F2-5E4D-4F8E-9C24-99D129F0E36B}" type="slidenum">
              <a:rPr lang="en-AU" smtClean="0"/>
              <a:pPr/>
              <a:t>4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当我们看到约瑟的爸爸雅各死了， 他的哥哥们就非常紧张， 创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50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：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15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怎么说呢？“</a:t>
            </a:r>
            <a:r>
              <a:rPr lang="en-US" sz="1200" b="1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15 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约 瑟 的 哥 哥 们 见 父 亲 死 了 ， 就 说 ： 或 者 约 瑟 怀 恨 我 们 ， 照 着 我 们 从 前 待 他 一 切 的 恶 足 足 的 报 复 我 们 。”这是人的本性， 是人的正常逻辑。但是这不是神的逻辑。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840F2-5E4D-4F8E-9C24-99D129F0E36B}" type="slidenum">
              <a:rPr lang="en-AU" smtClean="0"/>
              <a:pPr/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我们都知道饶恕人是主的吩咐，</a:t>
            </a:r>
            <a:r>
              <a:rPr lang="zh-CN" altLang="en-US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馬 太 福 音</a:t>
            </a:r>
            <a:r>
              <a:rPr lang="en-AU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 6:14-16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， 主在登山宝训里就这样说：</a:t>
            </a: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你 们 不 饶 恕 人 的 过 犯 ， 你 们 的 天 父 也 必 不 饶 恕 你 们 的 过 犯 。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AU" sz="1200" b="1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以弗所</a:t>
            </a: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：</a:t>
            </a: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31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，</a:t>
            </a: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32  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一 切 苦 毒 、 恼 恨 、 忿 怒 、 嚷 闹 、 毁 谤 ， 并 一 切 的 恶 毒 （ 或 作 ： 阴 毒 ） ， 都 当 从 你 们 中 间 除 掉 ；</a:t>
            </a:r>
            <a:r>
              <a:rPr lang="en-AU" sz="1200" b="1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32 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并 要 以 恩 慈 相 待 ， 存 怜 悯 的 心 ， 彼 此 饶 恕 ， 正 如 神 在 基 督 里 饶 恕 了 你 们 一 样 。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马太</a:t>
            </a: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18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：</a:t>
            </a: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21-22    </a:t>
            </a:r>
            <a:r>
              <a:rPr lang="en-AU" sz="1200" b="1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21 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那 时 ， 彼 得 进 前 来 ， 对 耶 稣 说 ： 主 阿 ， 我 弟 兄 得 罪 我 ， 我 当 饶 恕 他 几 次 呢 ？ 到 七 次 可 以 麽 ？</a:t>
            </a:r>
            <a:r>
              <a:rPr lang="en-AU" sz="1200" b="1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22 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耶 稣 说 ： 我 对 你 说 ， 不 是 到 七 次 ， 乃 是 到 七 十 个 七 次 。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为什么呢？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因为神要我们“爱人如己”， 没有饶恕在先， 如何爱你的仇敌？ 为逼迫你的祷告呢？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当我们回头看整个旧约的历史， 我们就不难发现一个事实，那就是神拣选以色列人， 希望他们成为别人的祝福， 神要把他的祝福带给万邦万民。 神怎样对亚伯拉罕说呢？“</a:t>
            </a:r>
            <a:r>
              <a:rPr lang="en-AU" sz="1200" b="1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2 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我 必 叫 你 成 为 大 国 。 我 必 赐 福 给 你 ， 叫 你 的 名 为 大 ； 你 也 要 叫 别 人 得 福 。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AU" sz="1200" b="1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3 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为 你 祝 福 的 ， 我 必 赐 福 与 他 ； 那 咒 诅 你 的 ， 我 必 咒 诅 他 。 地 上 的 万 族 都 要 因 你 得 福 。  ”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今天我们基督徒同样有这个责任， 使万民归向神。让神的祝福也临到他们。 所以我们必须要有饶恕人的心。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840F2-5E4D-4F8E-9C24-99D129F0E36B}" type="slidenum">
              <a:rPr lang="en-AU" smtClean="0"/>
              <a:pPr/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840F2-5E4D-4F8E-9C24-99D129F0E36B}" type="slidenum">
              <a:rPr lang="en-AU" smtClean="0"/>
              <a:pPr/>
              <a:t>9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我想从三个方面来看：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第一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不知道大家有没有注意到， 圣经描述的约瑟是一个感情非常丰富的人。在创世记里面一共记载了大概有七次他的哭。在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45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章的第二节这里讲到：“约瑟放声大哭”。为什么呢？我想不外乎有下面几点：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。约瑟在他才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17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岁的时候被卖到了埃及为奴。前面提到，约瑟经历许多的苦难。约瑟毕竟是人， 我想当他回首往事， 多少心里面有一些的委屈。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。没想到二十年后， 又见到亲人， 特别是有了日夜思念的父亲的消息， 心情格外的激动。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。但是我想约瑟此时此刻想到更多的是，在举目无亲，抬头无故的异乡，是谁陪伴他走过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年里面的日日夜夜呢？是谁在危难的时候保护他呢？ 是耶和华他的神。 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创世记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39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：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   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“约瑟住在他主人埃及人的家中， 耶和华与他同在，他就百事顺利。”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39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：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21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“但耶和华与约瑟同在，向他施恩， 使他在司狱的眼前蒙恩。”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39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：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23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“凡在约 瑟手下的事 ，司狱一概不察 ，因为耶和华与约瑟同在；耶和华使他所做的尽都顺利。”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所以约瑟这时候想到了神的恩情， 他就放声大哭了。 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约瑟有没有一点怨恨呢？有没有一点埋怨呢？我想应该没有， 因为：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45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：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4-5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…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他说：我是你们的兄弟约瑟，就是你们所卖到埃及的。现在，不要因为把我卖到这里自忧自恨。这是神差我在你们以先来，为要保全生命。”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如果约瑟有一点怨恨，就不可能说完“就是你们所买到埃及的”之后马上安慰他们不要自忧自恨。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约瑟没有忘记神的恩惠， 所以当他后来生了两个儿子，他分别给他们起名叫：玛拿西，即：神使我忘了一切的痛苦； 和以法莲， 即：神使我在受苦之地昌盛。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一个时刻不忘神恩，一个懂得时常感恩的人， 一定也会施恩饶恕人。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840F2-5E4D-4F8E-9C24-99D129F0E36B}" type="slidenum">
              <a:rPr lang="en-AU" smtClean="0"/>
              <a:pPr/>
              <a:t>10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15 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约 瑟 的 哥 哥 们 见 父 亲 死 了 ， 就 说 ： 或 者 约 瑟 怀 恨 我 们 ， 照 着 我 们 从 前 待 他 一 切 的 恶 足 足 的 报 复 我 们 。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圣经在这里记载， 约瑟又哭了。为什么呢？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约瑟伤心了，因为哥哥们并不了解他， 他们是“以小人之心度君子之腑”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19 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约 瑟 对 他 们 说 ： 不 要 害 怕 ， 我 岂 能 代 替 神 呢 ？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约瑟因为经历了神的同在， 对神的恩惠有特别的感受，所以他尊重神的主权。 他知道神掌管一切，就像</a:t>
            </a:r>
            <a:r>
              <a:rPr lang="zh-CN" altLang="en-US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羅 馬 書</a:t>
            </a:r>
            <a:r>
              <a:rPr lang="en-AU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 12:18-20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“亲 爱 的 弟 兄 ， 不 要 自 己 伸 冤 ， 宁 可 让 步 ， 听 凭 主 怒 ； 因 为 经 上 记 着 ： 主 说 ： 伸 冤 在 我 ； 我 必 报 应 。”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约瑟将审判的主权交给神， 是敬畏神的表现。这一点恰恰是我们常常容易犯的毛病。当我们经历一些暂时的委屈， 受到不公的待遇， 我们会马上按我们的想法来回应， 我们常常做神的主。 你愿意将主权交还给神吗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?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840F2-5E4D-4F8E-9C24-99D129F0E36B}" type="slidenum">
              <a:rPr lang="en-AU" smtClean="0"/>
              <a:pPr/>
              <a:t>12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sz="1200" b="1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45</a:t>
            </a:r>
            <a:r>
              <a:rPr lang="zh-CN" altLang="en-US" sz="1200" b="1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：</a:t>
            </a:r>
            <a:r>
              <a:rPr lang="en-AU" sz="1200" b="1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7 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神 差 我 在 你 们 以 先 来 ， 为 要 给 你 们 存 留 馀 种 在 世 上 ， 又 要 大 施 拯 救 ， 保 全 你 们 的 生 命 。</a:t>
            </a:r>
            <a:r>
              <a:rPr lang="en-AU" sz="1200" b="1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8 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这 样 看 来 ， 差 我 到 这 里 来 的 不 是 你 们 ， 乃 是 神 。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AU" sz="1200" b="1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50</a:t>
            </a:r>
            <a:r>
              <a:rPr lang="zh-CN" altLang="en-US" sz="1200" b="1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：</a:t>
            </a:r>
            <a:r>
              <a:rPr lang="en-US" sz="1200" b="1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20 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从 前 你 们 的 意 思 是 要 害 我 ， 但 神 的 意 思 原 是 好 的 ， 要 保 全 许 多 人 的 性 命 ， 成 就 今 日 的 光 景 。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约瑟被卖到埃及时</a:t>
            </a: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17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岁， 圣经记载他作宰相时</a:t>
            </a: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30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岁， 约瑟弟兄相认至少在</a:t>
            </a: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 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个丰年之后， 所以可能在他</a:t>
            </a: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年左右的时间里面都不知道为什么神会让他离乡背井？然而他后来终于明白了， 从上面的经文就可知。这“原是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神的 意思。 ”而且，“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神的意思是好的。 ” 约瑟对于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神的认识就是这样的单纯和坚定。我们往往最难突破的就是这点， 遇到困难，不如意的时候，我们常常会怨天尤人， 更不用说有人得罪我们， 想不通为什么？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约瑟给了我们一面很好的镜子。让我们常常反思神在我们身上的恩情， 像约瑟一样， 记得这一切，就知道神 有祂美好的旨意在我们身上。 神可以反转人的恶意， 成就超乎人所求所想的。 自己又有什么理由不饶恕人呢？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840F2-5E4D-4F8E-9C24-99D129F0E36B}" type="slidenum">
              <a:rPr lang="en-AU" smtClean="0"/>
              <a:pPr/>
              <a:t>13</a:t>
            </a:fld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约瑟的饶恕， 使得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神的应许成为可能。以色列的十二个支派得以形成，人口数量大大增加。从下埃及的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、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80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人到出埃及后的数十万。人口的增加使得夺回迦南地成为可能。难怪有人说，约瑟的故事，就像旧约中的一部福音书， 约瑟成为很多人的祝福。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亲爱的弟兄姐妹，听完了今天的证道， 如果你心中曾有怨恨弟兄姐妹的？你愿意顺服神的意思 ， 象约瑟一样完全地饶恕他人吗？如果你有得罪弟兄姐妹的， 你愿意以约瑟的兄弟为鉴，能更积极地， 主动地认错吗？愿弟兄姐妹在教会的大家庭里， 更能和睦同居，也将神的祝福带给更多的人们， 使一切的荣耀归给神。 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愿神祝福大家！ 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840F2-5E4D-4F8E-9C24-99D129F0E36B}" type="slidenum">
              <a:rPr lang="en-AU" smtClean="0"/>
              <a:pPr/>
              <a:t>15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1A806D2-BDA0-4CFE-965F-54A4F677964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CE32AD-6569-4211-999A-1524F0023E8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26837-40CF-4D0E-B5CC-662275089FE1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F8F0CA-DCAB-42DC-A5E3-96391B587DF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BD266E-E908-4671-B6EB-7996F6925A1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ABF2B8-3EDE-4FDC-8B98-A59AFE788D2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EE498A-88A7-42ED-B4B0-A1B44D7B342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AA2FC7-F95F-481F-A677-FD80AC4BF78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EA8FFD-30CA-483F-9BB2-CF530ECFD0A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41019D-95C1-4719-AC80-A444744AFC5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35E092-119A-49C6-BB3E-CBAEFC88A571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A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A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A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0CA0681-ED89-48D6-8D77-A3489D059198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blegateway.com/passage/?search=%E9%A6%AC%20%E5%A4%AA%20%E7%A6%8F%20%E9%9F%B3+6:14-16&amp;version=CUV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sz="9600" dirty="0" smtClean="0">
                <a:ea typeface="汉鼎简隶变" pitchFamily="49" charset="-122"/>
              </a:rPr>
              <a:t>约瑟的饶恕</a:t>
            </a:r>
            <a:endParaRPr lang="en-AU" sz="9600" dirty="0">
              <a:ea typeface="汉鼎简隶变" pitchFamily="49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3886200"/>
            <a:ext cx="8208912" cy="1752600"/>
          </a:xfrm>
        </p:spPr>
        <p:txBody>
          <a:bodyPr/>
          <a:lstStyle/>
          <a:p>
            <a:r>
              <a:rPr lang="zh-CN" altLang="en-US" dirty="0" smtClean="0">
                <a:ea typeface="汉鼎简隶变" pitchFamily="49" charset="-122"/>
              </a:rPr>
              <a:t>创世纪</a:t>
            </a:r>
            <a:r>
              <a:rPr lang="en-US" altLang="zh-CN" dirty="0" smtClean="0">
                <a:ea typeface="汉鼎简隶变" pitchFamily="49" charset="-122"/>
              </a:rPr>
              <a:t>45</a:t>
            </a:r>
            <a:r>
              <a:rPr lang="zh-CN" altLang="en-US" dirty="0" smtClean="0">
                <a:ea typeface="汉鼎简隶变" pitchFamily="49" charset="-122"/>
              </a:rPr>
              <a:t>：</a:t>
            </a:r>
            <a:r>
              <a:rPr lang="en-US" altLang="zh-CN" dirty="0" smtClean="0">
                <a:ea typeface="汉鼎简隶变" pitchFamily="49" charset="-122"/>
              </a:rPr>
              <a:t>1-8</a:t>
            </a:r>
            <a:r>
              <a:rPr lang="zh-CN" altLang="en-US" dirty="0" smtClean="0">
                <a:ea typeface="汉鼎简隶变" pitchFamily="49" charset="-122"/>
              </a:rPr>
              <a:t> ，</a:t>
            </a:r>
            <a:r>
              <a:rPr lang="en-US" altLang="zh-CN" dirty="0" smtClean="0">
                <a:ea typeface="汉鼎简隶变" pitchFamily="49" charset="-122"/>
              </a:rPr>
              <a:t>50</a:t>
            </a:r>
            <a:r>
              <a:rPr lang="zh-CN" altLang="en-US" dirty="0" smtClean="0">
                <a:ea typeface="汉鼎简隶变" pitchFamily="49" charset="-122"/>
              </a:rPr>
              <a:t>：</a:t>
            </a:r>
            <a:r>
              <a:rPr lang="en-US" altLang="zh-CN" dirty="0" smtClean="0">
                <a:ea typeface="汉鼎简隶变" pitchFamily="49" charset="-122"/>
              </a:rPr>
              <a:t>15-21</a:t>
            </a:r>
            <a:endParaRPr lang="en-AU" dirty="0">
              <a:ea typeface="汉鼎简隶变" pitchFamily="49" charset="-122"/>
            </a:endParaRPr>
          </a:p>
        </p:txBody>
      </p:sp>
    </p:spTree>
  </p:cSld>
  <p:clrMapOvr>
    <a:masterClrMapping/>
  </p:clrMapOvr>
  <p:transition advTm="394261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ea typeface="汉鼎简隶变" pitchFamily="49" charset="-122"/>
              </a:rPr>
              <a:t>约瑟的饶恕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r>
              <a:rPr lang="zh-CN" altLang="en-US" sz="4800" dirty="0" smtClean="0"/>
              <a:t>约瑟不忘记神的恩惠</a:t>
            </a:r>
            <a:endParaRPr lang="en-US" altLang="zh-CN" sz="4800" dirty="0" smtClean="0"/>
          </a:p>
          <a:p>
            <a:pPr marL="447675" lvl="1" indent="9525">
              <a:buNone/>
            </a:pPr>
            <a:r>
              <a:rPr lang="zh-CN" sz="4800" dirty="0">
                <a:solidFill>
                  <a:schemeClr val="tx1"/>
                </a:solidFill>
                <a:ea typeface="汉鼎简隶变" pitchFamily="49" charset="-122"/>
                <a:cs typeface="+mn-cs"/>
              </a:rPr>
              <a:t>一个时刻不忘神恩，一个懂得时常感恩的人， </a:t>
            </a:r>
            <a:r>
              <a:rPr lang="zh-CN" sz="4800" dirty="0" smtClean="0">
                <a:solidFill>
                  <a:schemeClr val="tx1"/>
                </a:solidFill>
                <a:ea typeface="汉鼎简隶变" pitchFamily="49" charset="-122"/>
                <a:cs typeface="+mn-cs"/>
              </a:rPr>
              <a:t>一定</a:t>
            </a:r>
            <a:r>
              <a:rPr lang="zh-CN" sz="4800" dirty="0">
                <a:solidFill>
                  <a:schemeClr val="tx1"/>
                </a:solidFill>
                <a:ea typeface="汉鼎简隶变" pitchFamily="49" charset="-122"/>
                <a:cs typeface="+mn-cs"/>
              </a:rPr>
              <a:t>也会施恩饶恕人</a:t>
            </a:r>
            <a:r>
              <a:rPr lang="zh-CN" sz="4800" dirty="0" smtClean="0">
                <a:solidFill>
                  <a:schemeClr val="tx1"/>
                </a:solidFill>
                <a:ea typeface="汉鼎简隶变" pitchFamily="49" charset="-122"/>
                <a:cs typeface="+mn-cs"/>
              </a:rPr>
              <a:t>。</a:t>
            </a:r>
            <a:endParaRPr lang="en-US" altLang="zh-CN" sz="4800" dirty="0" smtClean="0">
              <a:solidFill>
                <a:schemeClr val="tx1"/>
              </a:solidFill>
              <a:ea typeface="汉鼎简隶变" pitchFamily="49" charset="-122"/>
              <a:cs typeface="+mn-cs"/>
            </a:endParaRP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>
              <a:buNone/>
            </a:pPr>
            <a:r>
              <a:rPr lang="zh-CN" altLang="en-US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创世记</a:t>
            </a:r>
            <a:r>
              <a:rPr lang="en-US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39</a:t>
            </a:r>
            <a:r>
              <a:rPr lang="zh-CN" altLang="en-US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：</a:t>
            </a:r>
            <a:r>
              <a:rPr lang="en-US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   </a:t>
            </a:r>
            <a:r>
              <a:rPr lang="zh-CN" altLang="en-US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“约瑟住在他主人埃及人的家中， 耶和华与他同在，他就百事顺利。”</a:t>
            </a:r>
            <a:endParaRPr lang="en-US" altLang="zh-CN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en-AU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US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39</a:t>
            </a:r>
            <a:r>
              <a:rPr lang="zh-CN" altLang="en-US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：</a:t>
            </a:r>
            <a:r>
              <a:rPr lang="en-US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21</a:t>
            </a:r>
            <a:r>
              <a:rPr lang="zh-CN" altLang="en-US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“但耶和华与约瑟同在，向他施恩， 使他在司狱的眼前蒙恩。”</a:t>
            </a:r>
            <a:endParaRPr lang="en-US" altLang="zh-CN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en-AU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US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39</a:t>
            </a:r>
            <a:r>
              <a:rPr lang="zh-CN" altLang="en-US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：</a:t>
            </a:r>
            <a:r>
              <a:rPr lang="en-US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23</a:t>
            </a:r>
            <a:r>
              <a:rPr lang="zh-CN" altLang="en-US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“凡在约 瑟手下的事 ，司狱一概不察 ，因为耶和华与约瑟同在；耶和华使他所做的尽都顺利。”</a:t>
            </a:r>
            <a:endParaRPr lang="en-AU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A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ea typeface="汉鼎简隶变" pitchFamily="49" charset="-122"/>
              </a:rPr>
              <a:t>约瑟的饶恕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61950" indent="-304800">
              <a:buNone/>
            </a:pPr>
            <a:r>
              <a:rPr lang="zh-CN" altLang="en-US" sz="4400" dirty="0" smtClean="0">
                <a:ea typeface="汉鼎简隶变" pitchFamily="49" charset="-122"/>
              </a:rPr>
              <a:t>约瑟敬畏神，将审判的主权交给神</a:t>
            </a:r>
            <a:r>
              <a:rPr lang="zh-CN" altLang="en-US" sz="4400" dirty="0" smtClean="0">
                <a:ea typeface="汉鼎简隶变" pitchFamily="49" charset="-122"/>
              </a:rPr>
              <a:t>。</a:t>
            </a:r>
            <a:endParaRPr lang="en-US" altLang="zh-CN" sz="4400" dirty="0" smtClean="0">
              <a:ea typeface="汉鼎简隶变" pitchFamily="49" charset="-122"/>
            </a:endParaRPr>
          </a:p>
          <a:p>
            <a:pPr marL="85725" indent="-28575">
              <a:buNone/>
            </a:pPr>
            <a:r>
              <a:rPr lang="zh-CN" altLang="en-US" sz="4400" kern="1200" dirty="0" smtClean="0">
                <a:solidFill>
                  <a:schemeClr val="tx1"/>
                </a:solidFill>
                <a:ea typeface="汉鼎简隶变" pitchFamily="49" charset="-122"/>
              </a:rPr>
              <a:t>约 瑟 对 他 们 说 ： 不 要 害 怕 ， 我 岂 能 代 替 神 呢 ？创</a:t>
            </a:r>
            <a:r>
              <a:rPr lang="en-US" altLang="zh-CN" sz="4400" kern="1200" dirty="0" smtClean="0">
                <a:solidFill>
                  <a:schemeClr val="tx1"/>
                </a:solidFill>
                <a:ea typeface="汉鼎简隶变" pitchFamily="49" charset="-122"/>
              </a:rPr>
              <a:t>50</a:t>
            </a:r>
            <a:r>
              <a:rPr lang="zh-CN" altLang="en-US" sz="4400" kern="1200" dirty="0" smtClean="0">
                <a:solidFill>
                  <a:schemeClr val="tx1"/>
                </a:solidFill>
                <a:ea typeface="汉鼎简隶变" pitchFamily="49" charset="-122"/>
              </a:rPr>
              <a:t>：</a:t>
            </a:r>
            <a:r>
              <a:rPr lang="en-US" altLang="zh-CN" sz="4400" kern="1200" dirty="0" smtClean="0">
                <a:solidFill>
                  <a:schemeClr val="tx1"/>
                </a:solidFill>
                <a:ea typeface="汉鼎简隶变" pitchFamily="49" charset="-122"/>
              </a:rPr>
              <a:t>19</a:t>
            </a:r>
            <a:endParaRPr lang="en-AU" sz="4400" kern="1200" dirty="0" smtClean="0">
              <a:solidFill>
                <a:schemeClr val="tx1"/>
              </a:solidFill>
              <a:ea typeface="汉鼎简隶变" pitchFamily="49" charset="-122"/>
            </a:endParaRPr>
          </a:p>
          <a:p>
            <a:pPr marL="361950" indent="-304800">
              <a:buNone/>
            </a:pPr>
            <a:endParaRPr lang="en-US" altLang="zh-CN" sz="4400" dirty="0" smtClean="0">
              <a:ea typeface="汉鼎简隶变" pitchFamily="49" charset="-122"/>
            </a:endParaRPr>
          </a:p>
          <a:p>
            <a:pPr marL="0" lvl="1" indent="9525">
              <a:buNone/>
            </a:pPr>
            <a:r>
              <a:rPr lang="zh-CN" altLang="en-US" sz="4400" dirty="0" smtClean="0">
                <a:ea typeface="汉鼎简隶变" pitchFamily="49" charset="-122"/>
              </a:rPr>
              <a:t>“</a:t>
            </a:r>
            <a:r>
              <a:rPr lang="zh-CN" altLang="en-US" sz="4400" dirty="0" smtClean="0">
                <a:ea typeface="汉鼎简隶变" pitchFamily="49" charset="-122"/>
              </a:rPr>
              <a:t>亲 爱 的 弟 兄 ， 不 要 自 己 伸 冤 ， 宁 可 让 步 ， 听 凭 主 怒 ； 因 为 经 上 记 着 ： 主 说 ： 伸 冤 在 我 ； 我 必 报 应 </a:t>
            </a:r>
            <a:r>
              <a:rPr lang="zh-CN" altLang="en-US" sz="4400" dirty="0" smtClean="0">
                <a:ea typeface="汉鼎简隶变" pitchFamily="49" charset="-122"/>
              </a:rPr>
              <a:t>。”罗马</a:t>
            </a:r>
            <a:r>
              <a:rPr lang="en-US" altLang="zh-CN" sz="4400" dirty="0" smtClean="0">
                <a:ea typeface="汉鼎简隶变" pitchFamily="49" charset="-122"/>
              </a:rPr>
              <a:t>12</a:t>
            </a:r>
            <a:r>
              <a:rPr lang="zh-CN" altLang="en-US" sz="4400" dirty="0" smtClean="0">
                <a:ea typeface="汉鼎简隶变" pitchFamily="49" charset="-122"/>
              </a:rPr>
              <a:t>：</a:t>
            </a:r>
            <a:r>
              <a:rPr lang="en-US" altLang="zh-CN" sz="4400" dirty="0" smtClean="0">
                <a:ea typeface="汉鼎简隶变" pitchFamily="49" charset="-122"/>
              </a:rPr>
              <a:t>18-20</a:t>
            </a:r>
            <a:endParaRPr lang="en-AU" sz="4400" dirty="0" smtClean="0">
              <a:ea typeface="汉鼎简隶变" pitchFamily="49" charset="-122"/>
            </a:endParaRPr>
          </a:p>
          <a:p>
            <a:endParaRPr lang="en-AU" dirty="0"/>
          </a:p>
        </p:txBody>
      </p:sp>
    </p:spTree>
  </p:cSld>
  <p:clrMapOvr>
    <a:masterClrMapping/>
  </p:clrMapOvr>
  <p:transition advTm="75957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ea typeface="汉鼎简隶变" pitchFamily="49" charset="-122"/>
              </a:rPr>
              <a:t>约瑟的饶恕</a:t>
            </a:r>
            <a:endParaRPr lang="en-AU" dirty="0"/>
          </a:p>
        </p:txBody>
      </p:sp>
      <p:sp>
        <p:nvSpPr>
          <p:cNvPr id="4" name="Rectangle 3"/>
          <p:cNvSpPr/>
          <p:nvPr/>
        </p:nvSpPr>
        <p:spPr>
          <a:xfrm>
            <a:off x="1115616" y="1412776"/>
            <a:ext cx="756084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400" dirty="0" smtClean="0"/>
              <a:t>约瑟坚信神的意思是好的</a:t>
            </a:r>
            <a:endParaRPr lang="en-US" altLang="zh-CN" sz="4400" dirty="0" smtClean="0"/>
          </a:p>
          <a:p>
            <a:pPr lvl="1">
              <a:buNone/>
            </a:pPr>
            <a:endParaRPr lang="en-US" altLang="zh-CN" sz="4400" dirty="0" smtClean="0">
              <a:ea typeface="汉鼎简隶变" pitchFamily="49" charset="-122"/>
            </a:endParaRPr>
          </a:p>
          <a:p>
            <a:r>
              <a:rPr lang="en-AU" altLang="en-US" sz="2800" dirty="0" smtClean="0">
                <a:ea typeface="汉鼎简隶变" pitchFamily="49" charset="-122"/>
              </a:rPr>
              <a:t>45</a:t>
            </a:r>
            <a:r>
              <a:rPr lang="zh-CN" altLang="en-US" sz="2800" dirty="0" smtClean="0">
                <a:ea typeface="汉鼎简隶变" pitchFamily="49" charset="-122"/>
              </a:rPr>
              <a:t>：</a:t>
            </a:r>
            <a:r>
              <a:rPr lang="en-AU" altLang="en-US" sz="2800" dirty="0" smtClean="0">
                <a:ea typeface="汉鼎简隶变" pitchFamily="49" charset="-122"/>
              </a:rPr>
              <a:t>7 </a:t>
            </a:r>
            <a:r>
              <a:rPr lang="zh-CN" altLang="en-US" sz="2800" dirty="0" smtClean="0">
                <a:ea typeface="汉鼎简隶变" pitchFamily="49" charset="-122"/>
              </a:rPr>
              <a:t>神 差 我 在 你 们 以 先 来 ， 为 要 给 你 们 存 留 馀 种 在 世 上 ， 又 要 大 施 拯 救 ， 保 全 你 们 的 生 命 。</a:t>
            </a:r>
            <a:r>
              <a:rPr lang="en-AU" altLang="en-US" sz="2800" dirty="0" smtClean="0">
                <a:ea typeface="汉鼎简隶变" pitchFamily="49" charset="-122"/>
              </a:rPr>
              <a:t>8 </a:t>
            </a:r>
            <a:r>
              <a:rPr lang="zh-CN" altLang="en-US" sz="2800" dirty="0" smtClean="0">
                <a:ea typeface="汉鼎简隶变" pitchFamily="49" charset="-122"/>
              </a:rPr>
              <a:t>这 样 看 来 ， 差 我 到 这 里 来 的 不 是 你 们 ， 乃 是 神 。</a:t>
            </a:r>
            <a:endParaRPr lang="en-AU" altLang="en-US" sz="2800" dirty="0" smtClean="0">
              <a:ea typeface="汉鼎简隶变" pitchFamily="49" charset="-122"/>
            </a:endParaRPr>
          </a:p>
          <a:p>
            <a:r>
              <a:rPr lang="en-AU" altLang="en-US" sz="2800" dirty="0" smtClean="0">
                <a:ea typeface="汉鼎简隶变" pitchFamily="49" charset="-122"/>
              </a:rPr>
              <a:t> </a:t>
            </a:r>
          </a:p>
          <a:p>
            <a:r>
              <a:rPr lang="en-AU" altLang="en-US" sz="2800" dirty="0" smtClean="0">
                <a:ea typeface="汉鼎简隶变" pitchFamily="49" charset="-122"/>
              </a:rPr>
              <a:t>50</a:t>
            </a:r>
            <a:r>
              <a:rPr lang="zh-CN" altLang="en-US" sz="2800" dirty="0" smtClean="0">
                <a:ea typeface="汉鼎简隶变" pitchFamily="49" charset="-122"/>
              </a:rPr>
              <a:t>：</a:t>
            </a:r>
            <a:r>
              <a:rPr lang="en-US" altLang="en-US" sz="2800" dirty="0" smtClean="0">
                <a:ea typeface="汉鼎简隶变" pitchFamily="49" charset="-122"/>
              </a:rPr>
              <a:t>20 </a:t>
            </a:r>
            <a:r>
              <a:rPr lang="zh-CN" altLang="en-US" sz="2800" dirty="0" smtClean="0">
                <a:ea typeface="汉鼎简隶变" pitchFamily="49" charset="-122"/>
              </a:rPr>
              <a:t>从 前 你 们 的 意 思 是 要 害 我 ， 但 神 的 意 思 原 是 好 的 ， 要 保 全 许 多 人 的 性 命 ， 成 就 今 日 的 光 景 。</a:t>
            </a:r>
            <a:endParaRPr lang="en-AU" altLang="en-US" sz="2800" dirty="0" smtClean="0">
              <a:ea typeface="汉鼎简隶变" pitchFamily="49" charset="-122"/>
            </a:endParaRPr>
          </a:p>
          <a:p>
            <a:pPr marL="0" lvl="1">
              <a:buNone/>
            </a:pPr>
            <a:endParaRPr lang="en-AU" altLang="zh-CN" sz="4400" dirty="0" smtClean="0">
              <a:ea typeface="汉鼎简隶变" pitchFamily="49" charset="-122"/>
            </a:endParaRPr>
          </a:p>
        </p:txBody>
      </p:sp>
    </p:spTree>
  </p:cSld>
  <p:clrMapOvr>
    <a:masterClrMapping/>
  </p:clrMapOvr>
  <p:transition advTm="1997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zh-CN" altLang="en-US" sz="4400" kern="1200" dirty="0">
                <a:latin typeface="Garamond" pitchFamily="18" charset="0"/>
                <a:ea typeface="+mn-ea"/>
                <a:cs typeface="+mn-cs"/>
              </a:rPr>
              <a:t>神可以反转人的恶意， 成就超乎</a:t>
            </a:r>
            <a:endParaRPr lang="en-US" altLang="zh-CN" sz="4400" kern="1200" dirty="0">
              <a:latin typeface="Garamond" pitchFamily="18" charset="0"/>
              <a:ea typeface="+mn-ea"/>
              <a:cs typeface="+mn-cs"/>
            </a:endParaRPr>
          </a:p>
          <a:p>
            <a:pPr marL="0" lvl="1" indent="0">
              <a:buNone/>
            </a:pPr>
            <a:r>
              <a:rPr lang="zh-CN" altLang="en-US" sz="4400" kern="1200" dirty="0">
                <a:latin typeface="Garamond" pitchFamily="18" charset="0"/>
                <a:ea typeface="+mn-ea"/>
                <a:cs typeface="+mn-cs"/>
              </a:rPr>
              <a:t>人所求所想的。</a:t>
            </a:r>
            <a:endParaRPr lang="en-AU" altLang="en-US" sz="4400" kern="1200" dirty="0">
              <a:latin typeface="Garamond" pitchFamily="18" charset="0"/>
              <a:ea typeface="+mn-ea"/>
              <a:cs typeface="+mn-cs"/>
            </a:endParaRPr>
          </a:p>
          <a:p>
            <a:endParaRPr lang="en-A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zh-CN" altLang="en-US" sz="6000" dirty="0" smtClean="0">
                <a:ea typeface="汉鼎简隶变" pitchFamily="49" charset="-122"/>
              </a:rPr>
              <a:t>愿神祝福大家！ </a:t>
            </a:r>
            <a:endParaRPr lang="en-AU" sz="6000" dirty="0" smtClean="0">
              <a:ea typeface="汉鼎简隶变" pitchFamily="49" charset="-122"/>
            </a:endParaRPr>
          </a:p>
          <a:p>
            <a:endParaRPr lang="en-AU" dirty="0"/>
          </a:p>
        </p:txBody>
      </p:sp>
    </p:spTree>
  </p:cSld>
  <p:clrMapOvr>
    <a:masterClrMapping/>
  </p:clrMapOvr>
  <p:transition advTm="2293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创 </a:t>
            </a:r>
            <a:r>
              <a:rPr lang="en-US" altLang="zh-CN" dirty="0" smtClean="0"/>
              <a:t>45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1-8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altLang="zh-CN" sz="2000" baseline="30000" dirty="0" smtClean="0">
                <a:ea typeface="汉鼎简隶变" pitchFamily="49" charset="-122"/>
              </a:rPr>
              <a:t>1</a:t>
            </a:r>
            <a:r>
              <a:rPr lang="zh-CN" altLang="en-US" sz="2000" dirty="0" smtClean="0">
                <a:solidFill>
                  <a:schemeClr val="tx1"/>
                </a:solidFill>
                <a:ea typeface="汉鼎简隶变" pitchFamily="49" charset="-122"/>
              </a:rPr>
              <a:t>约 </a:t>
            </a:r>
            <a:r>
              <a:rPr lang="zh-CN" altLang="en-US" sz="2000" dirty="0">
                <a:solidFill>
                  <a:schemeClr val="tx1"/>
                </a:solidFill>
                <a:ea typeface="汉鼎简隶变" pitchFamily="49" charset="-122"/>
              </a:rPr>
              <a:t>瑟 在 左 右 站 着 的 人 面 前 情 不 自 禁 ， 吩 咐 一 声 说 ： 人 都 要 离 开 我 出 去 ！ 约 瑟 和 弟 兄 相 认 的 时 候 并 没 有 一 人 站 在 他 面 前 。</a:t>
            </a:r>
          </a:p>
          <a:p>
            <a:pPr>
              <a:buNone/>
            </a:pPr>
            <a:r>
              <a:rPr lang="en-US" altLang="zh-CN" sz="2000" baseline="30000" dirty="0">
                <a:solidFill>
                  <a:schemeClr val="tx1"/>
                </a:solidFill>
                <a:ea typeface="汉鼎简隶变" pitchFamily="49" charset="-122"/>
              </a:rPr>
              <a:t>2 </a:t>
            </a:r>
            <a:r>
              <a:rPr lang="zh-CN" altLang="en-US" sz="2000" dirty="0">
                <a:solidFill>
                  <a:schemeClr val="tx1"/>
                </a:solidFill>
                <a:ea typeface="汉鼎简隶变" pitchFamily="49" charset="-122"/>
              </a:rPr>
              <a:t>他 就 放 声 大 哭 ， 埃 及 人 和 法 老 家 中 的 人 都 听 见 了 。</a:t>
            </a:r>
          </a:p>
          <a:p>
            <a:pPr>
              <a:buNone/>
            </a:pPr>
            <a:r>
              <a:rPr lang="en-US" altLang="zh-CN" sz="2000" baseline="30000" dirty="0">
                <a:solidFill>
                  <a:schemeClr val="tx1"/>
                </a:solidFill>
                <a:ea typeface="汉鼎简隶变" pitchFamily="49" charset="-122"/>
              </a:rPr>
              <a:t>3 </a:t>
            </a:r>
            <a:r>
              <a:rPr lang="zh-CN" altLang="en-US" sz="2000" dirty="0">
                <a:solidFill>
                  <a:schemeClr val="tx1"/>
                </a:solidFill>
                <a:ea typeface="汉鼎简隶变" pitchFamily="49" charset="-122"/>
              </a:rPr>
              <a:t>约 瑟 对 他 弟 兄 们 说 ： 我 是 约 瑟 。 我 的 父 亲 还 在 麽 ？ 他 弟 兄 不 能 回 答 ， 因 为 在 他 面 前 都 惊 惶 。</a:t>
            </a:r>
          </a:p>
          <a:p>
            <a:pPr>
              <a:buNone/>
            </a:pPr>
            <a:r>
              <a:rPr lang="en-US" altLang="zh-CN" sz="2000" baseline="30000" dirty="0">
                <a:solidFill>
                  <a:schemeClr val="tx1"/>
                </a:solidFill>
                <a:ea typeface="汉鼎简隶变" pitchFamily="49" charset="-122"/>
              </a:rPr>
              <a:t>4 </a:t>
            </a:r>
            <a:r>
              <a:rPr lang="zh-CN" altLang="en-US" sz="2000" dirty="0">
                <a:solidFill>
                  <a:schemeClr val="tx1"/>
                </a:solidFill>
                <a:ea typeface="汉鼎简隶变" pitchFamily="49" charset="-122"/>
              </a:rPr>
              <a:t>约 瑟 又 对 他 弟 兄 们 说 ： 请 你 们 近 前 来 。 他 们 就 近 前 来 。 他 说 ： 我 是 你 们 的 兄 弟 约 瑟 ， 就 是 你 们 所 卖 到 埃 及 的 。</a:t>
            </a:r>
          </a:p>
          <a:p>
            <a:pPr>
              <a:buNone/>
            </a:pPr>
            <a:r>
              <a:rPr lang="en-US" altLang="zh-CN" sz="2000" baseline="30000" dirty="0">
                <a:solidFill>
                  <a:schemeClr val="tx1"/>
                </a:solidFill>
                <a:ea typeface="汉鼎简隶变" pitchFamily="49" charset="-122"/>
              </a:rPr>
              <a:t>5 </a:t>
            </a:r>
            <a:r>
              <a:rPr lang="zh-CN" altLang="en-US" sz="2000" dirty="0">
                <a:solidFill>
                  <a:schemeClr val="tx1"/>
                </a:solidFill>
                <a:ea typeface="汉鼎简隶变" pitchFamily="49" charset="-122"/>
              </a:rPr>
              <a:t>现 在 ， 不 要 因 为 把 我 卖 到 这 里 自 忧 自 恨 。 这 是 神 差 我 在 你 们 以 先 来 ， 为 要 保 全 生 命 。</a:t>
            </a:r>
          </a:p>
          <a:p>
            <a:pPr>
              <a:buNone/>
            </a:pPr>
            <a:r>
              <a:rPr lang="en-US" altLang="zh-CN" sz="2000" baseline="30000" dirty="0">
                <a:solidFill>
                  <a:schemeClr val="tx1"/>
                </a:solidFill>
                <a:ea typeface="汉鼎简隶变" pitchFamily="49" charset="-122"/>
              </a:rPr>
              <a:t>6 </a:t>
            </a:r>
            <a:r>
              <a:rPr lang="zh-CN" altLang="en-US" sz="2000" dirty="0">
                <a:solidFill>
                  <a:schemeClr val="tx1"/>
                </a:solidFill>
                <a:ea typeface="汉鼎简隶变" pitchFamily="49" charset="-122"/>
              </a:rPr>
              <a:t>现 在 这 地 的 饥 荒 已 经 二 年 了 ， 还 有 五 年 不 能 耕 种 ， 不 能 收 成 。</a:t>
            </a:r>
          </a:p>
          <a:p>
            <a:pPr>
              <a:buNone/>
            </a:pPr>
            <a:r>
              <a:rPr lang="en-US" altLang="zh-CN" sz="2000" baseline="30000" dirty="0">
                <a:solidFill>
                  <a:schemeClr val="tx1"/>
                </a:solidFill>
                <a:ea typeface="汉鼎简隶变" pitchFamily="49" charset="-122"/>
              </a:rPr>
              <a:t>7 </a:t>
            </a:r>
            <a:r>
              <a:rPr lang="zh-CN" altLang="en-US" sz="2000" dirty="0">
                <a:solidFill>
                  <a:schemeClr val="tx1"/>
                </a:solidFill>
                <a:ea typeface="汉鼎简隶变" pitchFamily="49" charset="-122"/>
              </a:rPr>
              <a:t>神 差 我 在 你 们 以 先 来 ， 为 要 给 你 们 存 留 馀 种 在 世 上 ， 又 要 大 施 拯 救 ， 保 全 你 们 的 生 命 。</a:t>
            </a:r>
          </a:p>
          <a:p>
            <a:pPr>
              <a:buNone/>
            </a:pPr>
            <a:r>
              <a:rPr lang="en-US" altLang="zh-CN" sz="2000" baseline="30000" dirty="0">
                <a:solidFill>
                  <a:schemeClr val="tx1"/>
                </a:solidFill>
                <a:ea typeface="汉鼎简隶变" pitchFamily="49" charset="-122"/>
              </a:rPr>
              <a:t>8 </a:t>
            </a:r>
            <a:r>
              <a:rPr lang="zh-CN" altLang="en-US" sz="2000" dirty="0">
                <a:solidFill>
                  <a:schemeClr val="tx1"/>
                </a:solidFill>
                <a:ea typeface="汉鼎简隶变" pitchFamily="49" charset="-122"/>
              </a:rPr>
              <a:t>这 样 看 来 ， 差 我 到 这 里 来 的 不 是 你 们 ， 乃 是 神 。 他 又 使 我 如 法 老 的 父 ， 作 他 全 家 的 主 ， 并 埃 及 全 地 的 宰 相 。</a:t>
            </a:r>
          </a:p>
          <a:p>
            <a:endParaRPr lang="en-AU" dirty="0"/>
          </a:p>
        </p:txBody>
      </p:sp>
    </p:spTree>
  </p:cSld>
  <p:clrMapOvr>
    <a:masterClrMapping/>
  </p:clrMapOvr>
  <p:transition advTm="5538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创 </a:t>
            </a:r>
            <a:r>
              <a:rPr lang="en-US" altLang="zh-CN" dirty="0" smtClean="0"/>
              <a:t>50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15-21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sz="2000" b="1" baseline="30000" dirty="0">
                <a:solidFill>
                  <a:schemeClr val="tx1"/>
                </a:solidFill>
                <a:ea typeface="汉鼎简隶变" pitchFamily="49" charset="-122"/>
              </a:rPr>
              <a:t>15 </a:t>
            </a:r>
            <a:r>
              <a:rPr lang="zh-CN" altLang="en-US" sz="2000" dirty="0">
                <a:solidFill>
                  <a:schemeClr val="tx1"/>
                </a:solidFill>
                <a:ea typeface="汉鼎简隶变" pitchFamily="49" charset="-122"/>
              </a:rPr>
              <a:t>约 瑟 的 哥 哥 们 见 父 亲 死 了 ， 就 说 ： 或 者 约 瑟 怀 恨 我 们 ， 照 着 我 们 从 前 待 他 一 切 的 恶 足 足 的 报 复 我 们 。</a:t>
            </a:r>
          </a:p>
          <a:p>
            <a:pPr>
              <a:buNone/>
            </a:pPr>
            <a:r>
              <a:rPr lang="en-US" altLang="zh-CN" sz="2000" b="1" baseline="30000" dirty="0">
                <a:solidFill>
                  <a:schemeClr val="tx1"/>
                </a:solidFill>
                <a:ea typeface="汉鼎简隶变" pitchFamily="49" charset="-122"/>
              </a:rPr>
              <a:t>16 </a:t>
            </a:r>
            <a:r>
              <a:rPr lang="zh-CN" altLang="en-US" sz="2000" dirty="0">
                <a:solidFill>
                  <a:schemeClr val="tx1"/>
                </a:solidFill>
                <a:ea typeface="汉鼎简隶变" pitchFamily="49" charset="-122"/>
              </a:rPr>
              <a:t>他 们 就 打 发 人 去 见 约 瑟 ， 说 ： 你 父 亲 未 死 以 先 吩 咐 说 ：</a:t>
            </a:r>
          </a:p>
          <a:p>
            <a:pPr>
              <a:buNone/>
            </a:pPr>
            <a:r>
              <a:rPr lang="en-US" altLang="zh-CN" sz="2000" b="1" baseline="30000" dirty="0">
                <a:solidFill>
                  <a:schemeClr val="tx1"/>
                </a:solidFill>
                <a:ea typeface="汉鼎简隶变" pitchFamily="49" charset="-122"/>
              </a:rPr>
              <a:t>17 </a:t>
            </a:r>
            <a:r>
              <a:rPr lang="zh-CN" altLang="en-US" sz="2000" dirty="0">
                <a:solidFill>
                  <a:schemeClr val="tx1"/>
                </a:solidFill>
                <a:ea typeface="汉鼎简隶变" pitchFamily="49" charset="-122"/>
              </a:rPr>
              <a:t>你 们 要 对 约 瑟 这 样 说 ： 从 前 你 哥 哥 们 恶 待 你 ， 求 你 饶 恕 他 们 的 过 犯 和 罪 恶 。 如 今 求 你 饶 恕 你 父 亲 神 之 仆 人 的 过 犯 。 他 们 对 约 瑟 说 这 话 ， 约 瑟 就 哭 了 。</a:t>
            </a:r>
          </a:p>
          <a:p>
            <a:pPr>
              <a:buNone/>
            </a:pPr>
            <a:r>
              <a:rPr lang="en-US" altLang="zh-CN" sz="2000" b="1" baseline="30000" dirty="0">
                <a:solidFill>
                  <a:schemeClr val="tx1"/>
                </a:solidFill>
                <a:ea typeface="汉鼎简隶变" pitchFamily="49" charset="-122"/>
              </a:rPr>
              <a:t>18 </a:t>
            </a:r>
            <a:r>
              <a:rPr lang="zh-CN" altLang="en-US" sz="2000" dirty="0">
                <a:solidFill>
                  <a:schemeClr val="tx1"/>
                </a:solidFill>
                <a:ea typeface="汉鼎简隶变" pitchFamily="49" charset="-122"/>
              </a:rPr>
              <a:t>他 的 哥 哥 们 又 来 俯 伏 在 他 面 前 ， 说 ： 我 们 是 你 的 仆 人 。</a:t>
            </a:r>
          </a:p>
          <a:p>
            <a:pPr>
              <a:buNone/>
            </a:pPr>
            <a:r>
              <a:rPr lang="en-US" altLang="zh-CN" sz="2000" b="1" baseline="30000" dirty="0">
                <a:solidFill>
                  <a:schemeClr val="tx1"/>
                </a:solidFill>
                <a:ea typeface="汉鼎简隶变" pitchFamily="49" charset="-122"/>
              </a:rPr>
              <a:t>19 </a:t>
            </a:r>
            <a:r>
              <a:rPr lang="zh-CN" altLang="en-US" sz="2000" dirty="0">
                <a:solidFill>
                  <a:schemeClr val="tx1"/>
                </a:solidFill>
                <a:ea typeface="汉鼎简隶变" pitchFamily="49" charset="-122"/>
              </a:rPr>
              <a:t>约 瑟 对 他 们 说 ： 不 要 害 怕 ， 我 岂 能 代 替 神 呢 ？</a:t>
            </a:r>
          </a:p>
          <a:p>
            <a:pPr>
              <a:buNone/>
            </a:pPr>
            <a:r>
              <a:rPr lang="en-US" altLang="zh-CN" sz="2000" b="1" baseline="30000" dirty="0">
                <a:solidFill>
                  <a:schemeClr val="tx1"/>
                </a:solidFill>
                <a:ea typeface="汉鼎简隶变" pitchFamily="49" charset="-122"/>
              </a:rPr>
              <a:t>20 </a:t>
            </a:r>
            <a:r>
              <a:rPr lang="zh-CN" altLang="en-US" sz="2000" dirty="0">
                <a:solidFill>
                  <a:schemeClr val="tx1"/>
                </a:solidFill>
                <a:ea typeface="汉鼎简隶变" pitchFamily="49" charset="-122"/>
              </a:rPr>
              <a:t>从 前 你 们 的 意 思 是 要 害 我 ， 但 神 的 意 思 原 是 好 的 ， 要 保 全 许 多 人 的 性 命 ， 成 就 今 日 的 光 景 。</a:t>
            </a:r>
          </a:p>
          <a:p>
            <a:pPr>
              <a:buNone/>
            </a:pPr>
            <a:r>
              <a:rPr lang="en-US" altLang="zh-CN" sz="2000" b="1" baseline="30000" dirty="0">
                <a:solidFill>
                  <a:schemeClr val="tx1"/>
                </a:solidFill>
                <a:ea typeface="汉鼎简隶变" pitchFamily="49" charset="-122"/>
              </a:rPr>
              <a:t>21 </a:t>
            </a:r>
            <a:r>
              <a:rPr lang="zh-CN" altLang="en-US" sz="2000" dirty="0">
                <a:solidFill>
                  <a:schemeClr val="tx1"/>
                </a:solidFill>
                <a:ea typeface="汉鼎简隶变" pitchFamily="49" charset="-122"/>
              </a:rPr>
              <a:t>现 在 你 们 不 要 害 怕 ， 我 必 养 活 你 们 和 你 们 的 妇 人 孩 子 。 於 是 约 瑟 用 亲 爱 的 话 安 慰 他 们 。</a:t>
            </a:r>
          </a:p>
          <a:p>
            <a:endParaRPr lang="en-AU" dirty="0"/>
          </a:p>
        </p:txBody>
      </p:sp>
    </p:spTree>
  </p:cSld>
  <p:clrMapOvr>
    <a:masterClrMapping/>
  </p:clrMapOvr>
  <p:transition advTm="9235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476672"/>
            <a:ext cx="86409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/>
              <a:t>《</a:t>
            </a:r>
            <a:r>
              <a:rPr lang="zh-CN" altLang="en-US" sz="3600" dirty="0" smtClean="0"/>
              <a:t>论语</a:t>
            </a:r>
            <a:r>
              <a:rPr lang="en-US" altLang="zh-CN" sz="3600" dirty="0" smtClean="0"/>
              <a:t>》</a:t>
            </a:r>
            <a:r>
              <a:rPr lang="zh-CN" altLang="en-US" sz="3600" dirty="0" smtClean="0"/>
              <a:t>：宪问第十四</a:t>
            </a:r>
            <a:endParaRPr lang="en-US" sz="3600" dirty="0" smtClean="0"/>
          </a:p>
          <a:p>
            <a:endParaRPr lang="en-US" altLang="zh-CN" sz="3600" dirty="0" smtClean="0"/>
          </a:p>
          <a:p>
            <a:r>
              <a:rPr lang="zh-CN" altLang="en-US" sz="3600" dirty="0" smtClean="0"/>
              <a:t>或曰：以德报怨，何如？子曰：何以报德？以直抱怨，以德报德。</a:t>
            </a:r>
            <a:endParaRPr lang="en-US" altLang="zh-CN" sz="3600" dirty="0" smtClean="0"/>
          </a:p>
          <a:p>
            <a:endParaRPr lang="en-US" sz="3600" dirty="0" smtClean="0"/>
          </a:p>
          <a:p>
            <a:r>
              <a:rPr lang="en-US" altLang="zh-CN" sz="3600" dirty="0" smtClean="0"/>
              <a:t>《</a:t>
            </a:r>
            <a:r>
              <a:rPr lang="zh-CN" altLang="en-US" sz="3600" dirty="0" smtClean="0"/>
              <a:t>史记</a:t>
            </a:r>
            <a:r>
              <a:rPr lang="en-US" altLang="zh-CN" sz="3600" dirty="0" smtClean="0"/>
              <a:t>》</a:t>
            </a:r>
            <a:r>
              <a:rPr lang="zh-CN" altLang="en-US" sz="3600" dirty="0" smtClean="0"/>
              <a:t>：范雎</a:t>
            </a:r>
            <a:r>
              <a:rPr lang="en-US" altLang="zh-CN" sz="3600" dirty="0" smtClean="0"/>
              <a:t>(</a:t>
            </a:r>
            <a:r>
              <a:rPr lang="en-US" altLang="zh-CN" sz="3600" dirty="0" err="1" smtClean="0"/>
              <a:t>ju</a:t>
            </a:r>
            <a:r>
              <a:rPr lang="en-US" altLang="zh-CN" sz="3600" dirty="0" smtClean="0"/>
              <a:t>)</a:t>
            </a:r>
            <a:r>
              <a:rPr lang="zh-CN" altLang="en-US" sz="3600" dirty="0" smtClean="0"/>
              <a:t>列传</a:t>
            </a:r>
            <a:endParaRPr lang="en-US" altLang="zh-CN" sz="3600" dirty="0" smtClean="0"/>
          </a:p>
          <a:p>
            <a:endParaRPr lang="en-US" altLang="zh-CN" sz="3600" dirty="0" smtClean="0"/>
          </a:p>
          <a:p>
            <a:r>
              <a:rPr lang="zh-CN" altLang="en-US" sz="3600" dirty="0" smtClean="0"/>
              <a:t>一</a:t>
            </a:r>
            <a:r>
              <a:rPr lang="zh-CN" altLang="en-US" sz="3600" dirty="0" smtClean="0"/>
              <a:t>饭之德必偿</a:t>
            </a:r>
            <a:r>
              <a:rPr lang="zh-CN" altLang="en-US" sz="3600" dirty="0" smtClean="0"/>
              <a:t>，睚眦</a:t>
            </a:r>
            <a:r>
              <a:rPr lang="en-US" altLang="zh-CN" sz="3600" dirty="0" smtClean="0"/>
              <a:t>(</a:t>
            </a:r>
            <a:r>
              <a:rPr lang="en-AU" sz="3600" dirty="0" err="1" smtClean="0"/>
              <a:t>yá</a:t>
            </a:r>
            <a:r>
              <a:rPr lang="en-AU" sz="3600" dirty="0" smtClean="0"/>
              <a:t> </a:t>
            </a:r>
            <a:r>
              <a:rPr lang="en-AU" sz="3600" dirty="0" err="1" smtClean="0"/>
              <a:t>zì</a:t>
            </a:r>
            <a:r>
              <a:rPr lang="en-US" altLang="zh-CN" sz="3600" dirty="0" smtClean="0"/>
              <a:t>)</a:t>
            </a:r>
            <a:r>
              <a:rPr lang="zh-CN" altLang="en-US" sz="3600" dirty="0" smtClean="0"/>
              <a:t>之怨必报</a:t>
            </a:r>
            <a:endParaRPr lang="en-AU" sz="3600" dirty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229600" cy="4320480"/>
          </a:xfrm>
        </p:spPr>
        <p:txBody>
          <a:bodyPr>
            <a:normAutofit/>
          </a:bodyPr>
          <a:lstStyle/>
          <a:p>
            <a:r>
              <a:rPr lang="zh-CN" altLang="en-US" sz="5400" dirty="0" smtClean="0">
                <a:ea typeface="汉鼎简隶变" pitchFamily="49" charset="-122"/>
              </a:rPr>
              <a:t>以牙还</a:t>
            </a:r>
            <a:r>
              <a:rPr lang="zh-CN" altLang="en-US" sz="5400" dirty="0" smtClean="0">
                <a:ea typeface="汉鼎简隶变" pitchFamily="49" charset="-122"/>
              </a:rPr>
              <a:t>牙， 以</a:t>
            </a:r>
            <a:r>
              <a:rPr lang="zh-CN" altLang="en-US" sz="5400" dirty="0" smtClean="0">
                <a:ea typeface="汉鼎简隶变" pitchFamily="49" charset="-122"/>
              </a:rPr>
              <a:t>眼还</a:t>
            </a:r>
            <a:r>
              <a:rPr lang="zh-CN" altLang="en-US" sz="5400" dirty="0" smtClean="0">
                <a:ea typeface="汉鼎简隶变" pitchFamily="49" charset="-122"/>
              </a:rPr>
              <a:t>眼</a:t>
            </a:r>
            <a:r>
              <a:rPr lang="en-US" altLang="zh-CN" sz="5400" dirty="0" smtClean="0">
                <a:ea typeface="汉鼎简隶变" pitchFamily="49" charset="-122"/>
              </a:rPr>
              <a:t/>
            </a:r>
            <a:br>
              <a:rPr lang="en-US" altLang="zh-CN" sz="5400" dirty="0" smtClean="0">
                <a:ea typeface="汉鼎简隶变" pitchFamily="49" charset="-122"/>
              </a:rPr>
            </a:br>
            <a:r>
              <a:rPr lang="en-US" altLang="zh-CN" sz="5400" dirty="0" smtClean="0">
                <a:ea typeface="汉鼎简隶变" pitchFamily="49" charset="-122"/>
              </a:rPr>
              <a:t/>
            </a:r>
            <a:br>
              <a:rPr lang="en-US" altLang="zh-CN" sz="5400" dirty="0" smtClean="0">
                <a:ea typeface="汉鼎简隶变" pitchFamily="49" charset="-122"/>
              </a:rPr>
            </a:br>
            <a:r>
              <a:rPr lang="zh-CN" altLang="en-US" sz="5400" dirty="0" smtClean="0">
                <a:ea typeface="汉鼎简隶变" pitchFamily="49" charset="-122"/>
              </a:rPr>
              <a:t>君子报仇</a:t>
            </a:r>
            <a:r>
              <a:rPr lang="zh-CN" altLang="en-US" sz="5400" dirty="0" smtClean="0">
                <a:ea typeface="汉鼎简隶变" pitchFamily="49" charset="-122"/>
              </a:rPr>
              <a:t>， 十年不晚 </a:t>
            </a:r>
            <a:r>
              <a:rPr lang="en-US" altLang="zh-CN" sz="5400" dirty="0" smtClean="0">
                <a:ea typeface="汉鼎简隶变" pitchFamily="49" charset="-122"/>
              </a:rPr>
              <a:t/>
            </a:r>
            <a:br>
              <a:rPr lang="en-US" altLang="zh-CN" sz="5400" dirty="0" smtClean="0">
                <a:ea typeface="汉鼎简隶变" pitchFamily="49" charset="-122"/>
              </a:rPr>
            </a:br>
            <a:r>
              <a:rPr lang="en-US" altLang="zh-CN" sz="5400" dirty="0" smtClean="0">
                <a:ea typeface="汉鼎简隶变" pitchFamily="49" charset="-122"/>
              </a:rPr>
              <a:t/>
            </a:r>
            <a:br>
              <a:rPr lang="en-US" altLang="zh-CN" sz="5400" dirty="0" smtClean="0">
                <a:ea typeface="汉鼎简隶变" pitchFamily="49" charset="-122"/>
              </a:rPr>
            </a:br>
            <a:r>
              <a:rPr lang="zh-CN" altLang="en-US" dirty="0" smtClean="0"/>
              <a:t> </a:t>
            </a:r>
            <a:endParaRPr lang="en-AU" dirty="0"/>
          </a:p>
        </p:txBody>
      </p:sp>
    </p:spTree>
  </p:cSld>
  <p:clrMapOvr>
    <a:masterClrMapping/>
  </p:clrMapOvr>
  <p:transition advTm="1872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zh-CN" sz="4400" dirty="0" smtClean="0">
              <a:solidFill>
                <a:schemeClr val="tx1"/>
              </a:solidFill>
              <a:ea typeface="汉鼎简隶变" pitchFamily="49" charset="-122"/>
            </a:endParaRPr>
          </a:p>
          <a:p>
            <a:pPr>
              <a:buNone/>
            </a:pPr>
            <a:endParaRPr lang="en-US" altLang="zh-CN" sz="4400" dirty="0">
              <a:ea typeface="汉鼎简隶变" pitchFamily="49" charset="-122"/>
            </a:endParaRPr>
          </a:p>
          <a:p>
            <a:pPr>
              <a:buNone/>
            </a:pPr>
            <a:r>
              <a:rPr lang="zh-CN" sz="4400" dirty="0" smtClean="0">
                <a:solidFill>
                  <a:schemeClr val="tx1"/>
                </a:solidFill>
                <a:ea typeface="汉鼎简隶变" pitchFamily="49" charset="-122"/>
              </a:rPr>
              <a:t>饶</a:t>
            </a:r>
            <a:r>
              <a:rPr lang="zh-CN" sz="4400" dirty="0">
                <a:solidFill>
                  <a:schemeClr val="tx1"/>
                </a:solidFill>
                <a:ea typeface="汉鼎简隶变" pitchFamily="49" charset="-122"/>
              </a:rPr>
              <a:t>恕人不是人的本性， 报复才是。</a:t>
            </a:r>
            <a:endParaRPr lang="en-AU" sz="4400" dirty="0">
              <a:solidFill>
                <a:schemeClr val="tx1"/>
              </a:solidFill>
              <a:ea typeface="汉鼎简隶变" pitchFamily="49" charset="-122"/>
            </a:endParaRPr>
          </a:p>
          <a:p>
            <a:pPr>
              <a:buNone/>
            </a:pPr>
            <a:endParaRPr lang="en-AU" sz="4400" dirty="0"/>
          </a:p>
        </p:txBody>
      </p:sp>
    </p:spTree>
  </p:cSld>
  <p:clrMapOvr>
    <a:masterClrMapping/>
  </p:clrMapOvr>
  <p:transition advTm="28627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59766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zh-CN" dirty="0">
                <a:solidFill>
                  <a:schemeClr val="tx2"/>
                </a:solidFill>
                <a:hlinkClick r:id="rId3"/>
              </a:rPr>
              <a:t>馬 太 福 音</a:t>
            </a:r>
            <a:r>
              <a:rPr lang="en-AU" dirty="0">
                <a:solidFill>
                  <a:schemeClr val="tx2"/>
                </a:solidFill>
                <a:hlinkClick r:id="rId3"/>
              </a:rPr>
              <a:t> 6:14-16</a:t>
            </a:r>
            <a:endParaRPr lang="en-US" dirty="0">
              <a:solidFill>
                <a:schemeClr val="tx2"/>
              </a:solidFill>
            </a:endParaRPr>
          </a:p>
          <a:p>
            <a:pPr marL="400050" lvl="1" indent="0">
              <a:buNone/>
            </a:pPr>
            <a:r>
              <a:rPr lang="zh-CN" sz="3600" dirty="0" smtClean="0">
                <a:solidFill>
                  <a:schemeClr val="tx1"/>
                </a:solidFill>
                <a:ea typeface="汉鼎简隶变" pitchFamily="49" charset="-122"/>
                <a:cs typeface="+mn-cs"/>
              </a:rPr>
              <a:t>你 </a:t>
            </a:r>
            <a:r>
              <a:rPr lang="zh-CN" sz="3600" dirty="0">
                <a:solidFill>
                  <a:schemeClr val="tx1"/>
                </a:solidFill>
                <a:ea typeface="汉鼎简隶变" pitchFamily="49" charset="-122"/>
                <a:cs typeface="+mn-cs"/>
              </a:rPr>
              <a:t>们 不 饶 恕 人 的 过 犯 ， 你 们 的 天 </a:t>
            </a:r>
            <a:r>
              <a:rPr lang="zh-CN" sz="3600" dirty="0" smtClean="0">
                <a:solidFill>
                  <a:schemeClr val="tx1"/>
                </a:solidFill>
                <a:ea typeface="汉鼎简隶变" pitchFamily="49" charset="-122"/>
                <a:cs typeface="+mn-cs"/>
              </a:rPr>
              <a:t>父也 </a:t>
            </a:r>
            <a:r>
              <a:rPr lang="zh-CN" sz="3600" dirty="0">
                <a:solidFill>
                  <a:schemeClr val="tx1"/>
                </a:solidFill>
                <a:ea typeface="汉鼎简隶变" pitchFamily="49" charset="-122"/>
                <a:cs typeface="+mn-cs"/>
              </a:rPr>
              <a:t>必 不 饶 恕 你 们 的 过 犯 。</a:t>
            </a:r>
            <a:endParaRPr lang="en-AU" sz="3600" dirty="0">
              <a:solidFill>
                <a:schemeClr val="tx1"/>
              </a:solidFill>
              <a:ea typeface="汉鼎简隶变" pitchFamily="49" charset="-122"/>
              <a:cs typeface="+mn-cs"/>
            </a:endParaRPr>
          </a:p>
          <a:p>
            <a:pPr>
              <a:buNone/>
            </a:pPr>
            <a:r>
              <a:rPr lang="en-AU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en-AU" b="1" baseline="30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zh-CN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以</a:t>
            </a:r>
            <a:r>
              <a:rPr lang="zh-CN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弗所</a:t>
            </a:r>
            <a:r>
              <a:rPr lang="en-AU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</a:t>
            </a:r>
            <a:r>
              <a:rPr lang="zh-CN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：</a:t>
            </a:r>
            <a:r>
              <a:rPr lang="en-AU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31</a:t>
            </a:r>
            <a:r>
              <a:rPr lang="zh-CN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，</a:t>
            </a:r>
            <a:r>
              <a:rPr lang="en-AU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32  </a:t>
            </a:r>
            <a:endParaRPr lang="en-AU" u="sng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400050" lvl="1" indent="0">
              <a:buNone/>
            </a:pPr>
            <a:r>
              <a:rPr lang="zh-CN" sz="3600" dirty="0">
                <a:ea typeface="汉鼎简隶变" pitchFamily="49" charset="-122"/>
                <a:cs typeface="+mn-cs"/>
              </a:rPr>
              <a:t>一 切 苦 毒 、 恼 恨 、 忿 怒 、 嚷 闹 、 毁 谤 ， 并 一 切 的 恶 毒 （ 或 作 ： 阴 毒 ） ， 都 当 从 你 们 中 间 除 掉 ；</a:t>
            </a:r>
            <a:r>
              <a:rPr lang="en-AU" sz="3600" dirty="0">
                <a:ea typeface="汉鼎简隶变" pitchFamily="49" charset="-122"/>
                <a:cs typeface="+mn-cs"/>
              </a:rPr>
              <a:t>32 </a:t>
            </a:r>
            <a:r>
              <a:rPr lang="zh-CN" sz="3600" dirty="0">
                <a:ea typeface="汉鼎简隶变" pitchFamily="49" charset="-122"/>
                <a:cs typeface="+mn-cs"/>
              </a:rPr>
              <a:t>并 要 以 恩 慈 相 待 ， 存 怜 悯 的 心 ， 彼 此 饶 恕 ， 正 如 神 在 基 督 里 饶 恕 了 你 们 一 样 。</a:t>
            </a:r>
            <a:endParaRPr lang="en-AU" sz="3600" dirty="0">
              <a:ea typeface="汉鼎简隶变" pitchFamily="49" charset="-122"/>
              <a:cs typeface="+mn-cs"/>
            </a:endParaRPr>
          </a:p>
        </p:txBody>
      </p:sp>
    </p:spTree>
  </p:cSld>
  <p:clrMapOvr>
    <a:masterClrMapping/>
  </p:clrMapOvr>
  <p:transition advTm="44102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u="sng" dirty="0"/>
              <a:t>马太</a:t>
            </a:r>
            <a:r>
              <a:rPr lang="en-AU" u="sng" dirty="0"/>
              <a:t>18</a:t>
            </a:r>
            <a:r>
              <a:rPr lang="zh-CN" u="sng" dirty="0"/>
              <a:t>：</a:t>
            </a:r>
            <a:r>
              <a:rPr lang="en-AU" u="sng" dirty="0"/>
              <a:t>21-22   </a:t>
            </a:r>
          </a:p>
          <a:p>
            <a:pPr marL="0" indent="0">
              <a:buNone/>
            </a:pPr>
            <a:endParaRPr lang="en-US" altLang="zh-CN" sz="3600" dirty="0" smtClean="0">
              <a:ea typeface="汉鼎简隶变" pitchFamily="49" charset="-122"/>
            </a:endParaRPr>
          </a:p>
          <a:p>
            <a:pPr marL="0" indent="0">
              <a:buNone/>
            </a:pPr>
            <a:r>
              <a:rPr lang="zh-CN" sz="3600" dirty="0" smtClean="0">
                <a:ea typeface="汉鼎简隶变" pitchFamily="49" charset="-122"/>
              </a:rPr>
              <a:t>那 </a:t>
            </a:r>
            <a:r>
              <a:rPr lang="zh-CN" sz="3600" dirty="0">
                <a:ea typeface="汉鼎简隶变" pitchFamily="49" charset="-122"/>
              </a:rPr>
              <a:t>时 ， 彼 得 进 前 来 ， 对 耶 稣 说 ： 主 阿 ， 我 弟 兄 得 罪 我 ， 我 当 饶 恕 他 几 次 呢 ？ 到 七 次 可 以 麽 ？</a:t>
            </a:r>
            <a:r>
              <a:rPr lang="en-AU" sz="3600" dirty="0">
                <a:ea typeface="汉鼎简隶变" pitchFamily="49" charset="-122"/>
              </a:rPr>
              <a:t>22 </a:t>
            </a:r>
            <a:r>
              <a:rPr lang="zh-CN" sz="3600" dirty="0">
                <a:ea typeface="汉鼎简隶变" pitchFamily="49" charset="-122"/>
              </a:rPr>
              <a:t>耶 稣 说 ： 我 对 你 说 ， 不 是 到 七 次 ， 乃 是 到 七 十 个 七 次 。</a:t>
            </a:r>
            <a:endParaRPr lang="en-AU" sz="3600" dirty="0">
              <a:ea typeface="汉鼎简隶变" pitchFamily="49" charset="-122"/>
            </a:endParaRPr>
          </a:p>
          <a:p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  <p:transition advTm="37082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zh-CN" altLang="en-US" dirty="0"/>
              <a:t>创世纪</a:t>
            </a:r>
            <a:r>
              <a:rPr lang="en-US" altLang="zh-CN" dirty="0"/>
              <a:t>12</a:t>
            </a:r>
            <a:r>
              <a:rPr lang="zh-CN" altLang="en-US" dirty="0"/>
              <a:t>：</a:t>
            </a:r>
            <a:r>
              <a:rPr lang="en-US" altLang="zh-CN" dirty="0" smtClean="0"/>
              <a:t>2-3</a:t>
            </a:r>
          </a:p>
          <a:p>
            <a:pPr>
              <a:buNone/>
            </a:pPr>
            <a:endParaRPr lang="en-AU" dirty="0"/>
          </a:p>
          <a:p>
            <a:pPr>
              <a:buNone/>
            </a:pPr>
            <a:r>
              <a:rPr lang="en-AU" sz="3600" b="1" baseline="30000" dirty="0" smtClean="0">
                <a:solidFill>
                  <a:schemeClr val="tx1"/>
                </a:solidFill>
                <a:ea typeface="汉鼎简隶变" pitchFamily="49" charset="-122"/>
              </a:rPr>
              <a:t>2</a:t>
            </a:r>
            <a:r>
              <a:rPr lang="en-AU" sz="3600" b="1" baseline="30000" dirty="0">
                <a:solidFill>
                  <a:schemeClr val="tx1"/>
                </a:solidFill>
                <a:ea typeface="汉鼎简隶变" pitchFamily="49" charset="-122"/>
              </a:rPr>
              <a:t> </a:t>
            </a:r>
            <a:r>
              <a:rPr lang="zh-CN" sz="3600" dirty="0">
                <a:solidFill>
                  <a:schemeClr val="tx1"/>
                </a:solidFill>
                <a:ea typeface="汉鼎简隶变" pitchFamily="49" charset="-122"/>
              </a:rPr>
              <a:t>我 必 叫 你 成 为 大 国 。 我 必 赐 福 给 你 ， 叫 你 的 名 为 大 ； 你 也 要 叫 别 人 得 福 。</a:t>
            </a:r>
            <a:endParaRPr lang="en-AU" sz="3600" dirty="0">
              <a:solidFill>
                <a:schemeClr val="tx1"/>
              </a:solidFill>
              <a:ea typeface="汉鼎简隶变" pitchFamily="49" charset="-122"/>
            </a:endParaRPr>
          </a:p>
          <a:p>
            <a:pPr>
              <a:buNone/>
            </a:pPr>
            <a:r>
              <a:rPr lang="en-AU" sz="3600" b="1" baseline="30000" dirty="0">
                <a:solidFill>
                  <a:schemeClr val="tx1"/>
                </a:solidFill>
                <a:ea typeface="汉鼎简隶变" pitchFamily="49" charset="-122"/>
              </a:rPr>
              <a:t>3 </a:t>
            </a:r>
            <a:r>
              <a:rPr lang="zh-CN" sz="3600" dirty="0">
                <a:solidFill>
                  <a:schemeClr val="tx1"/>
                </a:solidFill>
                <a:ea typeface="汉鼎简隶变" pitchFamily="49" charset="-122"/>
              </a:rPr>
              <a:t>为 你 祝 福 的 ， 我 必 赐 福 与 他 ； 那 咒 诅 你 的 ， 我 必 咒 诅 他 。 地 上 的 万 族 都 要 因 你 得 福 。  ”</a:t>
            </a:r>
            <a:endParaRPr lang="en-AU" sz="3600" dirty="0">
              <a:solidFill>
                <a:schemeClr val="tx1"/>
              </a:solidFill>
              <a:ea typeface="汉鼎简隶变" pitchFamily="49" charset="-122"/>
            </a:endParaRPr>
          </a:p>
          <a:p>
            <a:pPr>
              <a:buNone/>
            </a:pPr>
            <a:endParaRPr lang="en-AU" dirty="0"/>
          </a:p>
        </p:txBody>
      </p:sp>
    </p:spTree>
  </p:cSld>
  <p:clrMapOvr>
    <a:masterClrMapping/>
  </p:clrMapOvr>
  <p:transition advTm="58532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ce Paper 2 design template">
  <a:themeElements>
    <a:clrScheme name="Default Design 10">
      <a:dk1>
        <a:srgbClr val="674517"/>
      </a:dk1>
      <a:lt1>
        <a:srgbClr val="F6E8D6"/>
      </a:lt1>
      <a:dk2>
        <a:srgbClr val="4D4D4D"/>
      </a:dk2>
      <a:lt2>
        <a:srgbClr val="EAC99E"/>
      </a:lt2>
      <a:accent1>
        <a:srgbClr val="FAF3EA"/>
      </a:accent1>
      <a:accent2>
        <a:srgbClr val="D9988D"/>
      </a:accent2>
      <a:accent3>
        <a:srgbClr val="FAF2E8"/>
      </a:accent3>
      <a:accent4>
        <a:srgbClr val="573A12"/>
      </a:accent4>
      <a:accent5>
        <a:srgbClr val="FCF8F3"/>
      </a:accent5>
      <a:accent6>
        <a:srgbClr val="C4897F"/>
      </a:accent6>
      <a:hlink>
        <a:srgbClr val="D69640"/>
      </a:hlink>
      <a:folHlink>
        <a:srgbClr val="969696"/>
      </a:folHlink>
    </a:clrScheme>
    <a:fontScheme name="Default Design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674517"/>
        </a:dk1>
        <a:lt1>
          <a:srgbClr val="F6E8D6"/>
        </a:lt1>
        <a:dk2>
          <a:srgbClr val="4D4D4D"/>
        </a:dk2>
        <a:lt2>
          <a:srgbClr val="EAC99E"/>
        </a:lt2>
        <a:accent1>
          <a:srgbClr val="FAF3EA"/>
        </a:accent1>
        <a:accent2>
          <a:srgbClr val="D9988D"/>
        </a:accent2>
        <a:accent3>
          <a:srgbClr val="FAF2E8"/>
        </a:accent3>
        <a:accent4>
          <a:srgbClr val="573A12"/>
        </a:accent4>
        <a:accent5>
          <a:srgbClr val="FCF8F3"/>
        </a:accent5>
        <a:accent6>
          <a:srgbClr val="C4897F"/>
        </a:accent6>
        <a:hlink>
          <a:srgbClr val="D6964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43458"/>
        </a:dk1>
        <a:lt1>
          <a:srgbClr val="F6E8D6"/>
        </a:lt1>
        <a:dk2>
          <a:srgbClr val="545490"/>
        </a:dk2>
        <a:lt2>
          <a:srgbClr val="EAC99E"/>
        </a:lt2>
        <a:accent1>
          <a:srgbClr val="FAF3EA"/>
        </a:accent1>
        <a:accent2>
          <a:srgbClr val="9F9FBF"/>
        </a:accent2>
        <a:accent3>
          <a:srgbClr val="FAF2E8"/>
        </a:accent3>
        <a:accent4>
          <a:srgbClr val="2B2B4A"/>
        </a:accent4>
        <a:accent5>
          <a:srgbClr val="FCF8F3"/>
        </a:accent5>
        <a:accent6>
          <a:srgbClr val="9090AD"/>
        </a:accent6>
        <a:hlink>
          <a:srgbClr val="D3A21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EAEAEA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AEAEAE"/>
        </a:accent6>
        <a:hlink>
          <a:srgbClr val="4D4D4D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2E402A"/>
        </a:dk1>
        <a:lt1>
          <a:srgbClr val="F6E8D6"/>
        </a:lt1>
        <a:dk2>
          <a:srgbClr val="5A7C52"/>
        </a:dk2>
        <a:lt2>
          <a:srgbClr val="EAC99E"/>
        </a:lt2>
        <a:accent1>
          <a:srgbClr val="FAF3EA"/>
        </a:accent1>
        <a:accent2>
          <a:srgbClr val="9FBFA2"/>
        </a:accent2>
        <a:accent3>
          <a:srgbClr val="FAF2E8"/>
        </a:accent3>
        <a:accent4>
          <a:srgbClr val="263522"/>
        </a:accent4>
        <a:accent5>
          <a:srgbClr val="FCF8F3"/>
        </a:accent5>
        <a:accent6>
          <a:srgbClr val="90AD92"/>
        </a:accent6>
        <a:hlink>
          <a:srgbClr val="D3A21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Rice Paper 2 design template</Template>
  <TotalTime>180</TotalTime>
  <Words>2151</Words>
  <Application>Microsoft Office PowerPoint</Application>
  <PresentationFormat>On-screen Show (4:3)</PresentationFormat>
  <Paragraphs>124</Paragraphs>
  <Slides>15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Rice Paper 2 design template</vt:lpstr>
      <vt:lpstr>约瑟的饶恕</vt:lpstr>
      <vt:lpstr>创 45：1-8</vt:lpstr>
      <vt:lpstr>创 50：15-21</vt:lpstr>
      <vt:lpstr>Slide 4</vt:lpstr>
      <vt:lpstr>以牙还牙， 以眼还眼  君子报仇， 十年不晚    </vt:lpstr>
      <vt:lpstr>Slide 6</vt:lpstr>
      <vt:lpstr>Slide 7</vt:lpstr>
      <vt:lpstr>Slide 8</vt:lpstr>
      <vt:lpstr>Slide 9</vt:lpstr>
      <vt:lpstr>约瑟的饶恕</vt:lpstr>
      <vt:lpstr>Slide 11</vt:lpstr>
      <vt:lpstr>约瑟的饶恕</vt:lpstr>
      <vt:lpstr>约瑟的饶恕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约瑟的饶恕</dc:title>
  <dc:creator>BabaMama</dc:creator>
  <cp:lastModifiedBy>BabaMama</cp:lastModifiedBy>
  <cp:revision>21</cp:revision>
  <dcterms:created xsi:type="dcterms:W3CDTF">2013-04-26T11:41:05Z</dcterms:created>
  <dcterms:modified xsi:type="dcterms:W3CDTF">2013-04-27T15:09:48Z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TC100690491033</vt:lpwstr>
  </property>
</Properties>
</file>