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9" r:id="rId24"/>
    <p:sldId id="280" r:id="rId25"/>
    <p:sldId id="281" r:id="rId26"/>
    <p:sldId id="278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79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696EA-4F57-4E30-B0EB-602E5BDFDCDB}" type="datetimeFigureOut">
              <a:rPr lang="en-AU" smtClean="0"/>
              <a:t>18/08/13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90E5B-8D1F-4E43-95E2-00CFC4C7FCB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6166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要能到达完全的合一，必须有神的参与，必须有圣灵的帮助，必须有耶稣舍己的心志和行为。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DFF34-3BF3-4E6D-A9B8-2493F35CFBCE}" type="slidenum">
              <a:rPr lang="en-AU" smtClean="0"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7779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C63D-2624-471C-B364-AE697933F80B}" type="datetimeFigureOut">
              <a:rPr lang="en-AU" smtClean="0"/>
              <a:t>18/08/13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DDE4-CFE4-4CAD-8357-6B6A828DD4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89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C63D-2624-471C-B364-AE697933F80B}" type="datetimeFigureOut">
              <a:rPr lang="en-AU" smtClean="0"/>
              <a:t>18/08/13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DDE4-CFE4-4CAD-8357-6B6A828DD4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496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C63D-2624-471C-B364-AE697933F80B}" type="datetimeFigureOut">
              <a:rPr lang="en-AU" smtClean="0"/>
              <a:t>18/08/13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DDE4-CFE4-4CAD-8357-6B6A828DD4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563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C63D-2624-471C-B364-AE697933F80B}" type="datetimeFigureOut">
              <a:rPr lang="en-AU" smtClean="0"/>
              <a:t>18/08/13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DDE4-CFE4-4CAD-8357-6B6A828DD4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840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C63D-2624-471C-B364-AE697933F80B}" type="datetimeFigureOut">
              <a:rPr lang="en-AU" smtClean="0"/>
              <a:t>18/08/13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DDE4-CFE4-4CAD-8357-6B6A828DD4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0731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C63D-2624-471C-B364-AE697933F80B}" type="datetimeFigureOut">
              <a:rPr lang="en-AU" smtClean="0"/>
              <a:t>18/08/13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DDE4-CFE4-4CAD-8357-6B6A828DD4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345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C63D-2624-471C-B364-AE697933F80B}" type="datetimeFigureOut">
              <a:rPr lang="en-AU" smtClean="0"/>
              <a:t>18/08/13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DDE4-CFE4-4CAD-8357-6B6A828DD4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6485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C63D-2624-471C-B364-AE697933F80B}" type="datetimeFigureOut">
              <a:rPr lang="en-AU" smtClean="0"/>
              <a:t>18/08/13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DDE4-CFE4-4CAD-8357-6B6A828DD4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896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C63D-2624-471C-B364-AE697933F80B}" type="datetimeFigureOut">
              <a:rPr lang="en-AU" smtClean="0"/>
              <a:t>18/08/13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DDE4-CFE4-4CAD-8357-6B6A828DD4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044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C63D-2624-471C-B364-AE697933F80B}" type="datetimeFigureOut">
              <a:rPr lang="en-AU" smtClean="0"/>
              <a:t>18/08/13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DDE4-CFE4-4CAD-8357-6B6A828DD4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0056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C63D-2624-471C-B364-AE697933F80B}" type="datetimeFigureOut">
              <a:rPr lang="en-AU" smtClean="0"/>
              <a:t>18/08/13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DDE4-CFE4-4CAD-8357-6B6A828DD4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235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3C63D-2624-471C-B364-AE697933F80B}" type="datetimeFigureOut">
              <a:rPr lang="en-AU" smtClean="0"/>
              <a:t>18/08/13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7DDE4-CFE4-4CAD-8357-6B6A828DD4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876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google.com.au/url?sa=i&amp;rct=j&amp;q=%E5%A9%9A%E5%A4%96%E6%83%85&amp;source=images&amp;cd=&amp;cad=rja&amp;docid=6cqLL0sk5xXP1M&amp;tbnid=N9nVd9aJ48XW4M:&amp;ved=0CAUQjRw&amp;url=http://blog.cntv.cn/11411288-1205089.html&amp;ei=b7kOUo78EImqkAWgu4DIBg&amp;bvm=bv.50768961,d.dGI&amp;psig=AFQjCNHyhpvwIqrkFiuQ1AyXiNE1VCthNg&amp;ust=1376782871237757" TargetMode="External"/><Relationship Id="rId3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google.com.au/url?sa=i&amp;rct=j&amp;q=%E5%90%8C%E6%80%A7%E6%81%8B&amp;source=images&amp;cd=&amp;cad=rja&amp;docid=ZkVUhDCFoE-jCM&amp;tbnid=UOf4zw8LomUERM:&amp;ved=0CAUQjRw&amp;url=http://sdtz.com/news/ShowArticle.asp?ArticleID=165&amp;ei=z7oOUsDHBsfIkwXa5YCQCg&amp;bvm=bv.50768961,d.dGI&amp;psig=AFQjCNEbbegh2IWVFZDo60va9RcKgGSyeA&amp;ust=1376783370836390" TargetMode="Externa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hyperlink" Target="http://www.google.com.au/url?sa=i&amp;rct=j&amp;q=%E5%A4%AB%E5%A6%BB%E8%B7%B7%E8%B7%B7%E6%9D%BF&amp;source=images&amp;cd=&amp;cad=rja&amp;docid=VLmpZUM1dR7K9M&amp;tbnid=zRaz_w2xyvO4qM:&amp;ved=0CAUQjRw&amp;url=http://zhishi.0-6.com/Article/329/&amp;ei=eLwOUtOCDsjCkQW8n4HwCg&amp;bvm=bv.50768961,d.dGI&amp;psig=AFQjCNEUZe1Rt2GVj9HNr1hbETGmLCNwTQ&amp;ust=1376783677632013" TargetMode="External"/><Relationship Id="rId5" Type="http://schemas.openxmlformats.org/officeDocument/2006/relationships/image" Target="../media/image5.jpeg"/><Relationship Id="rId6" Type="http://schemas.openxmlformats.org/officeDocument/2006/relationships/hyperlink" Target="http://www.google.com.au/url?sa=i&amp;rct=j&amp;q=%E9%95%BF%E9%A2%88%E9%B9%BF%E5%A4%B4%E5%92%8C%E8%84%96%E5%AD%90&amp;source=images&amp;cd=&amp;cad=rja&amp;docid=OG7PI11R6JpDhM&amp;tbnid=KuSVUCPwc7fu8M:&amp;ved=0CAUQjRw&amp;url=http://zh.wikipedia.org/wiki/%E9%95%BF%E9%A2%88%E9%B9%BF&amp;ei=-70OUtmNGIfwlAW4wYCYBw&amp;bvm=bv.50768961,d.dGI&amp;psig=AFQjCNEmu9i2uIQyqM09HEMI8hsaxpbrzg&amp;ust=1376784195890577" TargetMode="External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google.com.au/url?sa=i&amp;rct=j&amp;q=%E5%A4%AB%E5%A6%BB%E8%B7%B7%E8%B7%B7%E6%9D%BF&amp;source=images&amp;cd=&amp;cad=rja&amp;docid=_ePvwpUPzFxKcM&amp;tbnid=umkCq3P7OsDw-M:&amp;ved=0CAUQjRw&amp;url=http://blog.people.com.cn/article/1331123542218.html&amp;ei=ILwOUtS5N4bnkAWhzIC4BA&amp;bvm=bv.50768961,d.dGI&amp;psig=AFQjCNEUZe1Rt2GVj9HNr1hbETGmLCNwTQ&amp;ust=137678367763201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/>
              <a:t>蒙福夫妻相处之道</a:t>
            </a:r>
            <a:endParaRPr lang="en-AU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chemeClr val="tx1"/>
                </a:solidFill>
              </a:rPr>
              <a:t>经</a:t>
            </a:r>
            <a:r>
              <a:rPr lang="zh-CN" altLang="en-US" sz="4000" b="1" dirty="0">
                <a:solidFill>
                  <a:schemeClr val="tx1"/>
                </a:solidFill>
              </a:rPr>
              <a:t>文：弗</a:t>
            </a:r>
            <a:r>
              <a:rPr lang="en-AU" sz="4000" b="1" dirty="0">
                <a:solidFill>
                  <a:schemeClr val="tx1"/>
                </a:solidFill>
              </a:rPr>
              <a:t>5</a:t>
            </a:r>
            <a:r>
              <a:rPr lang="zh-CN" altLang="en-US" sz="4000" b="1" dirty="0">
                <a:solidFill>
                  <a:schemeClr val="tx1"/>
                </a:solidFill>
              </a:rPr>
              <a:t>：</a:t>
            </a:r>
            <a:r>
              <a:rPr lang="en-AU" sz="4000" b="1" dirty="0">
                <a:solidFill>
                  <a:schemeClr val="tx1"/>
                </a:solidFill>
              </a:rPr>
              <a:t>21</a:t>
            </a:r>
            <a:r>
              <a:rPr lang="zh-CN" altLang="en-US" sz="4000" b="1" dirty="0">
                <a:solidFill>
                  <a:schemeClr val="tx1"/>
                </a:solidFill>
              </a:rPr>
              <a:t>－</a:t>
            </a:r>
            <a:r>
              <a:rPr lang="en-AU" sz="4000" b="1" dirty="0">
                <a:solidFill>
                  <a:schemeClr val="tx1"/>
                </a:solidFill>
              </a:rPr>
              <a:t>33</a:t>
            </a:r>
          </a:p>
          <a:p>
            <a:endParaRPr lang="en-A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706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lvl="0" algn="l"/>
            <a:r>
              <a:rPr lang="en-US" altLang="zh-CN" b="1" dirty="0" smtClean="0"/>
              <a:t>I</a:t>
            </a:r>
            <a:r>
              <a:rPr lang="zh-CN" altLang="en-US" b="1" dirty="0" smtClean="0"/>
              <a:t>、敬畏基督，彼此顺服（</a:t>
            </a:r>
            <a:r>
              <a:rPr lang="en-AU" b="1" dirty="0" smtClean="0"/>
              <a:t>5</a:t>
            </a:r>
            <a:r>
              <a:rPr lang="zh-CN" altLang="en-US" b="1" dirty="0" smtClean="0"/>
              <a:t>：</a:t>
            </a:r>
            <a:r>
              <a:rPr lang="en-AU" b="1" dirty="0" smtClean="0"/>
              <a:t>21</a:t>
            </a:r>
            <a:r>
              <a:rPr lang="zh-CN" altLang="en-US" b="1" dirty="0" smtClean="0"/>
              <a:t>）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2786226"/>
            <a:ext cx="4229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sz="3600" b="1" dirty="0" smtClean="0"/>
              <a:t> 1</a:t>
            </a:r>
            <a:r>
              <a:rPr lang="zh-CN" altLang="en-US" sz="3600" b="1" dirty="0" smtClean="0"/>
              <a:t>、夫妻当敬畏基督</a:t>
            </a:r>
            <a:endParaRPr lang="en-A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3916363"/>
            <a:ext cx="4229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sz="3600" b="1" dirty="0" smtClean="0"/>
              <a:t> 2</a:t>
            </a:r>
            <a:r>
              <a:rPr lang="zh-CN" altLang="en-US" sz="3600" b="1" dirty="0" smtClean="0"/>
              <a:t>、夫妻要彼此顺服</a:t>
            </a:r>
            <a:endParaRPr lang="en-A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51992" y="5095524"/>
            <a:ext cx="5155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sz="3600" b="1" dirty="0" smtClean="0"/>
              <a:t> </a:t>
            </a:r>
            <a:r>
              <a:rPr lang="zh-CN" altLang="en-US" sz="3600" b="1" dirty="0" smtClean="0"/>
              <a:t>顺服</a:t>
            </a:r>
            <a:r>
              <a:rPr lang="zh-CN" altLang="en-US" sz="3600" b="1" dirty="0" smtClean="0">
                <a:sym typeface="Wingdings" pitchFamily="2" charset="2"/>
              </a:rPr>
              <a:t>：（</a:t>
            </a:r>
            <a:r>
              <a:rPr lang="en-US" altLang="zh-CN" sz="3600" b="1" dirty="0" smtClean="0">
                <a:sym typeface="Wingdings" pitchFamily="2" charset="2"/>
              </a:rPr>
              <a:t>1</a:t>
            </a:r>
            <a:r>
              <a:rPr lang="zh-CN" altLang="en-US" sz="3600" b="1" dirty="0" smtClean="0">
                <a:sym typeface="Wingdings" pitchFamily="2" charset="2"/>
              </a:rPr>
              <a:t>）服从，听从</a:t>
            </a:r>
            <a:endParaRPr lang="en-A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469682" y="5879013"/>
            <a:ext cx="3765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sz="3600" b="1" dirty="0" smtClean="0"/>
              <a:t> </a:t>
            </a:r>
            <a:r>
              <a:rPr lang="zh-CN" altLang="en-US" sz="3600" b="1" dirty="0" smtClean="0">
                <a:sym typeface="Wingdings" pitchFamily="2" charset="2"/>
              </a:rPr>
              <a:t>（</a:t>
            </a:r>
            <a:r>
              <a:rPr lang="en-US" altLang="zh-CN" sz="3600" b="1" dirty="0">
                <a:sym typeface="Wingdings" pitchFamily="2" charset="2"/>
              </a:rPr>
              <a:t>2</a:t>
            </a:r>
            <a:r>
              <a:rPr lang="zh-CN" altLang="en-US" sz="3600" b="1" dirty="0" smtClean="0">
                <a:sym typeface="Wingdings" pitchFamily="2" charset="2"/>
              </a:rPr>
              <a:t>）</a:t>
            </a:r>
            <a:r>
              <a:rPr lang="zh-CN" altLang="en-US" sz="3600" b="1" dirty="0">
                <a:sym typeface="Wingdings" pitchFamily="2" charset="2"/>
              </a:rPr>
              <a:t>支</a:t>
            </a:r>
            <a:r>
              <a:rPr lang="zh-CN" altLang="en-US" sz="3600" b="1" dirty="0" smtClean="0">
                <a:sym typeface="Wingdings" pitchFamily="2" charset="2"/>
              </a:rPr>
              <a:t>持，帮助</a:t>
            </a:r>
            <a:endParaRPr lang="en-A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1556792"/>
            <a:ext cx="81708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/>
              <a:t> </a:t>
            </a:r>
            <a:r>
              <a:rPr lang="en-AU" sz="3600" b="1" dirty="0" smtClean="0"/>
              <a:t>5:21 </a:t>
            </a:r>
            <a:r>
              <a:rPr lang="zh-CN" altLang="en-US" sz="3600" b="1" dirty="0" smtClean="0"/>
              <a:t>又当存敬畏基督的心，彼此顺服。</a:t>
            </a:r>
            <a:endParaRPr lang="en-AU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2327392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6" y="274638"/>
            <a:ext cx="9036496" cy="994122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zh-CN" b="1" dirty="0" smtClean="0"/>
              <a:t>II</a:t>
            </a:r>
            <a:r>
              <a:rPr lang="zh-CN" altLang="en-US" b="1" dirty="0" smtClean="0"/>
              <a:t>、基督徒姐妹的为妻之道</a:t>
            </a:r>
            <a:r>
              <a:rPr lang="en-US" altLang="zh-CN" b="1" dirty="0" smtClean="0"/>
              <a:t>(</a:t>
            </a:r>
            <a:r>
              <a:rPr lang="en-AU" b="1" dirty="0" smtClean="0"/>
              <a:t>5</a:t>
            </a:r>
            <a:r>
              <a:rPr lang="zh-CN" altLang="en-US" b="1" dirty="0" smtClean="0"/>
              <a:t>：</a:t>
            </a:r>
            <a:r>
              <a:rPr lang="en-AU" b="1" dirty="0" smtClean="0"/>
              <a:t>22</a:t>
            </a:r>
            <a:r>
              <a:rPr lang="zh-CN" altLang="en-US" b="1" dirty="0" smtClean="0"/>
              <a:t>－</a:t>
            </a:r>
            <a:r>
              <a:rPr lang="en-AU" b="1" dirty="0" smtClean="0"/>
              <a:t>24</a:t>
            </a:r>
            <a:r>
              <a:rPr lang="en-US" b="1" dirty="0"/>
              <a:t>)</a:t>
            </a:r>
            <a:endParaRPr lang="en-A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1521" y="1419708"/>
            <a:ext cx="864096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zh-CN" sz="3600" b="1" dirty="0" smtClean="0"/>
              <a:t> </a:t>
            </a:r>
            <a:r>
              <a:rPr lang="en-AU" sz="3600" b="1" dirty="0" smtClean="0"/>
              <a:t>5:22 </a:t>
            </a:r>
            <a:r>
              <a:rPr lang="zh-CN" altLang="en-US" sz="3600" b="1" dirty="0" smtClean="0"/>
              <a:t>你们作妻子的，当顺服自己的丈夫，如同顺服主。</a:t>
            </a:r>
            <a:endParaRPr lang="en-AU" sz="3600" b="1" dirty="0" smtClean="0"/>
          </a:p>
          <a:p>
            <a:pPr>
              <a:spcAft>
                <a:spcPts val="1200"/>
              </a:spcAft>
            </a:pPr>
            <a:r>
              <a:rPr lang="en-AU" sz="3600" b="1" dirty="0" smtClean="0"/>
              <a:t>5:23 </a:t>
            </a:r>
            <a:r>
              <a:rPr lang="zh-CN" altLang="en-US" sz="3600" b="1" dirty="0" smtClean="0"/>
              <a:t>因为丈夫是妻子的头，如同基督是教会的头。他又是教会全体的救主。</a:t>
            </a:r>
            <a:endParaRPr lang="en-AU" sz="3600" b="1" dirty="0" smtClean="0"/>
          </a:p>
          <a:p>
            <a:pPr>
              <a:spcAft>
                <a:spcPts val="1200"/>
              </a:spcAft>
            </a:pPr>
            <a:r>
              <a:rPr lang="en-AU" sz="3600" b="1" dirty="0" smtClean="0"/>
              <a:t>5:24 </a:t>
            </a:r>
            <a:r>
              <a:rPr lang="zh-CN" altLang="en-US" sz="3600" b="1" dirty="0" smtClean="0"/>
              <a:t>教会怎样顺服基督，妻子也要怎样凡事顺服丈夫。</a:t>
            </a:r>
            <a:endParaRPr lang="en-AU" sz="36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979712" y="5589240"/>
            <a:ext cx="43588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5400" b="1" dirty="0" smtClean="0">
                <a:solidFill>
                  <a:srgbClr val="0070C0"/>
                </a:solidFill>
              </a:rPr>
              <a:t>凡事顺服丈夫</a:t>
            </a:r>
            <a:endParaRPr lang="en-AU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33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6" y="274638"/>
            <a:ext cx="9036496" cy="994122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zh-CN" b="1" dirty="0" smtClean="0"/>
              <a:t>II</a:t>
            </a:r>
            <a:r>
              <a:rPr lang="zh-CN" altLang="en-US" b="1" dirty="0" smtClean="0"/>
              <a:t>、基督徒姐妹的为妻之道</a:t>
            </a:r>
            <a:r>
              <a:rPr lang="en-US" altLang="zh-CN" b="1" dirty="0" smtClean="0"/>
              <a:t>(</a:t>
            </a:r>
            <a:r>
              <a:rPr lang="en-AU" b="1" dirty="0" smtClean="0"/>
              <a:t>5</a:t>
            </a:r>
            <a:r>
              <a:rPr lang="zh-CN" altLang="en-US" b="1" dirty="0" smtClean="0"/>
              <a:t>：</a:t>
            </a:r>
            <a:r>
              <a:rPr lang="en-AU" b="1" dirty="0" smtClean="0"/>
              <a:t>22</a:t>
            </a:r>
            <a:r>
              <a:rPr lang="zh-CN" altLang="en-US" b="1" dirty="0" smtClean="0"/>
              <a:t>－</a:t>
            </a:r>
            <a:r>
              <a:rPr lang="en-AU" b="1" dirty="0" smtClean="0"/>
              <a:t>24</a:t>
            </a:r>
            <a:r>
              <a:rPr lang="en-US" b="1" dirty="0"/>
              <a:t>)</a:t>
            </a:r>
            <a:endParaRPr lang="en-A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9785" y="1360522"/>
            <a:ext cx="54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4400" b="1" dirty="0" smtClean="0">
                <a:solidFill>
                  <a:srgbClr val="0070C0"/>
                </a:solidFill>
              </a:rPr>
              <a:t>凡事顺服丈夫</a:t>
            </a:r>
            <a:endParaRPr lang="en-AU" sz="44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2271855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altLang="zh-CN" sz="3600" b="1" dirty="0" smtClean="0"/>
              <a:t>1.   </a:t>
            </a:r>
            <a:r>
              <a:rPr lang="zh-CN" altLang="en-US" sz="3600" b="1" dirty="0" smtClean="0"/>
              <a:t>这是神的命令吗？</a:t>
            </a:r>
            <a:endParaRPr lang="en-A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2998693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altLang="zh-CN" sz="3600" b="1" dirty="0"/>
              <a:t>2</a:t>
            </a:r>
            <a:r>
              <a:rPr lang="en-US" altLang="zh-CN" sz="3600" b="1" dirty="0" smtClean="0"/>
              <a:t>.   </a:t>
            </a:r>
            <a:r>
              <a:rPr lang="zh-CN" altLang="en-US" sz="3600" b="1" dirty="0" smtClean="0"/>
              <a:t>为什么？</a:t>
            </a:r>
            <a:endParaRPr lang="en-A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15616" y="3742426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altLang="zh-CN" sz="3600" b="1" dirty="0" smtClean="0"/>
              <a:t>A. </a:t>
            </a:r>
            <a:r>
              <a:rPr lang="zh-CN" altLang="en-US" sz="3600" b="1" dirty="0" smtClean="0"/>
              <a:t>丈夫是妻子的头</a:t>
            </a:r>
            <a:endParaRPr lang="en-A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15616" y="4524169"/>
            <a:ext cx="7740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B</a:t>
            </a:r>
            <a:r>
              <a:rPr lang="en-US" altLang="zh-CN" sz="3600" b="1" dirty="0" smtClean="0"/>
              <a:t>. </a:t>
            </a:r>
            <a:r>
              <a:rPr lang="zh-CN" altLang="en-US" sz="3600" b="1" dirty="0" smtClean="0"/>
              <a:t>创</a:t>
            </a:r>
            <a:r>
              <a:rPr lang="en-AU" sz="3600" b="1" dirty="0"/>
              <a:t>2:18 </a:t>
            </a:r>
            <a:r>
              <a:rPr lang="zh-CN" altLang="en-US" sz="3600" b="1" dirty="0"/>
              <a:t>耶和华　神</a:t>
            </a:r>
            <a:r>
              <a:rPr lang="zh-CN" altLang="en-US" sz="3600" b="1" dirty="0" smtClean="0"/>
              <a:t>说：“那</a:t>
            </a:r>
            <a:r>
              <a:rPr lang="zh-CN" altLang="en-US" sz="3600" b="1" dirty="0"/>
              <a:t>人独居不</a:t>
            </a:r>
            <a:r>
              <a:rPr lang="zh-CN" altLang="en-US" sz="3600" b="1" dirty="0" smtClean="0"/>
              <a:t>好，我</a:t>
            </a:r>
            <a:r>
              <a:rPr lang="zh-CN" altLang="en-US" sz="3600" b="1" dirty="0"/>
              <a:t>要为他造一个配偶</a:t>
            </a:r>
            <a:r>
              <a:rPr lang="zh-CN" altLang="en-US" sz="3600" b="1" dirty="0">
                <a:solidFill>
                  <a:srgbClr val="0070C0"/>
                </a:solidFill>
              </a:rPr>
              <a:t>帮助</a:t>
            </a:r>
            <a:r>
              <a:rPr lang="zh-CN" altLang="en-US" sz="3600" b="1" dirty="0"/>
              <a:t>他</a:t>
            </a:r>
            <a:r>
              <a:rPr lang="zh-CN" altLang="en-US" sz="3600" b="1" dirty="0" smtClean="0"/>
              <a:t>。”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4256705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6" y="274638"/>
            <a:ext cx="9036496" cy="994122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zh-CN" b="1" dirty="0" smtClean="0"/>
              <a:t>II</a:t>
            </a:r>
            <a:r>
              <a:rPr lang="zh-CN" altLang="en-US" b="1" dirty="0" smtClean="0"/>
              <a:t>、基督徒姐妹的为妻之道</a:t>
            </a:r>
            <a:r>
              <a:rPr lang="en-US" altLang="zh-CN" b="1" dirty="0" smtClean="0"/>
              <a:t>(</a:t>
            </a:r>
            <a:r>
              <a:rPr lang="en-AU" b="1" dirty="0" smtClean="0"/>
              <a:t>5</a:t>
            </a:r>
            <a:r>
              <a:rPr lang="zh-CN" altLang="en-US" b="1" dirty="0" smtClean="0"/>
              <a:t>：</a:t>
            </a:r>
            <a:r>
              <a:rPr lang="en-AU" b="1" dirty="0" smtClean="0"/>
              <a:t>22</a:t>
            </a:r>
            <a:r>
              <a:rPr lang="zh-CN" altLang="en-US" b="1" dirty="0" smtClean="0"/>
              <a:t>－</a:t>
            </a:r>
            <a:r>
              <a:rPr lang="en-AU" b="1" dirty="0" smtClean="0"/>
              <a:t>24</a:t>
            </a:r>
            <a:r>
              <a:rPr lang="en-US" b="1" dirty="0"/>
              <a:t>)</a:t>
            </a:r>
            <a:endParaRPr lang="en-A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29114" y="1412776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zh-CN" sz="3600" b="1" dirty="0" smtClean="0"/>
              <a:t>3.  </a:t>
            </a:r>
            <a:r>
              <a:rPr lang="zh-CN" altLang="en-US" sz="3600" b="1" dirty="0" smtClean="0"/>
              <a:t>凡</a:t>
            </a:r>
            <a:r>
              <a:rPr lang="zh-CN" altLang="en-US" sz="3600" b="1" dirty="0"/>
              <a:t>事顺服？怎么可能</a:t>
            </a:r>
            <a:r>
              <a:rPr lang="zh-CN" altLang="en-US" sz="3600" b="1" dirty="0" smtClean="0"/>
              <a:t>？</a:t>
            </a:r>
            <a:endParaRPr lang="en-A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81394" y="2276872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altLang="zh-CN" sz="3600" b="1" dirty="0" smtClean="0"/>
              <a:t>A. </a:t>
            </a:r>
            <a:r>
              <a:rPr lang="zh-CN" altLang="en-US" sz="3600" b="1" dirty="0" smtClean="0"/>
              <a:t>做错了，也顺服？</a:t>
            </a:r>
            <a:endParaRPr lang="en-A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619672" y="314096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（</a:t>
            </a:r>
            <a:r>
              <a:rPr lang="en-US" altLang="zh-CN" sz="3600" dirty="0" smtClean="0"/>
              <a:t>1</a:t>
            </a:r>
            <a:r>
              <a:rPr lang="zh-CN" altLang="en-US" sz="3600" dirty="0" smtClean="0"/>
              <a:t>）违反圣经原则</a:t>
            </a:r>
            <a:endParaRPr lang="en-US" altLang="zh-CN" sz="36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642980" y="3944707"/>
            <a:ext cx="5161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（</a:t>
            </a:r>
            <a:r>
              <a:rPr lang="en-US" altLang="zh-CN" sz="3600" dirty="0"/>
              <a:t>2</a:t>
            </a:r>
            <a:r>
              <a:rPr lang="zh-CN" altLang="en-US" sz="3600" dirty="0" smtClean="0"/>
              <a:t>）不违反圣经原则</a:t>
            </a:r>
            <a:endParaRPr lang="en-US" altLang="zh-CN" sz="36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115616" y="4869160"/>
            <a:ext cx="8028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altLang="zh-CN" sz="3600" b="1" dirty="0"/>
              <a:t>B</a:t>
            </a:r>
            <a:r>
              <a:rPr lang="en-US" altLang="zh-CN" sz="3600" b="1" dirty="0" smtClean="0"/>
              <a:t>. </a:t>
            </a:r>
            <a:r>
              <a:rPr lang="zh-CN" altLang="en-US" sz="3600" b="1" dirty="0" smtClean="0"/>
              <a:t>丈</a:t>
            </a:r>
            <a:r>
              <a:rPr lang="zh-CN" altLang="en-US" sz="3600" b="1" dirty="0"/>
              <a:t>夫不如我，</a:t>
            </a:r>
            <a:r>
              <a:rPr lang="en-AU" sz="3600" b="1" dirty="0"/>
              <a:t>  </a:t>
            </a:r>
            <a:r>
              <a:rPr lang="zh-CN" altLang="en-US" sz="3600" b="1" dirty="0"/>
              <a:t>我是女强人</a:t>
            </a:r>
            <a:r>
              <a:rPr lang="zh-CN" altLang="en-US" sz="3600" b="1" dirty="0" smtClean="0"/>
              <a:t>，也顺服？</a:t>
            </a:r>
            <a:endParaRPr lang="en-A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115616" y="5805264"/>
            <a:ext cx="8028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altLang="zh-CN" sz="3600" b="1" dirty="0" smtClean="0"/>
              <a:t>C. </a:t>
            </a:r>
            <a:r>
              <a:rPr lang="zh-CN" altLang="en-US" sz="3600" b="1" dirty="0" smtClean="0"/>
              <a:t>效法耶稣的顺服。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2513050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44624"/>
            <a:ext cx="9036496" cy="994122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zh-CN" b="1" dirty="0" smtClean="0"/>
              <a:t>III</a:t>
            </a:r>
            <a:r>
              <a:rPr lang="zh-CN" altLang="en-US" b="1" dirty="0" smtClean="0"/>
              <a:t>、</a:t>
            </a:r>
            <a:r>
              <a:rPr lang="zh-CN" altLang="en-US" b="1" dirty="0"/>
              <a:t>基督徒弟兄的为夫之道</a:t>
            </a:r>
            <a:r>
              <a:rPr lang="en-US" altLang="zh-CN" b="1" dirty="0" smtClean="0"/>
              <a:t>(</a:t>
            </a:r>
            <a:r>
              <a:rPr lang="en-AU" b="1" dirty="0" smtClean="0"/>
              <a:t>5</a:t>
            </a:r>
            <a:r>
              <a:rPr lang="zh-CN" altLang="en-US" b="1" dirty="0" smtClean="0"/>
              <a:t>：</a:t>
            </a:r>
            <a:r>
              <a:rPr lang="en-AU" b="1" dirty="0" smtClean="0"/>
              <a:t>25</a:t>
            </a:r>
            <a:r>
              <a:rPr lang="zh-CN" altLang="en-US" b="1" dirty="0" smtClean="0"/>
              <a:t>－</a:t>
            </a:r>
            <a:r>
              <a:rPr lang="en-AU" altLang="zh-CN" b="1" dirty="0" smtClean="0"/>
              <a:t>30</a:t>
            </a:r>
            <a:r>
              <a:rPr lang="en-US" b="1" dirty="0" smtClean="0"/>
              <a:t>)</a:t>
            </a:r>
            <a:endParaRPr lang="en-A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496" y="1099185"/>
            <a:ext cx="889248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3200" b="1" dirty="0" smtClean="0"/>
              <a:t>5:25 </a:t>
            </a:r>
            <a:r>
              <a:rPr lang="zh-CN" altLang="en-US" sz="3200" b="1" dirty="0" smtClean="0"/>
              <a:t>你们作丈夫的，要爱你们的妻子、正如基督爱教会，为教会舍己。</a:t>
            </a:r>
            <a:endParaRPr lang="en-AU" sz="3200" b="1" dirty="0" smtClean="0"/>
          </a:p>
          <a:p>
            <a:pPr>
              <a:spcAft>
                <a:spcPts val="1200"/>
              </a:spcAft>
            </a:pPr>
            <a:r>
              <a:rPr lang="en-AU" sz="3200" b="1" dirty="0" smtClean="0"/>
              <a:t>5:26 </a:t>
            </a:r>
            <a:r>
              <a:rPr lang="zh-CN" altLang="en-US" sz="3200" b="1" dirty="0" smtClean="0"/>
              <a:t>要用水藉著道，把教会洗净，成为圣洁，</a:t>
            </a:r>
            <a:endParaRPr lang="en-AU" sz="3200" b="1" dirty="0" smtClean="0"/>
          </a:p>
          <a:p>
            <a:pPr>
              <a:spcAft>
                <a:spcPts val="1200"/>
              </a:spcAft>
            </a:pPr>
            <a:r>
              <a:rPr lang="en-AU" sz="3200" b="1" dirty="0" smtClean="0"/>
              <a:t>5:27 </a:t>
            </a:r>
            <a:r>
              <a:rPr lang="zh-CN" altLang="en-US" sz="3200" b="1" dirty="0" smtClean="0"/>
              <a:t>可以献给自己，作个荣耀的教会，毫无玷污皱纹等类的病，乃是圣洁没有瑕疵的。</a:t>
            </a:r>
            <a:endParaRPr lang="en-AU" sz="3200" b="1" dirty="0" smtClean="0"/>
          </a:p>
          <a:p>
            <a:pPr>
              <a:spcAft>
                <a:spcPts val="1200"/>
              </a:spcAft>
            </a:pPr>
            <a:r>
              <a:rPr lang="en-AU" sz="3200" b="1" dirty="0" smtClean="0"/>
              <a:t>5:28 </a:t>
            </a:r>
            <a:r>
              <a:rPr lang="zh-CN" altLang="en-US" sz="3200" b="1" dirty="0" smtClean="0"/>
              <a:t>丈夫也当照样爱妻子，如同爱自己的身子。爱妻子，便是爱自己了。</a:t>
            </a:r>
            <a:endParaRPr lang="en-AU" sz="3200" b="1" dirty="0" smtClean="0"/>
          </a:p>
          <a:p>
            <a:pPr>
              <a:spcAft>
                <a:spcPts val="1200"/>
              </a:spcAft>
            </a:pPr>
            <a:r>
              <a:rPr lang="en-AU" sz="3200" b="1" dirty="0" smtClean="0"/>
              <a:t>5:29 </a:t>
            </a:r>
            <a:r>
              <a:rPr lang="zh-CN" altLang="en-US" sz="3200" b="1" dirty="0" smtClean="0"/>
              <a:t>从来没有人恨恶自己的身子，总要保养顾惜，正像基督待教会一样。</a:t>
            </a:r>
            <a:endParaRPr lang="en-US" altLang="zh-CN" sz="3200" b="1" dirty="0" smtClean="0"/>
          </a:p>
          <a:p>
            <a:pPr>
              <a:spcAft>
                <a:spcPts val="1200"/>
              </a:spcAft>
            </a:pPr>
            <a:r>
              <a:rPr lang="en-AU" sz="3200" b="1" dirty="0" smtClean="0"/>
              <a:t>5:30 </a:t>
            </a:r>
            <a:r>
              <a:rPr lang="zh-CN" altLang="en-US" sz="3200" b="1" dirty="0" smtClean="0"/>
              <a:t>因我们是他身上的肢体。</a:t>
            </a:r>
            <a:endParaRPr lang="en-US" altLang="zh-CN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808623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6" y="274638"/>
            <a:ext cx="9036496" cy="994122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zh-CN" b="1" dirty="0" smtClean="0"/>
              <a:t>III</a:t>
            </a:r>
            <a:r>
              <a:rPr lang="zh-CN" altLang="en-US" b="1" dirty="0" smtClean="0"/>
              <a:t>、</a:t>
            </a:r>
            <a:r>
              <a:rPr lang="zh-CN" altLang="en-US" b="1" dirty="0"/>
              <a:t>基督徒弟兄的为夫之道</a:t>
            </a:r>
            <a:r>
              <a:rPr lang="en-US" altLang="zh-CN" b="1" dirty="0" smtClean="0"/>
              <a:t>(</a:t>
            </a:r>
            <a:r>
              <a:rPr lang="en-AU" b="1" dirty="0" smtClean="0"/>
              <a:t>5</a:t>
            </a:r>
            <a:r>
              <a:rPr lang="zh-CN" altLang="en-US" b="1" dirty="0" smtClean="0"/>
              <a:t>：</a:t>
            </a:r>
            <a:r>
              <a:rPr lang="en-AU" b="1" dirty="0" smtClean="0"/>
              <a:t>25</a:t>
            </a:r>
            <a:r>
              <a:rPr lang="zh-CN" altLang="en-US" b="1" dirty="0" smtClean="0"/>
              <a:t>－</a:t>
            </a:r>
            <a:r>
              <a:rPr lang="en-AU" altLang="zh-CN" b="1" dirty="0" smtClean="0"/>
              <a:t>30</a:t>
            </a:r>
            <a:r>
              <a:rPr lang="en-US" b="1" dirty="0" smtClean="0"/>
              <a:t>)</a:t>
            </a:r>
            <a:endParaRPr lang="en-A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2613785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altLang="zh-CN" sz="3600" b="1" dirty="0"/>
              <a:t>1</a:t>
            </a:r>
            <a:r>
              <a:rPr lang="en-US" altLang="zh-CN" sz="3600" b="1" dirty="0" smtClean="0"/>
              <a:t>. </a:t>
            </a:r>
            <a:r>
              <a:rPr lang="zh-CN" altLang="en-US" sz="3600" b="1" dirty="0" smtClean="0"/>
              <a:t>基督的爱</a:t>
            </a:r>
            <a:endParaRPr lang="en-A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403648" y="3552872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altLang="zh-CN" sz="3600" b="1" dirty="0" smtClean="0"/>
              <a:t>A</a:t>
            </a:r>
            <a:r>
              <a:rPr lang="zh-CN" altLang="en-US" sz="3600" b="1" dirty="0" smtClean="0"/>
              <a:t>、无条件的爱</a:t>
            </a:r>
            <a:endParaRPr lang="en-A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29784" y="1360522"/>
            <a:ext cx="83906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4400" b="1" dirty="0" smtClean="0">
                <a:solidFill>
                  <a:srgbClr val="0070C0"/>
                </a:solidFill>
              </a:rPr>
              <a:t>像基督爱教会，爱自己的妻子</a:t>
            </a:r>
            <a:endParaRPr lang="en-AU" sz="44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12745" y="4509120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altLang="zh-CN" sz="3600" b="1" dirty="0"/>
              <a:t>B</a:t>
            </a:r>
            <a:r>
              <a:rPr lang="zh-CN" altLang="en-US" sz="3600" b="1" dirty="0" smtClean="0"/>
              <a:t>、舍己的爱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1151179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6" y="274638"/>
            <a:ext cx="9036496" cy="994122"/>
          </a:xfrm>
        </p:spPr>
        <p:txBody>
          <a:bodyPr>
            <a:normAutofit fontScale="90000"/>
          </a:bodyPr>
          <a:lstStyle/>
          <a:p>
            <a:pPr lvl="0"/>
            <a:r>
              <a:rPr lang="en-US" altLang="zh-CN" b="1" dirty="0" smtClean="0"/>
              <a:t>III</a:t>
            </a:r>
            <a:r>
              <a:rPr lang="zh-CN" altLang="en-US" b="1" dirty="0" smtClean="0"/>
              <a:t>、</a:t>
            </a:r>
            <a:r>
              <a:rPr lang="zh-CN" altLang="en-US" b="1" dirty="0"/>
              <a:t>基督徒弟兄的为夫之道</a:t>
            </a:r>
            <a:r>
              <a:rPr lang="en-US" altLang="zh-CN" b="1" dirty="0" smtClean="0"/>
              <a:t>(</a:t>
            </a:r>
            <a:r>
              <a:rPr lang="en-AU" b="1" dirty="0" smtClean="0"/>
              <a:t>5</a:t>
            </a:r>
            <a:r>
              <a:rPr lang="zh-CN" altLang="en-US" b="1" dirty="0" smtClean="0"/>
              <a:t>：</a:t>
            </a:r>
            <a:r>
              <a:rPr lang="en-AU" b="1" dirty="0" smtClean="0"/>
              <a:t>25</a:t>
            </a:r>
            <a:r>
              <a:rPr lang="zh-CN" altLang="en-US" b="1" dirty="0" smtClean="0"/>
              <a:t>－</a:t>
            </a:r>
            <a:r>
              <a:rPr lang="en-AU" altLang="zh-CN" b="1" dirty="0" smtClean="0"/>
              <a:t>30</a:t>
            </a:r>
            <a:r>
              <a:rPr lang="en-US" b="1" dirty="0" smtClean="0"/>
              <a:t>)</a:t>
            </a:r>
            <a:endParaRPr lang="en-A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1484784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altLang="zh-CN" sz="3600" b="1" dirty="0" smtClean="0"/>
              <a:t>2. </a:t>
            </a:r>
            <a:r>
              <a:rPr lang="zh-CN" altLang="en-US" sz="3600" b="1" dirty="0" smtClean="0"/>
              <a:t>如何爱妻子？</a:t>
            </a:r>
            <a:endParaRPr lang="en-A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99592" y="2267744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altLang="zh-CN" sz="3600" b="1" dirty="0" smtClean="0"/>
              <a:t>A</a:t>
            </a:r>
            <a:r>
              <a:rPr lang="zh-CN" altLang="en-US" sz="3600" b="1" dirty="0" smtClean="0"/>
              <a:t>、舍己</a:t>
            </a:r>
            <a:endParaRPr lang="en-A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99592" y="2996952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altLang="zh-CN" sz="3600" b="1" dirty="0"/>
              <a:t>B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履行头的职责</a:t>
            </a:r>
            <a:endParaRPr lang="en-A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02652" y="3645300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zh-CN" altLang="en-US" sz="3600" b="1" dirty="0" smtClean="0"/>
              <a:t>（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）引领者；（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）供应者；（</a:t>
            </a: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）保护者</a:t>
            </a:r>
            <a:endParaRPr lang="en-A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71600" y="5157192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altLang="zh-CN" sz="3600" b="1" dirty="0" smtClean="0"/>
              <a:t>C</a:t>
            </a:r>
            <a:r>
              <a:rPr lang="zh-CN" altLang="en-US" sz="3600" b="1" dirty="0" smtClean="0"/>
              <a:t>、保养，顾惜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988139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3" grpId="0"/>
      <p:bldP spid="7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6" y="274638"/>
            <a:ext cx="9036496" cy="994122"/>
          </a:xfrm>
        </p:spPr>
        <p:txBody>
          <a:bodyPr>
            <a:normAutofit/>
          </a:bodyPr>
          <a:lstStyle/>
          <a:p>
            <a:pPr algn="l"/>
            <a:r>
              <a:rPr lang="en-AU" b="1" dirty="0" smtClean="0"/>
              <a:t>IV</a:t>
            </a:r>
            <a:r>
              <a:rPr lang="zh-CN" altLang="en-US" b="1" dirty="0" smtClean="0"/>
              <a:t>、夫妻如何相处？（</a:t>
            </a:r>
            <a:r>
              <a:rPr lang="en-AU" b="1" dirty="0" smtClean="0"/>
              <a:t>31</a:t>
            </a:r>
            <a:r>
              <a:rPr lang="zh-CN" altLang="en-US" b="1" dirty="0" smtClean="0"/>
              <a:t>－</a:t>
            </a:r>
            <a:r>
              <a:rPr lang="en-US" altLang="zh-CN" b="1" dirty="0" smtClean="0"/>
              <a:t>33</a:t>
            </a:r>
            <a:r>
              <a:rPr lang="zh-CN" altLang="en-US" b="1" dirty="0" smtClean="0"/>
              <a:t>）</a:t>
            </a:r>
            <a:endParaRPr lang="en-A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1486525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 smtClean="0"/>
              <a:t>1. </a:t>
            </a:r>
            <a:r>
              <a:rPr lang="zh-CN" altLang="en-US" sz="3600" b="1" dirty="0" smtClean="0"/>
              <a:t>极</a:t>
            </a:r>
            <a:r>
              <a:rPr lang="zh-CN" altLang="en-US" sz="3600" b="1" dirty="0"/>
              <a:t>大的奥秘（</a:t>
            </a:r>
            <a:r>
              <a:rPr lang="en-AU" sz="3600" b="1" dirty="0"/>
              <a:t>5</a:t>
            </a:r>
            <a:r>
              <a:rPr lang="zh-CN" altLang="en-US" sz="3600" b="1" dirty="0"/>
              <a:t>：</a:t>
            </a:r>
            <a:r>
              <a:rPr lang="en-AU" sz="3600" b="1" dirty="0"/>
              <a:t>32</a:t>
            </a:r>
            <a:r>
              <a:rPr lang="zh-CN" altLang="en-US" sz="3600" b="1" dirty="0"/>
              <a:t>） </a:t>
            </a:r>
            <a:endParaRPr lang="en-A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99592" y="2204864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altLang="zh-CN" sz="3600" b="1" dirty="0" smtClean="0"/>
              <a:t>A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不合人所谓的本性</a:t>
            </a:r>
            <a:endParaRPr lang="en-A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99592" y="2924944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/>
              <a:t>B</a:t>
            </a:r>
            <a:r>
              <a:rPr lang="zh-CN" altLang="en-US" sz="3600" b="1" dirty="0" smtClean="0"/>
              <a:t>、这</a:t>
            </a:r>
            <a:r>
              <a:rPr lang="zh-CN" altLang="en-US" sz="3600" b="1" dirty="0"/>
              <a:t>奥秘究竟是什么？</a:t>
            </a:r>
            <a:endParaRPr lang="en-A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131493" y="4293096"/>
            <a:ext cx="6400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3600" b="1" dirty="0"/>
              <a:t>“使天上地上一切所有的都在基督里同归于一”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1149572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3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/>
              <a:t>B</a:t>
            </a:r>
            <a:r>
              <a:rPr lang="zh-CN" altLang="en-US" sz="3600" b="1" dirty="0" smtClean="0"/>
              <a:t>、这</a:t>
            </a:r>
            <a:r>
              <a:rPr lang="zh-CN" altLang="en-US" sz="3600" b="1" dirty="0"/>
              <a:t>奥秘究竟是什么？</a:t>
            </a:r>
            <a:endParaRPr lang="en-A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700808"/>
            <a:ext cx="8352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3600" b="1" dirty="0"/>
              <a:t>弗</a:t>
            </a:r>
            <a:r>
              <a:rPr lang="en-AU" sz="3600" b="1" dirty="0"/>
              <a:t>3:6 </a:t>
            </a:r>
            <a:r>
              <a:rPr lang="en-AU" sz="3600" b="1" dirty="0" smtClean="0"/>
              <a:t>  </a:t>
            </a:r>
            <a:r>
              <a:rPr lang="zh-CN" altLang="en-US" sz="3600" b="1" dirty="0" smtClean="0"/>
              <a:t>这</a:t>
            </a:r>
            <a:r>
              <a:rPr lang="zh-CN" altLang="en-US" sz="3600" b="1" dirty="0"/>
              <a:t>奥秘就是外邦人在基督耶稣</a:t>
            </a:r>
            <a:r>
              <a:rPr lang="zh-CN" altLang="en-US" sz="3600" b="1" dirty="0" smtClean="0"/>
              <a:t>里，藉</a:t>
            </a:r>
            <a:r>
              <a:rPr lang="zh-CN" altLang="en-US" sz="3600" b="1" dirty="0"/>
              <a:t>著福</a:t>
            </a:r>
            <a:r>
              <a:rPr lang="zh-CN" altLang="en-US" sz="3600" b="1" dirty="0" smtClean="0"/>
              <a:t>音，得</a:t>
            </a:r>
            <a:r>
              <a:rPr lang="zh-CN" altLang="en-US" sz="3600" b="1" dirty="0"/>
              <a:t>以同为后</a:t>
            </a:r>
            <a:r>
              <a:rPr lang="zh-CN" altLang="en-US" sz="3600" b="1" dirty="0" smtClean="0"/>
              <a:t>嗣，同</a:t>
            </a:r>
            <a:r>
              <a:rPr lang="zh-CN" altLang="en-US" sz="3600" b="1" dirty="0"/>
              <a:t>为一</a:t>
            </a:r>
            <a:r>
              <a:rPr lang="zh-CN" altLang="en-US" sz="3600" b="1" dirty="0" smtClean="0"/>
              <a:t>体，同</a:t>
            </a:r>
            <a:r>
              <a:rPr lang="zh-CN" altLang="en-US" sz="3600" b="1" dirty="0"/>
              <a:t>蒙应</a:t>
            </a:r>
            <a:r>
              <a:rPr lang="zh-CN" altLang="en-US" sz="3600" b="1" dirty="0" smtClean="0"/>
              <a:t>许。</a:t>
            </a:r>
            <a:endParaRPr lang="en-A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70636" y="3933056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/>
              <a:t>赛</a:t>
            </a:r>
            <a:r>
              <a:rPr lang="en-AU" sz="3600" b="1" dirty="0"/>
              <a:t>65:25 </a:t>
            </a:r>
            <a:r>
              <a:rPr lang="zh-CN" altLang="en-US" sz="3600" b="1" dirty="0"/>
              <a:t>豺狼必与羊羔同</a:t>
            </a:r>
            <a:r>
              <a:rPr lang="zh-CN" altLang="en-US" sz="3600" b="1" dirty="0" smtClean="0"/>
              <a:t>食，狮</a:t>
            </a:r>
            <a:r>
              <a:rPr lang="zh-CN" altLang="en-US" sz="3600" b="1" dirty="0"/>
              <a:t>子必吃草与牛一</a:t>
            </a:r>
            <a:r>
              <a:rPr lang="zh-CN" altLang="en-US" sz="3600" b="1" dirty="0" smtClean="0"/>
              <a:t>样。尘</a:t>
            </a:r>
            <a:r>
              <a:rPr lang="zh-CN" altLang="en-US" sz="3600" b="1" dirty="0"/>
              <a:t>土必作蛇的食</a:t>
            </a:r>
            <a:r>
              <a:rPr lang="zh-CN" altLang="en-US" sz="3600" b="1" dirty="0" smtClean="0"/>
              <a:t>物。在</a:t>
            </a:r>
            <a:r>
              <a:rPr lang="zh-CN" altLang="en-US" sz="3600" b="1" dirty="0"/>
              <a:t>我圣山的遍</a:t>
            </a:r>
            <a:r>
              <a:rPr lang="zh-CN" altLang="en-US" sz="3600" b="1" dirty="0" smtClean="0"/>
              <a:t>处，这</a:t>
            </a:r>
            <a:r>
              <a:rPr lang="zh-CN" altLang="en-US" sz="3600" b="1" dirty="0"/>
              <a:t>一切都不伤人不害</a:t>
            </a:r>
            <a:r>
              <a:rPr lang="zh-CN" altLang="en-US" sz="3600" b="1" dirty="0" smtClean="0"/>
              <a:t>物，这</a:t>
            </a:r>
            <a:r>
              <a:rPr lang="zh-CN" altLang="en-US" sz="3600" b="1" dirty="0"/>
              <a:t>是耶和华说</a:t>
            </a:r>
            <a:r>
              <a:rPr lang="zh-CN" altLang="en-US" sz="3600" b="1" dirty="0" smtClean="0"/>
              <a:t>的。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478187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994122"/>
          </a:xfrm>
        </p:spPr>
        <p:txBody>
          <a:bodyPr>
            <a:normAutofit/>
          </a:bodyPr>
          <a:lstStyle/>
          <a:p>
            <a:pPr algn="l"/>
            <a:r>
              <a:rPr lang="en-AU" b="1" dirty="0" smtClean="0"/>
              <a:t>IV</a:t>
            </a:r>
            <a:r>
              <a:rPr lang="zh-CN" altLang="en-US" b="1" dirty="0" smtClean="0"/>
              <a:t>、夫妻如何相处？（</a:t>
            </a:r>
            <a:r>
              <a:rPr lang="en-AU" b="1" dirty="0" smtClean="0"/>
              <a:t>31</a:t>
            </a:r>
            <a:r>
              <a:rPr lang="zh-CN" altLang="en-US" b="1" dirty="0" smtClean="0"/>
              <a:t>－</a:t>
            </a:r>
            <a:r>
              <a:rPr lang="en-US" altLang="zh-CN" b="1" dirty="0" smtClean="0"/>
              <a:t>33</a:t>
            </a:r>
            <a:r>
              <a:rPr lang="zh-CN" altLang="en-US" b="1" dirty="0" smtClean="0"/>
              <a:t>）</a:t>
            </a:r>
            <a:endParaRPr lang="en-A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1200234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 smtClean="0"/>
              <a:t>1. </a:t>
            </a:r>
            <a:r>
              <a:rPr lang="zh-CN" altLang="en-US" sz="3600" b="1" dirty="0" smtClean="0"/>
              <a:t>极</a:t>
            </a:r>
            <a:r>
              <a:rPr lang="zh-CN" altLang="en-US" sz="3600" b="1" dirty="0"/>
              <a:t>大的奥秘（</a:t>
            </a:r>
            <a:r>
              <a:rPr lang="en-AU" sz="3600" b="1" dirty="0"/>
              <a:t>5</a:t>
            </a:r>
            <a:r>
              <a:rPr lang="zh-CN" altLang="en-US" sz="3600" b="1" dirty="0"/>
              <a:t>：</a:t>
            </a:r>
            <a:r>
              <a:rPr lang="en-AU" sz="3600" b="1" dirty="0"/>
              <a:t>32</a:t>
            </a:r>
            <a:r>
              <a:rPr lang="zh-CN" altLang="en-US" sz="3600" b="1" dirty="0"/>
              <a:t>） </a:t>
            </a:r>
            <a:endParaRPr lang="en-A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1918573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altLang="zh-CN" sz="3600" b="1" dirty="0" smtClean="0"/>
              <a:t>A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不合人所谓的本性</a:t>
            </a:r>
            <a:endParaRPr lang="en-A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83568" y="2638653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/>
              <a:t>B</a:t>
            </a:r>
            <a:r>
              <a:rPr lang="zh-CN" altLang="en-US" sz="3600" b="1" dirty="0" smtClean="0"/>
              <a:t>、这</a:t>
            </a:r>
            <a:r>
              <a:rPr lang="zh-CN" altLang="en-US" sz="3600" b="1" dirty="0"/>
              <a:t>奥秘究竟是什么？</a:t>
            </a:r>
            <a:endParaRPr lang="en-A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328498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 smtClean="0"/>
              <a:t>C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基督和教会完全的合一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2998272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" descr="data:image/jpeg;base64,/9j/4AAQSkZJRgABAQAAAQABAAD/2wCEAAkGBhQSERUUExQWFRQWGBcYGBgVGBUWFBcYFxUXFxcVFBQXHSYfFxojGRQUHy8gJCcpLCwsFx4xNTAqNSYrLCkBCQoKDgwOGg8PGCkcHBwpKSwpKSkpKSkpKSkpKSkpKSkpKSkpKSkpLCkpKSwpKSkpLCkpLCwpKSkpLCwsKSkpKf/AABEIALQBGAMBIgACEQEDEQH/xAAcAAAABwEBAAAAAAAAAAAAAAAAAQIDBAUGBwj/xABDEAACAQIEAwYDBgUCBAUFAAABAgMAEQQSITEFQVEGEyJhcYGRobEHFDJCwfAjUnLR4RWSYoKy8TOio8LSFiRDRFP/xAAZAQADAQEBAAAAAAAAAAAAAAAAAQMCBAX/xAAiEQACAgMBAQADAAMAAAAAAAAAAQIRAxIhMUEEIlETFDL/2gAMAwEAAhEDEQA/AOmwjp01qQBoaONl0NvhQlxA2GtcxUjd3m61JVTaobObgg6DcU93xP72pALlTY9KQ8vK3KkktoPPSo+NxPdastz626f3obodFjm6/v1pMynlVdwvtFDiDlRrOL3RtG03t1qzLWoTsGqIuIu6iw1B1t5edFEhFiLkfMU9BPckAW+lSo1Aueu9AhB0NyLfKo+KF9PcmncQxNAWFMAmmsPKgxJ2oGk3tSGPB6DWNNxHptS8xN/I0xCO75HUGg+H0opNuelDv9LUAVjwFWJA3pzDw5r3GvrU03NuvtROLa2pIdkF4NbX2670w8GWp8uIUrcC7Hpy151FkfNfX0FAIJQBzNKkPSjCkLtTSKSedIYhWudaUdTRudbAVIjj60wGY06mlYkC1HKRp18/0pOIW3pQIhFSaQsdqeWUFrbUTNbSsDCI0/xUWbRtdtLVZi2UbVExEOYaU2NAmhW/P05+9MhddNqbmuMvz/7045sB5jlSGG0uU2NCmlizDpQo2M0aOCXSm44zfU0QfSnYPOqGR7Dx9aAg8XvS1mtQV7sOhtQA++H5jQ5behvf9KreOxC4YmyqpY+xHL2q7ZarOLxhkIbbn5qNbe5t7XoyLgovpybG3VkKko5JkuNCtzca+4FdP4Lje/gRzbMRZrdRofpXP+NRAMzHc/QbCtP9nU98MRvZ2sfXXblXLjf7UdE1cbNJAtjtvS5kJYWOltvMU73OlN4hDplJv+ldKICO7Ynfb5+tOPETrfTpQka3v9edErnr7UwBl1pNh1FE7a2F70WTWkAxlNrg09B+HfrRstGU0pgONtUcQcmPitcKNz/inkFhSIzmnlP8osPfy8h/1U0rAq5RI7ERkqo/M1/nfY+Q96bkxckekjadWst/Ic6e4gxOKVQWUKVSynSwHeN5WtceoFROPW/h+LXvGb0sQv6ik1RpeDkWKB1U31seWvQ/vnT2HhzNof7monCsOEV7bM5PobAHXpperKMhSDSBjrIef79aq+IY8Q6k6nQAbn06etaAzKRte5NqwfaLFgzyE6W8Avso/MbVmb1XDUFbMp2u7czAssJyqu7C4F+g5n10HS9YdO22KV8yzyA9Qza+oJNWPaK88jZQe7jIVRzZ22LedrnyFhWamwx8RtoPnrb6ijHX0pJfw7Z2E7bLjVCSnLOoF9gsmtrprv1Fq1+Il0Nh++VeacGzxyKVJDCxFtCD1v7V6I4VxITYaKQal0BPrax+YNadE5KuiyAdQLX5UqVrDUa6ba0p5ABe1KzAi9qyKyNHP086cEoqOedTMGFCXZb+/wA6QMbnjvtTX3e406VJE2pPK9NRz+K3W9FBZElRk32Oot+tHVtxDC5wovbr8KOnoKxZXanY11oZadC32qlGQwnLanCbAnkBew8qZNxyp1JCdLb6fOnQCmxLyfgGVCLmS+trflHX1rlPaPtPiMFiCGeSbDyeIZyCyEGzBWsLjUaeddgxS5Y2A6WFvMWrBdsuzy4mIpazZQy/1W2PqLj2FTypo3jasxZ7UQ4hgEDOelrDyvpaukdg8KVgOYAXY2A2FtxfnuPcVzHgHZ8RIqHR7+Lre4AHteu0cIjEaBRy0168zUYJbWi+alGiaJLDWmRz3uTTzJTbG1dByIIgU5nFr3pAUXpTQ0DDaQHTnTYHWjYUdACu7HSmpFtS7Ulr+tOgCiIuFO51t0HXyprDoc7k2DM66XF7AXvv5imJcZFhhmlkC5idXNgTuEB2HvSeFljmlJvmuqncXbVjcbgaD/lNNPgdKvDTMcUxN7AyNrrzKf8AS6c6g8TxZMsQboD/ALnv138FW3EsV3k2Rbp+S66f1HTkMp94zUTtFEuQi1rkIP6V1OvoLe9Yl6bj4K7PsDHob62B35D4/wCatGw4AvWR4W0kUyqQQHCnTY6XIIt4bX0tsAK1oxgIOv8AehA0ISRgdNQNLdL1yDtlxxlxUiupUCVt9ytmsfc/pXZoyLa865R2+7N/eMU0gNssfzH4b+Wu9YnX03i9M1Hix3bfzMcw9CDc/BqjpglYKDsbX9FU6X9TeoQmMQCP+JeXl0Hw0qVBNe1/w338gdfapNNHQFiIlEiMB+X66j611HsGt8DGf5TJ8O8NchfF5msT0A9L12bsbhSuChXYlQf9xLfrW42iWTws58RcacqMTjKet6bxOFynX5eW/r/mmRre/LbzrROgPL9KkQyWU6m9RGcW21oQNdgOpoCicsw3vfSihcA3P7HSk46CwHIimCCAKBFxPjwQDQqvMllJ60K1sZ1NCYrilRm1E2KsDYHTWo64wkW2vVLMkxjejgYZhUE8QTvO6zr3mUNlv4spJAa3MXB+FTYoiT0FOwYOMTWC9AwzH20v8ahyoGWM3B0Cn6H53pPG8dlDqVJzKLW1Fxt87Vjk4xIoZDmJ0sAD+L83tpXNkn0rDG2rLXD8DU4oOdhY2toX23+frWr7mw0rkeI+15MM7L3XfnclXAUH+VtDcczarDg/23xyxkNhZTiBskXijYnnn3T3HvVIQpWYnLvTqaG4BpD6bVUdm+NNLGvfARynUpqV11srHe21W8j/AB8q3RgJSN70tHHWmiCT/elKnWkApt6LLRelD3oAcRr0zxFnEbmMK0gViga4BYDQEjUAnS/KnALbUU82VSx2H6dK0I4z2n7TNj8IJGjMfhY5Cc2ovrf225VkOFcSxGHUGGeVBlJAR2ABXfw3tretP2nxq95LlAClm0Gg13sPVhpWVO1uS5j+/WuTd2d8Y8JcHbnGRSBhiHtruFOhy3tdb30Xz0PU0XFO1uMfwHEPlANgMg0Nr2sB0FZ3GDK1uht8AAf1pTYjwJ1Gnte1vgflXRT9EkvDrXYDi0j4ZQ7F2uwzMbtvcZid61Ik68q5h2F7ULCjJkMjEkgXCgX53tf2tW64dxWRyWMSa8iSee9Qc9XTYnBvxGow/iia+4sR7+dY/tAbMCQQD4W9DtV19/xFiBkW45Lf21qvxXCHmv3huDyAA86zPIpKgx43F2ZTtV2PSeMYhGysi6jk6r0tsbXsfasVChNwqSNfbKjWtcm23zrskXAlFgbkD4elPDAIvSkptKqLOPfTjeB7KTyyeKN0UknMQBz00J0rtPBMRGqLGDYqAAGFicotoedR5ZUXmKoOO8cVSqrvcEkbj06Vr/I76ZeK1RssXiRexBJt6WvUbERADmbi46el6oMP2ywzZFkk/iHSwBIBHNiNBer2DHJLlCNcAWtz18jW7RB45R9RFBB5GrHhsdjn5a2HP1vyqMcO17Ec73FTsJ+Gx8/hWl6TZH4lyb5UvOCinTYenvUPiykvYnQfDbemYh4Mt9Sb760mCXCd3oY20tcem+tCkYbDDISzW5amhRTEaV8St/b93rKdt5MckSNgIRIWJD7F12sVUnY3OvK3nWllw4LaX16bVYyC1ug0rrxx2fSM5ann3EdkuMSzfepEkEiahmYK9x+ERqpuADy0HxrrXBu1yvGiyhopgozpIMozW1yt+FhfoedXOMxBI05VnZ4gx8QHvVJ4U16KGVr1FlPx6Nd3GvIG59rXrMdrsOcYgiizRo3/AIjWszD+Vb7Dqba6CraLDDkB7CpMWCv5ViH46T70pLO2qMZgewWEjIvArHq92HwJsK0eG4asaeFVRANbAKoHna1XK4dV1NU3HMZneOIaqTc+duR8r2qzikRtgnxORAwW5b8IO7HqeigXPoKu+zvEMylGOot8KopLs5I2XwjoCD4j+ntTvAJf44HIg+9qlkXDcTaE0L0Qjpfd61ChiGNqANxS2jpKx2oodgtWe7UdrsNhlyzSqpP4V/E7E7AKuu/M6VYTTlydbKCQB1tzPvXEftmgy4+FtrxLtztIw39xWU9nRTSlsyJxViURubkfEkn9+lO/c9H8jGPjc07xKGwhHRlHyN/rS2a6uR5MPbauM7V4ZriOD1Y8/wC5Y1WzIQqj1+taDiC6+Rt+pHyIqtdLj0b62/zV4TE1Y52ZuMUg/mH1F66xwjHKhIbyrkUuIEUquu6hD89R8DWq/wBQNxlJJNgttySbADzuRUc6baZvHVNfw6LiO00UQGY6nYbk+wBNU2M+0mJCRZr+akUvgPCzGGLHNIxOZv8A2r/wg/GonajgIlXazDUHn/2rC4Vjq30h4j7SwR4VY+1qpsT2/lb8KW9TVFiIDGxVhqPn50wReqKmeh/rQq0SsfxueX8TkDoug9zUUStb8RpDNp5g0smtlI4YJhobEW5VvMHPnysCVJsQRofjWDG9bjs3Kj4dL2zISp+NwfgRUpp/CP5MFqmaPDcbb8D6k7NzPk1WeGxxAAsNb+3vWclw9xcVb8AxAkBVrFlt622vWscndM8bLBLqJ+IkzC3PT5UrDYQICWtcqd9weQ9afwWAJYlthtU1sJHIMpuPlV9TmsrMFCSpY7X+NFWgijCqFA086FVSJtkhCLi3lRzSXGnyrm+H+26A/igkB52dTbz2qRwv7UoArZkkzFmKA5ACD+EZibXrpxNJEpxbNjLC1th186hJwo3u7W8udYbEfanLLP3IX7sDsZLEt0AYkLc7b09L25hjJSWWcyDcNEy29ABtVd0Z1ZtpGRBp7VEl4pbYVl8P2ywcn/7Cg/8AEcuvvVjDj4WHhlQ+jKf1pbfwdCsXxImouB/iYiPkQGt62p/E4qNQSflr8POoPZXjUcvEY4ySrBXKq2hYhdvgCfaspj+Gi4hAqjKLkDkuo/5n/N7VH4GpOIQk21sOm160HFcFf9/Qcqy3HHySqI9O7F79W60TXAgzoYFGTXNcf9skUD93Ij5gASbCxBG6661Gk+3XD/8A85D6Bf1Nc/hTVnUnvTEr2BrmI+3bDbGKf/0//lSJvtqwjXGSfY7Km9ufipM0os18L6Vyv7a0vJhn/wCGRfgysPqauI/tWwuUf+J6Zf7Gsb9oHaqPGGLu81kzEki2rW0+VQxxlt4dORrQefFGXDrJ0FyfMLlH6/Cn+H4kFRrysT6nSqPgU98PImu9x76aVd8Iw6rGA24ufMkjQfIfA1KcabKQdpELiIPdg9CR8MwHyI+FV6tpJ5oGH/KR+lXnGMojKKb2A/66qcNh97843HwH+KUDdlFj5CW9h8q2n2axGWbO34YBp/W1wl/6RnPsKw07+L0rpv2SZe5luyreUXuVuRkHnfrXbOP6HFu1kdG/4LGCt+tz870ni6gKTT3ARZbcgSPnpUfjgupFeczuj05n2pCnKw3BIPpa/wBRWfJ0FTe0JZZSDtuPpUFBW4/8nr/jy/WhTj50R2omkB21pmfEgaA1RRbK5MkI27HS9T+DcQZHCg/jI+I5/Cqb72tt96d4di4u8HeMUUAm4vcNbw2t51p420cOb8mDj6dewcAKWvUZ8I8TZ4zYj5+RrI8P7dxxsFLF1ufFlK/EVueG8binXRlOnI1zOEo+8OFTjLhZ8J7VK5CS+B9t/C3oeXpV1Kcqtb289qxPEOHA7VGwXGZsOw1zoPytr/tPKqQy/GRng+xOj4PEllF97a0KqYuIiRFdOdj/AIoV07nK1R5wGLH8vzp0Y1dPCbediP8AbtTP3FunyP8Aaj/09+nyP9q6KRO2Szj0YANmIGg+HKlNxFWUIZGyKdAwvk/obcelQv8AT36fI/2ovuL9D8D/AGo4O2SCyMfxjXqCL+tNmBRs6+x19utN/cH6fv4UteFSH8p+BooVsQcW4Ng5I/qJHwrXfZhPFBxSB3kQq2Zb3t4nQqt7j+YgVl/9Fl/lqbwPhskeJgdk8KSxltRsHBJI6WvTQndHqLHGykje3+frWOxuGuSSNST6661t5wGXTn+utZ3E4O5I2HMnYdavVojFnG/tC4dbJNqLHI1rc/Etz6AisoI47i0m52PIXN7tttbaur9uuGtNhZI4kzADOWJsSVOlhta165AOGSHYfMf3rncToUh+VoyxCuwAvbMLqdR01F+utKjiQBszXAGhUg+ehpj/AEmTp15igOFSbAfAi3WlQ9mLyR6eMehFv0oHCj8sif7rfWmhwqT+X/zCi/06T+X5g0ULZltwrELFcEr4tzmU2tpb3/Sin4jaW6tcFgfDqAOQ+ZvVQ2BcbqaAwb9PpU3ji3ZVZmuUXmIx11OXW4+huQahTcTNlPqPY7/Kof3SQajT3FCVHbQ20vzHSsrEka/zWIxEd2YrqDroP350WGwrO6oo8TEKBbqbD60f3Zx5e4Fav7OsCzY9M5uFV3HiB1AsOfK9Uk6RKK2kdc4YpiRUX8qgfAAfpTfEWuNaks9vSoPFJNK8x/T0oo5T29NpFI03/SsrJMx3JrRdt580wA5Cs7kY16GBLRWcmab3aTEqxGxNFkJpRiNJKGrnM23wGSivQy0AtAgrU7hsU8bZkYqeo0pvLRrGd/1FDr6Cv4dC7LdsjJ4JWGb6/wCa1uIgDC/KuKxKQbqRcHqPrWn4V23ljTK6ZxpbWx/zXFkwduJ248/xnR+AOVkMetiMw9RvQqg7HdtYXxP8a8ZayJbxLdjrdl25W0oU443XSeSUWzKq9tbVJDAj3qAkh6X+tOCWrkh8vY+V6W0nOohmpLT1qwLXD4q3OpUeK/d6oUnqRFOaViouvvvS/wATRHFc+nnVamIPP9ijmm00p2KjrH2d9rllX7vIfGguhP5kHLzK/T0q44lLqbfOuFwY542EiMVdCCCNweRrp/AO1KY2IHRZRbvE6H+Zf+E/KrQn8JuFdRLxIvpYsfLQD+1YXtFwYwsZUBKm+axJyE8wf5etdCcHla/Wo8mGzDxG4NwR1B5W6U5RBM5dh8Rfr11Jv6XopMUR5e5pvtHwiTCSFlF4S1lOvh10Runkaqfvt7m9653wokTpsT5m++5ppMQRrc/E/wB6iCbSmjNSNUWEuKub3N/U0gYj18tahiWj7yiwokvL9POkd/pp51HeSmnmJ0GpOgAvcnytvSHQubEa71qfs94fIZ++IyxBWXW/ivbRfLTej7Kdhy5EmIW/MRn6v/aukwYLKNFAHpUMmTlI6MeOusTI5Nqpe0mOyodbWFX8wC1zrt9jiEIHPSuXXZ0dF0rMTPL3sjOeZ+XKnkhFNYZanRRV6VVw4G76M9wKXFhhzqUsNF3dqDITcMU/Gmzw5QfKnxNQ72nYho8OXkKdi4anQfAUnvqNMRRYUTsNgEG4qUYo7fhG1V8eJp5MT1FaTFQ1isEosQLEMDcaH8Qo6VjJbj4fWhWBop43p2M3qEj0sNSNEpo+nOkkU2kh50svQAa71Jil5VFU0ovQKiaWFEX3qMrUA+uprVgLtvQw2LeFw8bWcHQj5g9R5GnC21tqYduVIDpnZrtkmJAR7JLzB2bzW/03FaDnuBvvXDJJLG/TUEaH2PKtl2a7ejSPE68hJz/5x+o96rGfxmHE2mPw0cqsjAMGuD6evwrl/ajsq2HbvIQTFzAuTH5a6kab8uddSknAAygeL8Ox9/Tn7imYsP157879b05KxJ0cTjxF6Q8tbrtR9nt7y4aykkXi2DEneM/l5kjbQkVHwP2VSWL4qVY1Av4Bn26sbAfOoukWinIxvfC1OYdGkNkUseign422rrPCexeDKDuoPCyZe9lBZ2B/EyBtFvybz0tVnLBhsMFjRFWwAt+Ee/nUZ5EvCscX9MLwT7NnlAaZyL8l0t7nf4CtfwzsHhcPqBdupJJ+NLxXaVEB8SqOZuLfWs7ju3sA/OWPK2v0qLnKRbVRNuMVHGLKBp0qFiOP22H78653iu3zN+CM+pqkxfFppd2sOgvRHHN+g5xR0biPbaGPRmB621PwrD9qONjFMoQEIt99LkgC/wAKoxCAafU1eONIhLI3wVGlqkIbUwKVeqkiUJ6DSVGApwrz50CFWvTTRW9KeQ6a/Kmme1ACKUu9qQXo1egZLik0py+1Qu8payH4U7ESJG+o+tFTAfVf6l+ooqQIrFenA9RA1LDUUMmKaMGoqNS+8NICXnoi1R1c0GegCZG1Lz1DWWh39FgTjJpTZt1plJaDHWgB2Tbb+9RpYwL/ACqRnphtT5WoAuuzfax8OQGvJFsVvcqL/wD47/Tn5V07hvEYp0Ekbhl5m9rdQ3S1cWCUa4p4w4R2UOuVwp3U8j+71pSoy42d77PqJm7weKMDwHQ3udX99Pa3U1a8QmSGNmIXQHwkgZrDYedcQ7J/aNiMEBGAJYgfwG4IudkbkPI1rONcYlx8YdCFSyyKpK5VvoMzXFiNbioTf068feFqnaKZwFjCZDcre9lA/Lpvaua9tuJPJiGBcsFsLDRb89PI6a1eY7iBw0fhYGSTY6WFtC4AuADbSskvC5ZUkkVGZYgGkfkoZrAsx5k++/Q2UI30eaSXEVpH7NKUCnMbgZIiBIpUsiuAbXyMLqxA1W41AIBsQdjcnBw2V4pJljYxRlQ7/lUubKpPMk8hfltztTOVsNKczU7jOBYiBI5JYXSOVVaNyPAwYZlswuLka5b3tramMHhnldY41LSOwVVFrszGwAvR0AM1AyUUsRVmVtCpIOoNiDYi6mx16Gn+G8KlxEixQoZJGuVUFQSALnLmIB0+lACFenENMrGwQOVbISVDFTlJADFQ2xYAg23sQakDAS92kuUmORzGhBBLuALqqA5idRsvMDci50AUGkoYzDPDK0UqlJE0ZTa6mwNjYkbEfGlYfAvLn7tS3do0j2t4US2ZzfkLj40AJEopLyUy6kVLPBMT3hiEMjSKAxVFaQhWAKveMMChDCzA2N6AI4NKzCncdwXEQNGssMkbSgGMOuUsGNhYG1tdLGxFxe1xS04FiDO2H7s98mbMuZPDkXM2Z82UWAJOulrb06YWRi1OxtTPEMJJC/dyoUYWNjY3DC6lSLhgQQQQSDT8WAl7kzZD3YcIWBXRyMwUrfNqATe1tDS6Aknxp/Uv1FCo8cn8SP8AqX/q/wC/woU2IrRTi0yDR5q1Qx8NSs1MBqVmrNAP3oqbz0tWrLQDgorUM+lFnpAK2pXe6UkUnvPKmBJVtBRZutMGSllqYCs9Nu9FTbUAOKan8JxQSaNpAzRK1yoPLW9gdN7H2quU06lZoadFlxbGd9KzjRTYKvRRsD561t+xWMi/09okjDytJKsiFwe8z4YpC82qd1CJXRAc1g2oOZhXOS1qu+H9r2jh+7tDG8JjljIGdHbvXRyxkBPiDRJbS24tWo8FNuRrO2HEZJ8HOEdFniyLjcueFDkEirFhiyJ3i5bho2OvdjKG1LL+z7iCQ4FWjhcyrIWjDkBsViCoQGFQwBihJVWJ2V2OZTdTjMZ2zkyOsUeRpVeOWV3M2IkidFQwmVwP4eVBYWJHIioWF7VvFGiRxxgiOeORjnZpkn3WS7Wyr4SqjQMM29UsxRuO2/FlmwkhwpilRO6hxRVnIzQqgjxGHjaQjuiQyZ8t/B+Jgbiq7IYKODEYISgNipsVhnQBn/gQ5wbyqrBe8k8JCm5VdSFzCs9N2veSOVJIoXMscaF+7RZM0b5lnZwLtLlLIW0uDrcgGo3Z3jX3TEJOIklMZzKrl1UODdH8BFyGANjcHW45hMKLjGcNhlw02Ij/AIcuHlVJoySRIskjqs8eYkhi1gybaZhlHhOy7HrNLho8IRjx338QzBpEVe7ytDBHIzEJE0SyAtb8Ui2BAtXJ3kzMWO5JOnUm+nTerHs1xr7nio8QiKzRkkBtAcyMliRrs1/alY2uGk+0Ay4gLi5EmhOUq8WIdbRkGyDChyrygoqFrISpFyTe43eMxkWHbHPNkeLDjAdzHHGpfDNKqkuqsirYyESZVc5ra2vXD1UAW8rEjS+lta0vE+28+ISZHEIE/c94UiVW/gWyWkHiOw/GW8rCkmKi47UHNgHdjh5JRxJ1afDpGFlBwokz50Gt2bMfP0rSdm4o5Y2XDvg2ycNGHkYxspbEySZUDPJCO8RjlFtSTbSud43tIZYMPh+7VYYSWZUZx3rsRnkdnLWYrcCw8OZraGwTjOPs0axQqIIQVbIhJZ3W9pZpbBpHuTa+i6ZQLU7HRddpnglnwwgkgziKGOVe7MECSx6O0hlVBlLZr3Gy2PIVv8PhoO+w8Ikw8meLCp3aoFlkPfYfFPIyFF/gmGNsoOihMo8TFa5RxztE2KVTLHF34JL4hVySyi2gkVLISNs2W5AXXQ3mYjtmSAyRLHN3UULTBmZu7ijEeVAQO7zgDMQbkaAgE3ExNFx2snReIYRMgbuFigdCHVEkXESnIChXVRIjeE223FxW1l7RRxyTE5Y2E3EYyIziNQGIikaNYprFnZ7uMovc5X/COYcU7ZS4gqXSIZZziD3YkXNI2UMWzO2hCKLC1taan7bTtLKxJ7qWcztBncJmLMxCOpDx/jYXQqSLXva1Owo0XbFMTBxaDIJVYCIR3V8SolMaLO0CSKBKQzXuoAJCkWIFteY5pMPHH3OISVEZMOJZ8WHmuYys2LfDyAQswZz3bjUi2dANePcb45JisTLiW8DysSchIygrlCqb3sF09z1q4/8Arf8A+5jxRwmGMkfdWP8AHzXhREXUShQbIPyWHQ0JhRD7TYfFx4tTjSTOShOaRJXABsAxR2y2sdDbY9b0Kpu+zShjuz3PPUtck3396FSmysFwg0DQoVYwKFHyoUKQwCnRQoUmA6BQK0dCsgJcc6QaFCgB07CgF3o6FJgIkawpF6KhTAM04KFCgBw0SbUKFAEdxTRoUK0gEXpVChTAUppRahQrIBo1OI1ChSAJqUrbUKFAAY0VChSASWpstehQrSAUKVm0oUKQBYU/xF/qH1oUKFZn6bgf/9k=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AutoShape 8" descr="data:image/jpeg;base64,/9j/4AAQSkZJRgABAQAAAQABAAD/2wCEAAkGBhQSERUUExQWFRQWGBcYGBgVGBUWFBcYFxUXFxcVFBQXHSYfFxojGRQUHy8gJCcpLCwsFx4xNTAqNSYrLCkBCQoKDgwOGg8PGCkcHBwpKSwpKSkpKSkpKSkpKSkpKSkpKSkpKSkpLCkpKSwpKSkpLCkpLCwpKSkpLCwsKSkpKf/AABEIALQBGAMBIgACEQEDEQH/xAAcAAAABwEBAAAAAAAAAAAAAAAAAQIDBAUGBwj/xABDEAACAQIEAwYDBgUCBAUFAAABAgMAEQQSITEFQVEGEyJhcYGRobEHFDJCwfAjUnLR4RWSYoKy8TOio8LSFiRDRFP/xAAZAQADAQEBAAAAAAAAAAAAAAAAAQMCBAX/xAAiEQACAgMBAQADAAMAAAAAAAAAAQIRAxIhMUEEIlETFDL/2gAMAwEAAhEDEQA/AOmwjp01qQBoaONl0NvhQlxA2GtcxUjd3m61JVTaobObgg6DcU93xP72pALlTY9KQ8vK3KkktoPPSo+NxPdastz626f3obodFjm6/v1pMynlVdwvtFDiDlRrOL3RtG03t1qzLWoTsGqIuIu6iw1B1t5edFEhFiLkfMU9BPckAW+lSo1Aueu9AhB0NyLfKo+KF9PcmncQxNAWFMAmmsPKgxJ2oGk3tSGPB6DWNNxHptS8xN/I0xCO75HUGg+H0opNuelDv9LUAVjwFWJA3pzDw5r3GvrU03NuvtROLa2pIdkF4NbX2670w8GWp8uIUrcC7Hpy151FkfNfX0FAIJQBzNKkPSjCkLtTSKSedIYhWudaUdTRudbAVIjj60wGY06mlYkC1HKRp18/0pOIW3pQIhFSaQsdqeWUFrbUTNbSsDCI0/xUWbRtdtLVZi2UbVExEOYaU2NAmhW/P05+9MhddNqbmuMvz/7045sB5jlSGG0uU2NCmlizDpQo2M0aOCXSm44zfU0QfSnYPOqGR7Dx9aAg8XvS1mtQV7sOhtQA++H5jQ5behvf9KreOxC4YmyqpY+xHL2q7ZarOLxhkIbbn5qNbe5t7XoyLgovpybG3VkKko5JkuNCtzca+4FdP4Lje/gRzbMRZrdRofpXP+NRAMzHc/QbCtP9nU98MRvZ2sfXXblXLjf7UdE1cbNJAtjtvS5kJYWOltvMU73OlN4hDplJv+ldKICO7Ynfb5+tOPETrfTpQka3v9edErnr7UwBl1pNh1FE7a2F70WTWkAxlNrg09B+HfrRstGU0pgONtUcQcmPitcKNz/inkFhSIzmnlP8osPfy8h/1U0rAq5RI7ERkqo/M1/nfY+Q96bkxckekjadWst/Ic6e4gxOKVQWUKVSynSwHeN5WtceoFROPW/h+LXvGb0sQv6ik1RpeDkWKB1U31seWvQ/vnT2HhzNof7monCsOEV7bM5PobAHXpperKMhSDSBjrIef79aq+IY8Q6k6nQAbn06etaAzKRte5NqwfaLFgzyE6W8Avso/MbVmb1XDUFbMp2u7czAssJyqu7C4F+g5n10HS9YdO22KV8yzyA9Qza+oJNWPaK88jZQe7jIVRzZ22LedrnyFhWamwx8RtoPnrb6ijHX0pJfw7Z2E7bLjVCSnLOoF9gsmtrprv1Fq1+Il0Nh++VeacGzxyKVJDCxFtCD1v7V6I4VxITYaKQal0BPrax+YNadE5KuiyAdQLX5UqVrDUa6ba0p5ABe1KzAi9qyKyNHP086cEoqOedTMGFCXZb+/wA6QMbnjvtTX3e406VJE2pPK9NRz+K3W9FBZElRk32Oot+tHVtxDC5wovbr8KOnoKxZXanY11oZadC32qlGQwnLanCbAnkBew8qZNxyp1JCdLb6fOnQCmxLyfgGVCLmS+trflHX1rlPaPtPiMFiCGeSbDyeIZyCyEGzBWsLjUaeddgxS5Y2A6WFvMWrBdsuzy4mIpazZQy/1W2PqLj2FTypo3jasxZ7UQ4hgEDOelrDyvpaukdg8KVgOYAXY2A2FtxfnuPcVzHgHZ8RIqHR7+Lre4AHteu0cIjEaBRy0168zUYJbWi+alGiaJLDWmRz3uTTzJTbG1dByIIgU5nFr3pAUXpTQ0DDaQHTnTYHWjYUdACu7HSmpFtS7Ulr+tOgCiIuFO51t0HXyprDoc7k2DM66XF7AXvv5imJcZFhhmlkC5idXNgTuEB2HvSeFljmlJvmuqncXbVjcbgaD/lNNPgdKvDTMcUxN7AyNrrzKf8AS6c6g8TxZMsQboD/ALnv138FW3EsV3k2Rbp+S66f1HTkMp94zUTtFEuQi1rkIP6V1OvoLe9Yl6bj4K7PsDHob62B35D4/wCatGw4AvWR4W0kUyqQQHCnTY6XIIt4bX0tsAK1oxgIOv8AehA0ISRgdNQNLdL1yDtlxxlxUiupUCVt9ytmsfc/pXZoyLa865R2+7N/eMU0gNssfzH4b+Wu9YnX03i9M1Hix3bfzMcw9CDc/BqjpglYKDsbX9FU6X9TeoQmMQCP+JeXl0Hw0qVBNe1/w338gdfapNNHQFiIlEiMB+X66j611HsGt8DGf5TJ8O8NchfF5msT0A9L12bsbhSuChXYlQf9xLfrW42iWTws58RcacqMTjKet6bxOFynX5eW/r/mmRre/LbzrROgPL9KkQyWU6m9RGcW21oQNdgOpoCicsw3vfSihcA3P7HSk46CwHIimCCAKBFxPjwQDQqvMllJ60K1sZ1NCYrilRm1E2KsDYHTWo64wkW2vVLMkxjejgYZhUE8QTvO6zr3mUNlv4spJAa3MXB+FTYoiT0FOwYOMTWC9AwzH20v8ahyoGWM3B0Cn6H53pPG8dlDqVJzKLW1Fxt87Vjk4xIoZDmJ0sAD+L83tpXNkn0rDG2rLXD8DU4oOdhY2toX23+frWr7mw0rkeI+15MM7L3XfnclXAUH+VtDcczarDg/23xyxkNhZTiBskXijYnnn3T3HvVIQpWYnLvTqaG4BpD6bVUdm+NNLGvfARynUpqV11srHe21W8j/AB8q3RgJSN70tHHWmiCT/elKnWkApt6LLRelD3oAcRr0zxFnEbmMK0gViga4BYDQEjUAnS/KnALbUU82VSx2H6dK0I4z2n7TNj8IJGjMfhY5Cc2ovrf225VkOFcSxGHUGGeVBlJAR2ABXfw3tretP2nxq95LlAClm0Gg13sPVhpWVO1uS5j+/WuTd2d8Y8JcHbnGRSBhiHtruFOhy3tdb30Xz0PU0XFO1uMfwHEPlANgMg0Nr2sB0FZ3GDK1uht8AAf1pTYjwJ1Gnte1vgflXRT9EkvDrXYDi0j4ZQ7F2uwzMbtvcZid61Ik68q5h2F7ULCjJkMjEkgXCgX53tf2tW64dxWRyWMSa8iSee9Qc9XTYnBvxGow/iia+4sR7+dY/tAbMCQQD4W9DtV19/xFiBkW45Lf21qvxXCHmv3huDyAA86zPIpKgx43F2ZTtV2PSeMYhGysi6jk6r0tsbXsfasVChNwqSNfbKjWtcm23zrskXAlFgbkD4elPDAIvSkptKqLOPfTjeB7KTyyeKN0UknMQBz00J0rtPBMRGqLGDYqAAGFicotoedR5ZUXmKoOO8cVSqrvcEkbj06Vr/I76ZeK1RssXiRexBJt6WvUbERADmbi46el6oMP2ywzZFkk/iHSwBIBHNiNBer2DHJLlCNcAWtz18jW7RB45R9RFBB5GrHhsdjn5a2HP1vyqMcO17Ec73FTsJ+Gx8/hWl6TZH4lyb5UvOCinTYenvUPiykvYnQfDbemYh4Mt9Sb760mCXCd3oY20tcem+tCkYbDDISzW5amhRTEaV8St/b93rKdt5MckSNgIRIWJD7F12sVUnY3OvK3nWllw4LaX16bVYyC1ug0rrxx2fSM5ann3EdkuMSzfepEkEiahmYK9x+ERqpuADy0HxrrXBu1yvGiyhopgozpIMozW1yt+FhfoedXOMxBI05VnZ4gx8QHvVJ4U16KGVr1FlPx6Nd3GvIG59rXrMdrsOcYgiizRo3/AIjWszD+Vb7Dqba6CraLDDkB7CpMWCv5ViH46T70pLO2qMZgewWEjIvArHq92HwJsK0eG4asaeFVRANbAKoHna1XK4dV1NU3HMZneOIaqTc+duR8r2qzikRtgnxORAwW5b8IO7HqeigXPoKu+zvEMylGOot8KopLs5I2XwjoCD4j+ntTvAJf44HIg+9qlkXDcTaE0L0Qjpfd61ChiGNqANxS2jpKx2oodgtWe7UdrsNhlyzSqpP4V/E7E7AKuu/M6VYTTlydbKCQB1tzPvXEftmgy4+FtrxLtztIw39xWU9nRTSlsyJxViURubkfEkn9+lO/c9H8jGPjc07xKGwhHRlHyN/rS2a6uR5MPbauM7V4ZriOD1Y8/wC5Y1WzIQqj1+taDiC6+Rt+pHyIqtdLj0b62/zV4TE1Y52ZuMUg/mH1F66xwjHKhIbyrkUuIEUquu6hD89R8DWq/wBQNxlJJNgttySbADzuRUc6baZvHVNfw6LiO00UQGY6nYbk+wBNU2M+0mJCRZr+akUvgPCzGGLHNIxOZv8A2r/wg/GonajgIlXazDUHn/2rC4Vjq30h4j7SwR4VY+1qpsT2/lb8KW9TVFiIDGxVhqPn50wReqKmeh/rQq0SsfxueX8TkDoug9zUUStb8RpDNp5g0smtlI4YJhobEW5VvMHPnysCVJsQRofjWDG9bjs3Kj4dL2zISp+NwfgRUpp/CP5MFqmaPDcbb8D6k7NzPk1WeGxxAAsNb+3vWclw9xcVb8AxAkBVrFlt622vWscndM8bLBLqJ+IkzC3PT5UrDYQICWtcqd9weQ9afwWAJYlthtU1sJHIMpuPlV9TmsrMFCSpY7X+NFWgijCqFA086FVSJtkhCLi3lRzSXGnyrm+H+26A/igkB52dTbz2qRwv7UoArZkkzFmKA5ACD+EZibXrpxNJEpxbNjLC1th186hJwo3u7W8udYbEfanLLP3IX7sDsZLEt0AYkLc7b09L25hjJSWWcyDcNEy29ABtVd0Z1ZtpGRBp7VEl4pbYVl8P2ywcn/7Cg/8AEcuvvVjDj4WHhlQ+jKf1pbfwdCsXxImouB/iYiPkQGt62p/E4qNQSflr8POoPZXjUcvEY4ySrBXKq2hYhdvgCfaspj+Gi4hAqjKLkDkuo/5n/N7VH4GpOIQk21sOm160HFcFf9/Qcqy3HHySqI9O7F79W60TXAgzoYFGTXNcf9skUD93Ij5gASbCxBG6661Gk+3XD/8A85D6Bf1Nc/hTVnUnvTEr2BrmI+3bDbGKf/0//lSJvtqwjXGSfY7Km9ufipM0os18L6Vyv7a0vJhn/wCGRfgysPqauI/tWwuUf+J6Zf7Gsb9oHaqPGGLu81kzEki2rW0+VQxxlt4dORrQefFGXDrJ0FyfMLlH6/Cn+H4kFRrysT6nSqPgU98PImu9x76aVd8Iw6rGA24ufMkjQfIfA1KcabKQdpELiIPdg9CR8MwHyI+FV6tpJ5oGH/KR+lXnGMojKKb2A/66qcNh97843HwH+KUDdlFj5CW9h8q2n2axGWbO34YBp/W1wl/6RnPsKw07+L0rpv2SZe5luyreUXuVuRkHnfrXbOP6HFu1kdG/4LGCt+tz870ni6gKTT3ARZbcgSPnpUfjgupFeczuj05n2pCnKw3BIPpa/wBRWfJ0FTe0JZZSDtuPpUFBW4/8nr/jy/WhTj50R2omkB21pmfEgaA1RRbK5MkI27HS9T+DcQZHCg/jI+I5/Cqb72tt96d4di4u8HeMUUAm4vcNbw2t51p420cOb8mDj6dewcAKWvUZ8I8TZ4zYj5+RrI8P7dxxsFLF1ufFlK/EVueG8binXRlOnI1zOEo+8OFTjLhZ8J7VK5CS+B9t/C3oeXpV1Kcqtb289qxPEOHA7VGwXGZsOw1zoPytr/tPKqQy/GRng+xOj4PEllF97a0KqYuIiRFdOdj/AIoV07nK1R5wGLH8vzp0Y1dPCbediP8AbtTP3FunyP8Aaj/09+nyP9q6KRO2Szj0YANmIGg+HKlNxFWUIZGyKdAwvk/obcelQv8AT36fI/2ovuL9D8D/AGo4O2SCyMfxjXqCL+tNmBRs6+x19utN/cH6fv4UteFSH8p+BooVsQcW4Ng5I/qJHwrXfZhPFBxSB3kQq2Zb3t4nQqt7j+YgVl/9Fl/lqbwPhskeJgdk8KSxltRsHBJI6WvTQndHqLHGykje3+frWOxuGuSSNST6661t5wGXTn+utZ3E4O5I2HMnYdavVojFnG/tC4dbJNqLHI1rc/Etz6AisoI47i0m52PIXN7tttbaur9uuGtNhZI4kzADOWJsSVOlhta165AOGSHYfMf3rncToUh+VoyxCuwAvbMLqdR01F+utKjiQBszXAGhUg+ehpj/AEmTp15igOFSbAfAi3WlQ9mLyR6eMehFv0oHCj8sif7rfWmhwqT+X/zCi/06T+X5g0ULZltwrELFcEr4tzmU2tpb3/Sin4jaW6tcFgfDqAOQ+ZvVQ2BcbqaAwb9PpU3ji3ZVZmuUXmIx11OXW4+huQahTcTNlPqPY7/Kof3SQajT3FCVHbQ20vzHSsrEka/zWIxEd2YrqDroP350WGwrO6oo8TEKBbqbD60f3Zx5e4Fav7OsCzY9M5uFV3HiB1AsOfK9Uk6RKK2kdc4YpiRUX8qgfAAfpTfEWuNaks9vSoPFJNK8x/T0oo5T29NpFI03/SsrJMx3JrRdt580wA5Cs7kY16GBLRWcmab3aTEqxGxNFkJpRiNJKGrnM23wGSivQy0AtAgrU7hsU8bZkYqeo0pvLRrGd/1FDr6Cv4dC7LdsjJ4JWGb6/wCa1uIgDC/KuKxKQbqRcHqPrWn4V23ljTK6ZxpbWx/zXFkwduJ248/xnR+AOVkMetiMw9RvQqg7HdtYXxP8a8ZayJbxLdjrdl25W0oU443XSeSUWzKq9tbVJDAj3qAkh6X+tOCWrkh8vY+V6W0nOohmpLT1qwLXD4q3OpUeK/d6oUnqRFOaViouvvvS/wATRHFc+nnVamIPP9ijmm00p2KjrH2d9rllX7vIfGguhP5kHLzK/T0q44lLqbfOuFwY542EiMVdCCCNweRrp/AO1KY2IHRZRbvE6H+Zf+E/KrQn8JuFdRLxIvpYsfLQD+1YXtFwYwsZUBKm+axJyE8wf5etdCcHla/Wo8mGzDxG4NwR1B5W6U5RBM5dh8Rfr11Jv6XopMUR5e5pvtHwiTCSFlF4S1lOvh10Runkaqfvt7m9653wokTpsT5m++5ppMQRrc/E/wB6iCbSmjNSNUWEuKub3N/U0gYj18tahiWj7yiwokvL9POkd/pp51HeSmnmJ0GpOgAvcnytvSHQubEa71qfs94fIZ++IyxBWXW/ivbRfLTej7Kdhy5EmIW/MRn6v/aukwYLKNFAHpUMmTlI6MeOusTI5Nqpe0mOyodbWFX8wC1zrt9jiEIHPSuXXZ0dF0rMTPL3sjOeZ+XKnkhFNYZanRRV6VVw4G76M9wKXFhhzqUsNF3dqDITcMU/Gmzw5QfKnxNQ72nYho8OXkKdi4anQfAUnvqNMRRYUTsNgEG4qUYo7fhG1V8eJp5MT1FaTFQ1isEosQLEMDcaH8Qo6VjJbj4fWhWBop43p2M3qEj0sNSNEpo+nOkkU2kh50svQAa71Jil5VFU0ovQKiaWFEX3qMrUA+uprVgLtvQw2LeFw8bWcHQj5g9R5GnC21tqYduVIDpnZrtkmJAR7JLzB2bzW/03FaDnuBvvXDJJLG/TUEaH2PKtl2a7ejSPE68hJz/5x+o96rGfxmHE2mPw0cqsjAMGuD6evwrl/ajsq2HbvIQTFzAuTH5a6kab8uddSknAAygeL8Ox9/Tn7imYsP157879b05KxJ0cTjxF6Q8tbrtR9nt7y4aykkXi2DEneM/l5kjbQkVHwP2VSWL4qVY1Av4Bn26sbAfOoukWinIxvfC1OYdGkNkUseign422rrPCexeDKDuoPCyZe9lBZ2B/EyBtFvybz0tVnLBhsMFjRFWwAt+Ee/nUZ5EvCscX9MLwT7NnlAaZyL8l0t7nf4CtfwzsHhcPqBdupJJ+NLxXaVEB8SqOZuLfWs7ju3sA/OWPK2v0qLnKRbVRNuMVHGLKBp0qFiOP22H78653iu3zN+CM+pqkxfFppd2sOgvRHHN+g5xR0biPbaGPRmB621PwrD9qONjFMoQEIt99LkgC/wAKoxCAafU1eONIhLI3wVGlqkIbUwKVeqkiUJ6DSVGApwrz50CFWvTTRW9KeQ6a/Kmme1ACKUu9qQXo1egZLik0py+1Qu8payH4U7ESJG+o+tFTAfVf6l+ooqQIrFenA9RA1LDUUMmKaMGoqNS+8NICXnoi1R1c0GegCZG1Lz1DWWh39FgTjJpTZt1plJaDHWgB2Tbb+9RpYwL/ACqRnphtT5WoAuuzfax8OQGvJFsVvcqL/wD47/Tn5V07hvEYp0Ekbhl5m9rdQ3S1cWCUa4p4w4R2UOuVwp3U8j+71pSoy42d77PqJm7weKMDwHQ3udX99Pa3U1a8QmSGNmIXQHwkgZrDYedcQ7J/aNiMEBGAJYgfwG4IudkbkPI1rONcYlx8YdCFSyyKpK5VvoMzXFiNbioTf068feFqnaKZwFjCZDcre9lA/Lpvaua9tuJPJiGBcsFsLDRb89PI6a1eY7iBw0fhYGSTY6WFtC4AuADbSskvC5ZUkkVGZYgGkfkoZrAsx5k++/Q2UI30eaSXEVpH7NKUCnMbgZIiBIpUsiuAbXyMLqxA1W41AIBsQdjcnBw2V4pJljYxRlQ7/lUubKpPMk8hfltztTOVsNKczU7jOBYiBI5JYXSOVVaNyPAwYZlswuLka5b3tramMHhnldY41LSOwVVFrszGwAvR0AM1AyUUsRVmVtCpIOoNiDYi6mx16Gn+G8KlxEixQoZJGuVUFQSALnLmIB0+lACFenENMrGwQOVbISVDFTlJADFQ2xYAg23sQakDAS92kuUmORzGhBBLuALqqA5idRsvMDci50AUGkoYzDPDK0UqlJE0ZTa6mwNjYkbEfGlYfAvLn7tS3do0j2t4US2ZzfkLj40AJEopLyUy6kVLPBMT3hiEMjSKAxVFaQhWAKveMMChDCzA2N6AI4NKzCncdwXEQNGssMkbSgGMOuUsGNhYG1tdLGxFxe1xS04FiDO2H7s98mbMuZPDkXM2Z82UWAJOulrb06YWRi1OxtTPEMJJC/dyoUYWNjY3DC6lSLhgQQQQSDT8WAl7kzZD3YcIWBXRyMwUrfNqATe1tDS6Aknxp/Uv1FCo8cn8SP8AqX/q/wC/woU2IrRTi0yDR5q1Qx8NSs1MBqVmrNAP3oqbz0tWrLQDgorUM+lFnpAK2pXe6UkUnvPKmBJVtBRZutMGSllqYCs9Nu9FTbUAOKan8JxQSaNpAzRK1yoPLW9gdN7H2quU06lZoadFlxbGd9KzjRTYKvRRsD561t+xWMi/09okjDytJKsiFwe8z4YpC82qd1CJXRAc1g2oOZhXOS1qu+H9r2jh+7tDG8JjljIGdHbvXRyxkBPiDRJbS24tWo8FNuRrO2HEZJ8HOEdFniyLjcueFDkEirFhiyJ3i5bho2OvdjKG1LL+z7iCQ4FWjhcyrIWjDkBsViCoQGFQwBihJVWJ2V2OZTdTjMZ2zkyOsUeRpVeOWV3M2IkidFQwmVwP4eVBYWJHIioWF7VvFGiRxxgiOeORjnZpkn3WS7Wyr4SqjQMM29UsxRuO2/FlmwkhwpilRO6hxRVnIzQqgjxGHjaQjuiQyZ8t/B+Jgbiq7IYKODEYISgNipsVhnQBn/gQ5wbyqrBe8k8JCm5VdSFzCs9N2veSOVJIoXMscaF+7RZM0b5lnZwLtLlLIW0uDrcgGo3Z3jX3TEJOIklMZzKrl1UODdH8BFyGANjcHW45hMKLjGcNhlw02Ij/AIcuHlVJoySRIskjqs8eYkhi1gybaZhlHhOy7HrNLho8IRjx338QzBpEVe7ytDBHIzEJE0SyAtb8Ui2BAtXJ3kzMWO5JOnUm+nTerHs1xr7nio8QiKzRkkBtAcyMliRrs1/alY2uGk+0Ay4gLi5EmhOUq8WIdbRkGyDChyrygoqFrISpFyTe43eMxkWHbHPNkeLDjAdzHHGpfDNKqkuqsirYyESZVc5ra2vXD1UAW8rEjS+lta0vE+28+ISZHEIE/c94UiVW/gWyWkHiOw/GW8rCkmKi47UHNgHdjh5JRxJ1afDpGFlBwokz50Gt2bMfP0rSdm4o5Y2XDvg2ycNGHkYxspbEySZUDPJCO8RjlFtSTbSud43tIZYMPh+7VYYSWZUZx3rsRnkdnLWYrcCw8OZraGwTjOPs0axQqIIQVbIhJZ3W9pZpbBpHuTa+i6ZQLU7HRddpnglnwwgkgziKGOVe7MECSx6O0hlVBlLZr3Gy2PIVv8PhoO+w8Ikw8meLCp3aoFlkPfYfFPIyFF/gmGNsoOihMo8TFa5RxztE2KVTLHF34JL4hVySyi2gkVLISNs2W5AXXQ3mYjtmSAyRLHN3UULTBmZu7ijEeVAQO7zgDMQbkaAgE3ExNFx2snReIYRMgbuFigdCHVEkXESnIChXVRIjeE223FxW1l7RRxyTE5Y2E3EYyIziNQGIikaNYprFnZ7uMovc5X/COYcU7ZS4gqXSIZZziD3YkXNI2UMWzO2hCKLC1taan7bTtLKxJ7qWcztBncJmLMxCOpDx/jYXQqSLXva1Owo0XbFMTBxaDIJVYCIR3V8SolMaLO0CSKBKQzXuoAJCkWIFteY5pMPHH3OISVEZMOJZ8WHmuYys2LfDyAQswZz3bjUi2dANePcb45JisTLiW8DysSchIygrlCqb3sF09z1q4/8Arf8A+5jxRwmGMkfdWP8AHzXhREXUShQbIPyWHQ0JhRD7TYfFx4tTjSTOShOaRJXABsAxR2y2sdDbY9b0Kpu+zShjuz3PPUtck3396FSmysFwg0DQoVYwKFHyoUKQwCnRQoUmA6BQK0dCsgJcc6QaFCgB07CgF3o6FJgIkawpF6KhTAM04KFCgBw0SbUKFAEdxTRoUK0gEXpVChTAUppRahQrIBo1OI1ChSAJqUrbUKFAAY0VChSASWpstehQrSAUKVm0oUKQBYU/xF/qH1oUKFZn6bgf/9k="/>
          <p:cNvSpPr>
            <a:spLocks noChangeAspect="1" noChangeArrowheads="1"/>
          </p:cNvSpPr>
          <p:nvPr/>
        </p:nvSpPr>
        <p:spPr bwMode="auto">
          <a:xfrm>
            <a:off x="215900" y="-47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034" name="Picture 10" descr="http://t1.gstatic.com/images?q=tbn:ANd9GcSrv8HPKMVqQanpQC8l3ItRdZVGnwASXmu4W_Pr8viBI5NOwcWbE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" y="-4764"/>
            <a:ext cx="9138610" cy="5882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499992" y="5085184"/>
            <a:ext cx="4569305" cy="64807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Box 4"/>
          <p:cNvSpPr txBox="1"/>
          <p:nvPr/>
        </p:nvSpPr>
        <p:spPr>
          <a:xfrm>
            <a:off x="3491880" y="6015848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/>
              <a:t>婚外情</a:t>
            </a:r>
            <a:endParaRPr lang="en-AU" sz="4400" dirty="0"/>
          </a:p>
        </p:txBody>
      </p:sp>
    </p:spTree>
    <p:extLst>
      <p:ext uri="{BB962C8B-B14F-4D97-AF65-F5344CB8AC3E}">
        <p14:creationId xmlns:p14="http://schemas.microsoft.com/office/powerpoint/2010/main" val="2731011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7504" y="260648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 smtClean="0"/>
              <a:t>C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基督和教会完全的合一</a:t>
            </a:r>
            <a:endParaRPr lang="en-A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6676" y="1099185"/>
            <a:ext cx="874846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zh-CN" altLang="en-US" sz="3600" b="1" dirty="0" smtClean="0"/>
              <a:t>启</a:t>
            </a:r>
            <a:r>
              <a:rPr lang="en-AU" sz="3600" b="1" dirty="0"/>
              <a:t>21:2 </a:t>
            </a:r>
            <a:r>
              <a:rPr lang="zh-CN" altLang="en-US" sz="3600" b="1" dirty="0"/>
              <a:t>我又看见圣城新耶路撒冷由　神那里从天而</a:t>
            </a:r>
            <a:r>
              <a:rPr lang="zh-CN" altLang="en-US" sz="3600" b="1" dirty="0" smtClean="0"/>
              <a:t>降，豫</a:t>
            </a:r>
            <a:r>
              <a:rPr lang="zh-CN" altLang="en-US" sz="3600" b="1" dirty="0"/>
              <a:t>备好</a:t>
            </a:r>
            <a:r>
              <a:rPr lang="zh-CN" altLang="en-US" sz="3600" b="1" dirty="0" smtClean="0"/>
              <a:t>了，就</a:t>
            </a:r>
            <a:r>
              <a:rPr lang="zh-CN" altLang="en-US" sz="3600" b="1" dirty="0"/>
              <a:t>如新妇妆饰整</a:t>
            </a:r>
            <a:r>
              <a:rPr lang="zh-CN" altLang="en-US" sz="3600" b="1" dirty="0" smtClean="0"/>
              <a:t>齐，等</a:t>
            </a:r>
            <a:r>
              <a:rPr lang="zh-CN" altLang="en-US" sz="3600" b="1" dirty="0"/>
              <a:t>候丈夫。</a:t>
            </a:r>
            <a:endParaRPr lang="en-AU" sz="3600" b="1" dirty="0"/>
          </a:p>
          <a:p>
            <a:pPr>
              <a:spcAft>
                <a:spcPts val="600"/>
              </a:spcAft>
            </a:pPr>
            <a:r>
              <a:rPr lang="en-AU" sz="3600" b="1" dirty="0"/>
              <a:t>21:3 </a:t>
            </a:r>
            <a:r>
              <a:rPr lang="zh-CN" altLang="en-US" sz="3600" b="1" dirty="0"/>
              <a:t>我听见有大声音从宝座出来</a:t>
            </a:r>
            <a:r>
              <a:rPr lang="zh-CN" altLang="en-US" sz="3600" b="1" dirty="0" smtClean="0"/>
              <a:t>说：“看哪，</a:t>
            </a:r>
            <a:r>
              <a:rPr lang="zh-CN" altLang="en-US" sz="3600" b="1" dirty="0"/>
              <a:t>　神的帐幕在人</a:t>
            </a:r>
            <a:r>
              <a:rPr lang="zh-CN" altLang="en-US" sz="3600" b="1" dirty="0" smtClean="0"/>
              <a:t>间。他</a:t>
            </a:r>
            <a:r>
              <a:rPr lang="zh-CN" altLang="en-US" sz="3600" b="1" dirty="0"/>
              <a:t>要与人同</a:t>
            </a:r>
            <a:r>
              <a:rPr lang="zh-CN" altLang="en-US" sz="3600" b="1" dirty="0" smtClean="0"/>
              <a:t>住，他</a:t>
            </a:r>
            <a:r>
              <a:rPr lang="zh-CN" altLang="en-US" sz="3600" b="1" dirty="0"/>
              <a:t>们要作他的子</a:t>
            </a:r>
            <a:r>
              <a:rPr lang="zh-CN" altLang="en-US" sz="3600" b="1" dirty="0" smtClean="0"/>
              <a:t>民，</a:t>
            </a:r>
            <a:r>
              <a:rPr lang="zh-CN" altLang="en-US" sz="3600" b="1" dirty="0"/>
              <a:t>　神要亲自与他们同</a:t>
            </a:r>
            <a:r>
              <a:rPr lang="zh-CN" altLang="en-US" sz="3600" b="1" dirty="0" smtClean="0"/>
              <a:t>在，作</a:t>
            </a:r>
            <a:r>
              <a:rPr lang="zh-CN" altLang="en-US" sz="3600" b="1" dirty="0"/>
              <a:t>他们的　</a:t>
            </a:r>
            <a:r>
              <a:rPr lang="zh-CN" altLang="en-US" sz="3600" b="1" dirty="0" smtClean="0"/>
              <a:t>神。</a:t>
            </a:r>
            <a:endParaRPr lang="en-AU" sz="3600" b="1" dirty="0"/>
          </a:p>
          <a:p>
            <a:pPr>
              <a:spcAft>
                <a:spcPts val="600"/>
              </a:spcAft>
            </a:pPr>
            <a:r>
              <a:rPr lang="en-AU" sz="3600" b="1" dirty="0"/>
              <a:t>21:4 </a:t>
            </a:r>
            <a:r>
              <a:rPr lang="zh-CN" altLang="en-US" sz="3600" b="1" dirty="0"/>
              <a:t>神要擦去他们一切的眼</a:t>
            </a:r>
            <a:r>
              <a:rPr lang="zh-CN" altLang="en-US" sz="3600" b="1" dirty="0" smtClean="0"/>
              <a:t>泪。不</a:t>
            </a:r>
            <a:r>
              <a:rPr lang="zh-CN" altLang="en-US" sz="3600" b="1" dirty="0"/>
              <a:t>再有死</a:t>
            </a:r>
            <a:r>
              <a:rPr lang="zh-CN" altLang="en-US" sz="3600" b="1" dirty="0" smtClean="0"/>
              <a:t>亡，也</a:t>
            </a:r>
            <a:r>
              <a:rPr lang="zh-CN" altLang="en-US" sz="3600" b="1" dirty="0"/>
              <a:t>不再有悲</a:t>
            </a:r>
            <a:r>
              <a:rPr lang="zh-CN" altLang="en-US" sz="3600" b="1" dirty="0" smtClean="0"/>
              <a:t>哀，哭号，疼痛，因</a:t>
            </a:r>
            <a:r>
              <a:rPr lang="zh-CN" altLang="en-US" sz="3600" b="1" dirty="0"/>
              <a:t>为以前的事都过去了</a:t>
            </a:r>
            <a:r>
              <a:rPr lang="zh-CN" altLang="en-US" sz="3600" b="1" dirty="0" smtClean="0"/>
              <a:t>。”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1346064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994122"/>
          </a:xfrm>
        </p:spPr>
        <p:txBody>
          <a:bodyPr>
            <a:normAutofit/>
          </a:bodyPr>
          <a:lstStyle/>
          <a:p>
            <a:pPr algn="l"/>
            <a:r>
              <a:rPr lang="en-AU" b="1" dirty="0" smtClean="0"/>
              <a:t>IV</a:t>
            </a:r>
            <a:r>
              <a:rPr lang="zh-CN" altLang="en-US" b="1" dirty="0" smtClean="0"/>
              <a:t>、夫妻如何相处？（</a:t>
            </a:r>
            <a:r>
              <a:rPr lang="en-AU" b="1" dirty="0" smtClean="0"/>
              <a:t>31</a:t>
            </a:r>
            <a:r>
              <a:rPr lang="zh-CN" altLang="en-US" b="1" dirty="0" smtClean="0"/>
              <a:t>－</a:t>
            </a:r>
            <a:r>
              <a:rPr lang="en-US" altLang="zh-CN" b="1" dirty="0" smtClean="0"/>
              <a:t>33</a:t>
            </a:r>
            <a:r>
              <a:rPr lang="zh-CN" altLang="en-US" b="1" dirty="0" smtClean="0"/>
              <a:t>）</a:t>
            </a:r>
            <a:endParaRPr lang="en-A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1200234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 smtClean="0"/>
              <a:t>1. </a:t>
            </a:r>
            <a:r>
              <a:rPr lang="zh-CN" altLang="en-US" sz="3600" b="1" dirty="0" smtClean="0"/>
              <a:t>极</a:t>
            </a:r>
            <a:r>
              <a:rPr lang="zh-CN" altLang="en-US" sz="3600" b="1" dirty="0"/>
              <a:t>大的奥秘（</a:t>
            </a:r>
            <a:r>
              <a:rPr lang="en-AU" sz="3600" b="1" dirty="0"/>
              <a:t>5</a:t>
            </a:r>
            <a:r>
              <a:rPr lang="zh-CN" altLang="en-US" sz="3600" b="1" dirty="0"/>
              <a:t>：</a:t>
            </a:r>
            <a:r>
              <a:rPr lang="en-AU" sz="3600" b="1" dirty="0"/>
              <a:t>32</a:t>
            </a:r>
            <a:r>
              <a:rPr lang="zh-CN" altLang="en-US" sz="3600" b="1" dirty="0"/>
              <a:t>） </a:t>
            </a:r>
            <a:endParaRPr lang="en-A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1918573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altLang="zh-CN" sz="3600" b="1" dirty="0" smtClean="0"/>
              <a:t>A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不合人所谓的本性</a:t>
            </a:r>
            <a:endParaRPr lang="en-A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83568" y="2638653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/>
              <a:t>B</a:t>
            </a:r>
            <a:r>
              <a:rPr lang="zh-CN" altLang="en-US" sz="3600" b="1" dirty="0" smtClean="0"/>
              <a:t>、这</a:t>
            </a:r>
            <a:r>
              <a:rPr lang="zh-CN" altLang="en-US" sz="3600" b="1" dirty="0"/>
              <a:t>奥秘究竟是什么？</a:t>
            </a:r>
            <a:endParaRPr lang="en-A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328498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 smtClean="0"/>
              <a:t>C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基督和教会完全的合一</a:t>
            </a:r>
            <a:endParaRPr lang="en-A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4041938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/>
              <a:t>D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丈夫和妻子在基督里的合一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3898371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79512" y="332656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/>
              <a:t>D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丈夫和妻子在基督里的合一</a:t>
            </a:r>
            <a:endParaRPr lang="en-A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29292" y="127050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3600" b="1" dirty="0" smtClean="0"/>
              <a:t>（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）两个罪人在</a:t>
            </a:r>
            <a:r>
              <a:rPr lang="zh-CN" altLang="en-US" sz="3600" b="1" dirty="0"/>
              <a:t>基督里的合一</a:t>
            </a:r>
            <a:endParaRPr lang="en-A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29292" y="2228671"/>
            <a:ext cx="7515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3600" b="1" dirty="0" smtClean="0"/>
              <a:t>（</a:t>
            </a:r>
            <a:r>
              <a:rPr lang="en-US" altLang="zh-CN" sz="3600" b="1" dirty="0"/>
              <a:t>2</a:t>
            </a:r>
            <a:r>
              <a:rPr lang="zh-CN" altLang="en-US" sz="3600" b="1" dirty="0" smtClean="0"/>
              <a:t>）</a:t>
            </a:r>
            <a:r>
              <a:rPr lang="zh-CN" altLang="en-US" sz="3600" b="1" dirty="0"/>
              <a:t>顺</a:t>
            </a:r>
            <a:r>
              <a:rPr lang="zh-CN" altLang="en-US" sz="3600" b="1" dirty="0" smtClean="0"/>
              <a:t>服和爱：都是源于基督的爱，是无条件的舍己的爱。</a:t>
            </a:r>
            <a:endParaRPr lang="en-AU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35832" y="3574757"/>
            <a:ext cx="7515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3600" b="1" dirty="0" smtClean="0"/>
              <a:t>（</a:t>
            </a: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）夫，妻和神三者合一。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3439801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b="1" dirty="0" smtClean="0"/>
              <a:t>夫，妻和神三者合一</a:t>
            </a:r>
            <a:endParaRPr lang="en-AU" b="1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071802" y="4929198"/>
            <a:ext cx="2238391" cy="2494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2762238" y="3333750"/>
            <a:ext cx="1547822" cy="107157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V="1">
            <a:off x="4077081" y="3423853"/>
            <a:ext cx="1619262" cy="105805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214546" y="4429132"/>
            <a:ext cx="857256" cy="8572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>
                <a:solidFill>
                  <a:schemeClr val="tx1"/>
                </a:solidFill>
              </a:rPr>
              <a:t>夫</a:t>
            </a:r>
            <a:endParaRPr lang="en-AU" sz="3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286380" y="4572008"/>
            <a:ext cx="857256" cy="8572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</a:rPr>
              <a:t>妻</a:t>
            </a:r>
            <a:endParaRPr lang="en-AU" sz="3600" b="1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3786182" y="2285992"/>
            <a:ext cx="857256" cy="8572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</a:rPr>
              <a:t>神</a:t>
            </a:r>
            <a:endParaRPr lang="en-AU" sz="3600" b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3571868" y="3571876"/>
            <a:ext cx="1285884" cy="11430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b="1" dirty="0">
                <a:solidFill>
                  <a:srgbClr val="00B050"/>
                </a:solidFill>
              </a:rPr>
              <a:t>爱</a:t>
            </a:r>
            <a:endParaRPr lang="en-AU" sz="4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768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b="1" dirty="0" smtClean="0"/>
              <a:t>夫，妻和神三者合一</a:t>
            </a:r>
            <a:endParaRPr lang="en-AU" b="1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714744" y="4286256"/>
            <a:ext cx="1000132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3405182" y="3190876"/>
            <a:ext cx="762002" cy="57150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V="1">
            <a:off x="4250530" y="3250405"/>
            <a:ext cx="714380" cy="50006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857488" y="3786190"/>
            <a:ext cx="857256" cy="8572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>
                <a:solidFill>
                  <a:schemeClr val="tx1"/>
                </a:solidFill>
              </a:rPr>
              <a:t>夫</a:t>
            </a:r>
            <a:endParaRPr lang="en-AU" sz="3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643438" y="3714752"/>
            <a:ext cx="857256" cy="8572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</a:rPr>
              <a:t>妻</a:t>
            </a:r>
            <a:endParaRPr lang="en-AU" sz="3600" b="1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3786182" y="2285992"/>
            <a:ext cx="857256" cy="8572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</a:rPr>
              <a:t>神</a:t>
            </a:r>
            <a:endParaRPr lang="en-AU" sz="3600" b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3571868" y="3143248"/>
            <a:ext cx="1285884" cy="11430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b="1" dirty="0">
                <a:solidFill>
                  <a:srgbClr val="00B050"/>
                </a:solidFill>
              </a:rPr>
              <a:t>爱</a:t>
            </a:r>
            <a:endParaRPr lang="en-AU" sz="4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63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b="1" dirty="0" smtClean="0"/>
              <a:t>夫，妻和神三者合一</a:t>
            </a:r>
            <a:endParaRPr lang="en-AU" b="1" dirty="0"/>
          </a:p>
        </p:txBody>
      </p:sp>
      <p:sp>
        <p:nvSpPr>
          <p:cNvPr id="16" name="Oval 15"/>
          <p:cNvSpPr/>
          <p:nvPr/>
        </p:nvSpPr>
        <p:spPr>
          <a:xfrm>
            <a:off x="3786182" y="3071810"/>
            <a:ext cx="857256" cy="8572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>
                <a:solidFill>
                  <a:schemeClr val="tx1"/>
                </a:solidFill>
              </a:rPr>
              <a:t>夫</a:t>
            </a:r>
            <a:endParaRPr lang="en-AU" sz="3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857620" y="3071810"/>
            <a:ext cx="857256" cy="8572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</a:rPr>
              <a:t>妻</a:t>
            </a:r>
            <a:endParaRPr lang="en-AU" sz="3600" b="1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3857620" y="3071810"/>
            <a:ext cx="857256" cy="8572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 smtClean="0">
                <a:solidFill>
                  <a:schemeClr val="tx1"/>
                </a:solidFill>
              </a:rPr>
              <a:t>神</a:t>
            </a:r>
            <a:endParaRPr lang="en-AU" sz="3600" b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3571868" y="2928934"/>
            <a:ext cx="1285884" cy="11430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b="1" dirty="0">
                <a:solidFill>
                  <a:srgbClr val="00B050"/>
                </a:solidFill>
              </a:rPr>
              <a:t>爱</a:t>
            </a:r>
            <a:endParaRPr lang="en-AU" sz="4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86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994122"/>
          </a:xfrm>
        </p:spPr>
        <p:txBody>
          <a:bodyPr>
            <a:normAutofit/>
          </a:bodyPr>
          <a:lstStyle/>
          <a:p>
            <a:pPr algn="l"/>
            <a:r>
              <a:rPr lang="en-AU" b="1" dirty="0" smtClean="0"/>
              <a:t>IV</a:t>
            </a:r>
            <a:r>
              <a:rPr lang="zh-CN" altLang="en-US" b="1" dirty="0" smtClean="0"/>
              <a:t>、夫妻如何相处？（</a:t>
            </a:r>
            <a:r>
              <a:rPr lang="en-AU" b="1" dirty="0" smtClean="0"/>
              <a:t>31</a:t>
            </a:r>
            <a:r>
              <a:rPr lang="zh-CN" altLang="en-US" b="1" dirty="0" smtClean="0"/>
              <a:t>－</a:t>
            </a:r>
            <a:r>
              <a:rPr lang="en-US" altLang="zh-CN" b="1" dirty="0" smtClean="0"/>
              <a:t>33</a:t>
            </a:r>
            <a:r>
              <a:rPr lang="zh-CN" altLang="en-US" b="1" dirty="0" smtClean="0"/>
              <a:t>）</a:t>
            </a:r>
            <a:endParaRPr lang="en-A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1200234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 smtClean="0"/>
              <a:t>1. </a:t>
            </a:r>
            <a:r>
              <a:rPr lang="zh-CN" altLang="en-US" sz="3600" b="1" dirty="0" smtClean="0"/>
              <a:t>极</a:t>
            </a:r>
            <a:r>
              <a:rPr lang="zh-CN" altLang="en-US" sz="3600" b="1" dirty="0"/>
              <a:t>大的奥秘（</a:t>
            </a:r>
            <a:r>
              <a:rPr lang="en-AU" sz="3600" b="1" dirty="0"/>
              <a:t>5</a:t>
            </a:r>
            <a:r>
              <a:rPr lang="zh-CN" altLang="en-US" sz="3600" b="1" dirty="0"/>
              <a:t>：</a:t>
            </a:r>
            <a:r>
              <a:rPr lang="en-AU" sz="3600" b="1" dirty="0"/>
              <a:t>32</a:t>
            </a:r>
            <a:r>
              <a:rPr lang="zh-CN" altLang="en-US" sz="3600" b="1" dirty="0"/>
              <a:t>） </a:t>
            </a:r>
            <a:endParaRPr lang="en-A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1990581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altLang="zh-CN" sz="3600" b="1" dirty="0" smtClean="0"/>
              <a:t>A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不合人所谓的本性</a:t>
            </a:r>
            <a:endParaRPr lang="en-A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83568" y="2638653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/>
              <a:t>B</a:t>
            </a:r>
            <a:r>
              <a:rPr lang="zh-CN" altLang="en-US" sz="3600" b="1" dirty="0" smtClean="0"/>
              <a:t>、这</a:t>
            </a:r>
            <a:r>
              <a:rPr lang="zh-CN" altLang="en-US" sz="3600" b="1" dirty="0"/>
              <a:t>奥秘究竟是什么？</a:t>
            </a:r>
            <a:endParaRPr lang="en-A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328498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 smtClean="0"/>
              <a:t>C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基督和教会完全的合一</a:t>
            </a:r>
            <a:endParaRPr lang="en-A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4005064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/>
              <a:t>D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丈夫和妻子在基督里的合一</a:t>
            </a:r>
            <a:endParaRPr lang="en-A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13478" y="4706171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 smtClean="0"/>
              <a:t>E</a:t>
            </a:r>
            <a:r>
              <a:rPr lang="zh-CN" altLang="en-US" sz="3600" b="1" dirty="0" smtClean="0"/>
              <a:t>、到达三</a:t>
            </a:r>
            <a:r>
              <a:rPr lang="zh-CN" altLang="en-US" sz="3600" b="1" dirty="0"/>
              <a:t>个层面的目的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3336111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79512" y="332655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 smtClean="0"/>
              <a:t>E</a:t>
            </a:r>
            <a:r>
              <a:rPr lang="zh-CN" altLang="en-US" sz="3600" b="1" dirty="0" smtClean="0"/>
              <a:t>、到达三个层面的目的</a:t>
            </a:r>
            <a:endParaRPr lang="en-A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55576" y="1560273"/>
            <a:ext cx="7555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（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） 个</a:t>
            </a:r>
            <a:r>
              <a:rPr lang="zh-CN" altLang="en-US" sz="3600" b="1" dirty="0"/>
              <a:t>人家庭层面：得神的祝福和保佑，惠及子孙</a:t>
            </a:r>
            <a:r>
              <a:rPr lang="zh-CN" altLang="en-US" sz="3600" b="1" dirty="0" smtClean="0"/>
              <a:t>；</a:t>
            </a:r>
            <a:endParaRPr lang="en-A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70081" y="2931400"/>
            <a:ext cx="7515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（</a:t>
            </a:r>
            <a:r>
              <a:rPr lang="en-US" altLang="zh-CN" sz="3600" b="1" dirty="0"/>
              <a:t>2</a:t>
            </a:r>
            <a:r>
              <a:rPr lang="zh-CN" altLang="en-US" sz="3600" b="1" dirty="0" smtClean="0"/>
              <a:t>）社区教会层面：彰显神的慈爱，见证福音的大能，传扬福音；</a:t>
            </a:r>
            <a:endParaRPr lang="en-AU" sz="3600" b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770080" y="4438853"/>
            <a:ext cx="7834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（</a:t>
            </a: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）神国层面：天地万物都与神合一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2673727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994122"/>
          </a:xfrm>
        </p:spPr>
        <p:txBody>
          <a:bodyPr>
            <a:normAutofit/>
          </a:bodyPr>
          <a:lstStyle/>
          <a:p>
            <a:pPr algn="l"/>
            <a:r>
              <a:rPr lang="en-AU" b="1" dirty="0" smtClean="0"/>
              <a:t>IV</a:t>
            </a:r>
            <a:r>
              <a:rPr lang="zh-CN" altLang="en-US" b="1" dirty="0" smtClean="0"/>
              <a:t>、夫妻如何相处？（</a:t>
            </a:r>
            <a:r>
              <a:rPr lang="en-AU" b="1" dirty="0" smtClean="0"/>
              <a:t>31</a:t>
            </a:r>
            <a:r>
              <a:rPr lang="zh-CN" altLang="en-US" b="1" dirty="0" smtClean="0"/>
              <a:t>－</a:t>
            </a:r>
            <a:r>
              <a:rPr lang="en-US" altLang="zh-CN" b="1" dirty="0" smtClean="0"/>
              <a:t>33</a:t>
            </a:r>
            <a:r>
              <a:rPr lang="zh-CN" altLang="en-US" b="1" dirty="0" smtClean="0"/>
              <a:t>）</a:t>
            </a:r>
            <a:endParaRPr lang="en-A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1200234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、极</a:t>
            </a:r>
            <a:r>
              <a:rPr lang="zh-CN" altLang="en-US" sz="3600" b="1" dirty="0"/>
              <a:t>大的奥秘（</a:t>
            </a:r>
            <a:r>
              <a:rPr lang="en-AU" sz="3600" b="1" dirty="0"/>
              <a:t>5</a:t>
            </a:r>
            <a:r>
              <a:rPr lang="zh-CN" altLang="en-US" sz="3600" b="1" dirty="0"/>
              <a:t>：</a:t>
            </a:r>
            <a:r>
              <a:rPr lang="en-AU" sz="3600" b="1" dirty="0"/>
              <a:t>32</a:t>
            </a:r>
            <a:r>
              <a:rPr lang="zh-CN" altLang="en-US" sz="3600" b="1" dirty="0"/>
              <a:t>） </a:t>
            </a:r>
            <a:endParaRPr lang="en-A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1990581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altLang="zh-CN" sz="3600" b="1" dirty="0" smtClean="0"/>
              <a:t>A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不合人所谓的本性</a:t>
            </a:r>
            <a:endParaRPr lang="en-A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83568" y="2638653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/>
              <a:t>B</a:t>
            </a:r>
            <a:r>
              <a:rPr lang="zh-CN" altLang="en-US" sz="3600" b="1" dirty="0" smtClean="0"/>
              <a:t>、这</a:t>
            </a:r>
            <a:r>
              <a:rPr lang="zh-CN" altLang="en-US" sz="3600" b="1" dirty="0"/>
              <a:t>奥秘究竟是什么？</a:t>
            </a:r>
            <a:endParaRPr lang="en-A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328498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 smtClean="0"/>
              <a:t>C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基督和教会完全的合一</a:t>
            </a:r>
            <a:endParaRPr lang="en-A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4005064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/>
              <a:t>D</a:t>
            </a:r>
            <a:r>
              <a:rPr lang="zh-CN" altLang="en-US" sz="3600" b="1" dirty="0" smtClean="0"/>
              <a:t>、</a:t>
            </a:r>
            <a:r>
              <a:rPr lang="zh-CN" altLang="en-US" sz="3600" b="1" dirty="0"/>
              <a:t>丈夫和妻子在基督里的合一</a:t>
            </a:r>
            <a:endParaRPr lang="en-A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13478" y="4706171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 smtClean="0"/>
              <a:t>E</a:t>
            </a:r>
            <a:r>
              <a:rPr lang="zh-CN" altLang="en-US" sz="3600" b="1" dirty="0" smtClean="0"/>
              <a:t>、到达三</a:t>
            </a:r>
            <a:r>
              <a:rPr lang="zh-CN" altLang="en-US" sz="3600" b="1" dirty="0"/>
              <a:t>个层面的目的</a:t>
            </a:r>
            <a:endParaRPr lang="en-A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41292" y="5589238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/>
              <a:t>2</a:t>
            </a:r>
            <a:r>
              <a:rPr lang="zh-CN" altLang="en-US" sz="3600" b="1" dirty="0" smtClean="0"/>
              <a:t>、夫妻如何相处？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1255079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994122"/>
          </a:xfrm>
        </p:spPr>
        <p:txBody>
          <a:bodyPr>
            <a:normAutofit/>
          </a:bodyPr>
          <a:lstStyle/>
          <a:p>
            <a:pPr algn="l"/>
            <a:r>
              <a:rPr lang="en-AU" b="1" dirty="0" smtClean="0"/>
              <a:t>IV</a:t>
            </a:r>
            <a:r>
              <a:rPr lang="zh-CN" altLang="en-US" b="1" dirty="0" smtClean="0"/>
              <a:t>、夫妻如何相处？（</a:t>
            </a:r>
            <a:r>
              <a:rPr lang="en-AU" b="1" dirty="0" smtClean="0"/>
              <a:t>31</a:t>
            </a:r>
            <a:r>
              <a:rPr lang="zh-CN" altLang="en-US" b="1" dirty="0" smtClean="0"/>
              <a:t>－</a:t>
            </a:r>
            <a:r>
              <a:rPr lang="en-US" altLang="zh-CN" b="1" dirty="0" smtClean="0"/>
              <a:t>33</a:t>
            </a:r>
            <a:r>
              <a:rPr lang="zh-CN" altLang="en-US" b="1" dirty="0" smtClean="0"/>
              <a:t>）</a:t>
            </a:r>
            <a:endParaRPr lang="en-A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1200234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、极</a:t>
            </a:r>
            <a:r>
              <a:rPr lang="zh-CN" altLang="en-US" sz="3600" b="1" dirty="0"/>
              <a:t>大的奥秘（</a:t>
            </a:r>
            <a:r>
              <a:rPr lang="en-AU" sz="3600" b="1" dirty="0"/>
              <a:t>5</a:t>
            </a:r>
            <a:r>
              <a:rPr lang="zh-CN" altLang="en-US" sz="3600" b="1" dirty="0"/>
              <a:t>：</a:t>
            </a:r>
            <a:r>
              <a:rPr lang="en-AU" sz="3600" b="1" dirty="0"/>
              <a:t>32</a:t>
            </a:r>
            <a:r>
              <a:rPr lang="zh-CN" altLang="en-US" sz="3600" b="1" dirty="0"/>
              <a:t>） </a:t>
            </a:r>
            <a:endParaRPr lang="en-A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41292" y="1988840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/>
              <a:t>2</a:t>
            </a:r>
            <a:r>
              <a:rPr lang="zh-CN" altLang="en-US" sz="3600" b="1" dirty="0" smtClean="0"/>
              <a:t>、夫妻如何相处？（</a:t>
            </a:r>
            <a:r>
              <a:rPr lang="en-US" altLang="zh-CN" sz="3600" b="1" dirty="0" smtClean="0"/>
              <a:t>5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31</a:t>
            </a:r>
            <a:r>
              <a:rPr lang="zh-CN" altLang="en-US" sz="3600" b="1" dirty="0" smtClean="0"/>
              <a:t>）</a:t>
            </a:r>
            <a:endParaRPr lang="en-AU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50609" y="2852936"/>
            <a:ext cx="6696744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altLang="zh-CN" sz="3600" b="1" dirty="0"/>
              <a:t>A</a:t>
            </a:r>
            <a:r>
              <a:rPr lang="en-US" altLang="zh-CN" sz="3600" b="1" dirty="0" smtClean="0"/>
              <a:t>.  </a:t>
            </a:r>
            <a:r>
              <a:rPr lang="zh-CN" altLang="en-US" sz="3600" b="1" dirty="0" smtClean="0"/>
              <a:t>需</a:t>
            </a:r>
            <a:r>
              <a:rPr lang="zh-CN" altLang="en-US" sz="3600" b="1" dirty="0"/>
              <a:t>要圣灵的光照（</a:t>
            </a:r>
            <a:r>
              <a:rPr lang="en-AU" sz="3600" b="1" dirty="0"/>
              <a:t>4</a:t>
            </a:r>
            <a:r>
              <a:rPr lang="zh-CN" altLang="en-US" sz="3600" b="1" dirty="0"/>
              <a:t>：</a:t>
            </a:r>
            <a:r>
              <a:rPr lang="en-AU" sz="3600" b="1" dirty="0"/>
              <a:t>2</a:t>
            </a:r>
            <a:r>
              <a:rPr lang="zh-CN" altLang="en-US" sz="3600" b="1" dirty="0"/>
              <a:t>－</a:t>
            </a:r>
            <a:r>
              <a:rPr lang="en-AU" sz="3600" b="1" dirty="0"/>
              <a:t>3</a:t>
            </a:r>
            <a:r>
              <a:rPr lang="zh-CN" altLang="en-US" sz="3600" b="1" dirty="0"/>
              <a:t>）</a:t>
            </a:r>
            <a:endParaRPr lang="en-AU" sz="3600" b="1" dirty="0"/>
          </a:p>
          <a:p>
            <a:pPr lvl="0">
              <a:spcAft>
                <a:spcPts val="600"/>
              </a:spcAft>
            </a:pPr>
            <a:r>
              <a:rPr lang="en-US" altLang="zh-CN" sz="3600" b="1" dirty="0" smtClean="0"/>
              <a:t>B.   </a:t>
            </a:r>
            <a:r>
              <a:rPr lang="zh-CN" altLang="en-US" sz="3600" b="1" dirty="0" smtClean="0"/>
              <a:t>三</a:t>
            </a:r>
            <a:r>
              <a:rPr lang="zh-CN" altLang="en-US" sz="3600" b="1" dirty="0"/>
              <a:t>个夫妻合一的步骤：</a:t>
            </a:r>
            <a:endParaRPr lang="en-AU" sz="3600" b="1" dirty="0"/>
          </a:p>
          <a:p>
            <a:pPr>
              <a:spcAft>
                <a:spcPts val="600"/>
              </a:spcAft>
            </a:pPr>
            <a:r>
              <a:rPr lang="en-AU" sz="3600" b="1" dirty="0" smtClean="0"/>
              <a:t>      </a:t>
            </a:r>
            <a:r>
              <a:rPr lang="zh-CN" altLang="en-US" sz="3600" b="1" dirty="0" smtClean="0"/>
              <a:t>（</a:t>
            </a:r>
            <a:r>
              <a:rPr lang="en-AU" sz="3600" b="1" dirty="0" smtClean="0"/>
              <a:t>1</a:t>
            </a:r>
            <a:r>
              <a:rPr lang="zh-CN" altLang="en-US" sz="3600" b="1" dirty="0" smtClean="0"/>
              <a:t>）</a:t>
            </a:r>
            <a:r>
              <a:rPr lang="en-AU" sz="3600" b="1" dirty="0" smtClean="0"/>
              <a:t>   </a:t>
            </a:r>
            <a:r>
              <a:rPr lang="zh-CN" altLang="en-US" sz="3600" b="1" dirty="0"/>
              <a:t>离开父母</a:t>
            </a:r>
            <a:endParaRPr lang="en-AU" sz="3600" b="1" dirty="0"/>
          </a:p>
          <a:p>
            <a:pPr>
              <a:spcAft>
                <a:spcPts val="600"/>
              </a:spcAft>
            </a:pPr>
            <a:r>
              <a:rPr lang="en-AU" sz="3600" b="1" dirty="0" smtClean="0"/>
              <a:t>      </a:t>
            </a:r>
            <a:r>
              <a:rPr lang="zh-CN" altLang="en-US" sz="3600" b="1" dirty="0" smtClean="0"/>
              <a:t>（</a:t>
            </a:r>
            <a:r>
              <a:rPr lang="en-AU" sz="3600" b="1" dirty="0" smtClean="0"/>
              <a:t>2</a:t>
            </a:r>
            <a:r>
              <a:rPr lang="zh-CN" altLang="en-US" sz="3600" b="1" dirty="0" smtClean="0"/>
              <a:t>）</a:t>
            </a:r>
            <a:r>
              <a:rPr lang="en-AU" sz="3600" b="1" dirty="0" smtClean="0"/>
              <a:t>  </a:t>
            </a:r>
            <a:r>
              <a:rPr lang="zh-CN" altLang="en-US" sz="3600" b="1" dirty="0"/>
              <a:t>与妻子联合</a:t>
            </a:r>
            <a:endParaRPr lang="en-AU" sz="3600" b="1" dirty="0"/>
          </a:p>
          <a:p>
            <a:pPr>
              <a:spcAft>
                <a:spcPts val="600"/>
              </a:spcAft>
            </a:pPr>
            <a:r>
              <a:rPr lang="en-AU" sz="3600" b="1" dirty="0" smtClean="0"/>
              <a:t>      </a:t>
            </a:r>
            <a:r>
              <a:rPr lang="zh-CN" altLang="en-US" sz="3600" b="1" dirty="0" smtClean="0"/>
              <a:t>（</a:t>
            </a:r>
            <a:r>
              <a:rPr lang="en-AU" sz="3600" b="1" dirty="0" smtClean="0"/>
              <a:t>3</a:t>
            </a:r>
            <a:r>
              <a:rPr lang="zh-CN" altLang="en-US" sz="3600" b="1" dirty="0" smtClean="0"/>
              <a:t>）</a:t>
            </a:r>
            <a:r>
              <a:rPr lang="en-AU" sz="3600" b="1" dirty="0" smtClean="0"/>
              <a:t>   </a:t>
            </a:r>
            <a:r>
              <a:rPr lang="zh-CN" altLang="en-US" sz="3600" b="1" dirty="0"/>
              <a:t>成为一体</a:t>
            </a:r>
            <a:endParaRPr lang="en-AU" sz="3600" b="1" dirty="0"/>
          </a:p>
          <a:p>
            <a:pPr lvl="0">
              <a:spcAft>
                <a:spcPts val="600"/>
              </a:spcAft>
            </a:pPr>
            <a:r>
              <a:rPr lang="en-US" altLang="zh-CN" sz="3600" b="1" dirty="0" smtClean="0"/>
              <a:t>C.  </a:t>
            </a:r>
            <a:r>
              <a:rPr lang="zh-CN" altLang="en-US" sz="3600" b="1" dirty="0" smtClean="0"/>
              <a:t>参</a:t>
            </a:r>
            <a:r>
              <a:rPr lang="zh-CN" altLang="en-US" sz="3600" b="1" dirty="0"/>
              <a:t>加婚姻小组，恩爱夫妻营。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4238300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2.gstatic.com/images?q=tbn:ANd9GcSgC5_HxeovHeODZkpCaKmziFBN7AmalQeIJCevp2ojS6KNdi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0"/>
            <a:ext cx="8100738" cy="606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6" descr="data:image/jpeg;base64,/9j/4AAQSkZJRgABAQAAAQABAAD/2wCEAAkGBhQSERUUExQWFRQWGBcYGBgVGBUWFBcYFxUXFxcVFBQXHSYfFxojGRQUHy8gJCcpLCwsFx4xNTAqNSYrLCkBCQoKDgwOGg8PGCkcHBwpKSwpKSkpKSkpKSkpKSkpKSkpKSkpKSkpLCkpKSwpKSkpLCkpLCwpKSkpLCwsKSkpKf/AABEIALQBGAMBIgACEQEDEQH/xAAcAAAABwEBAAAAAAAAAAAAAAAAAQIDBAUGBwj/xABDEAACAQIEAwYDBgUCBAUFAAABAgMAEQQSITEFQVEGEyJhcYGRobEHFDJCwfAjUnLR4RWSYoKy8TOio8LSFiRDRFP/xAAZAQADAQEBAAAAAAAAAAAAAAAAAQMCBAX/xAAiEQACAgMBAQADAAMAAAAAAAAAAQIRAxIhMUEEIlETFDL/2gAMAwEAAhEDEQA/AOmwjp01qQBoaONl0NvhQlxA2GtcxUjd3m61JVTaobObgg6DcU93xP72pALlTY9KQ8vK3KkktoPPSo+NxPdastz626f3obodFjm6/v1pMynlVdwvtFDiDlRrOL3RtG03t1qzLWoTsGqIuIu6iw1B1t5edFEhFiLkfMU9BPckAW+lSo1Aueu9AhB0NyLfKo+KF9PcmncQxNAWFMAmmsPKgxJ2oGk3tSGPB6DWNNxHptS8xN/I0xCO75HUGg+H0opNuelDv9LUAVjwFWJA3pzDw5r3GvrU03NuvtROLa2pIdkF4NbX2670w8GWp8uIUrcC7Hpy151FkfNfX0FAIJQBzNKkPSjCkLtTSKSedIYhWudaUdTRudbAVIjj60wGY06mlYkC1HKRp18/0pOIW3pQIhFSaQsdqeWUFrbUTNbSsDCI0/xUWbRtdtLVZi2UbVExEOYaU2NAmhW/P05+9MhddNqbmuMvz/7045sB5jlSGG0uU2NCmlizDpQo2M0aOCXSm44zfU0QfSnYPOqGR7Dx9aAg8XvS1mtQV7sOhtQA++H5jQ5behvf9KreOxC4YmyqpY+xHL2q7ZarOLxhkIbbn5qNbe5t7XoyLgovpybG3VkKko5JkuNCtzca+4FdP4Lje/gRzbMRZrdRofpXP+NRAMzHc/QbCtP9nU98MRvZ2sfXXblXLjf7UdE1cbNJAtjtvS5kJYWOltvMU73OlN4hDplJv+ldKICO7Ynfb5+tOPETrfTpQka3v9edErnr7UwBl1pNh1FE7a2F70WTWkAxlNrg09B+HfrRstGU0pgONtUcQcmPitcKNz/inkFhSIzmnlP8osPfy8h/1U0rAq5RI7ERkqo/M1/nfY+Q96bkxckekjadWst/Ic6e4gxOKVQWUKVSynSwHeN5WtceoFROPW/h+LXvGb0sQv6ik1RpeDkWKB1U31seWvQ/vnT2HhzNof7monCsOEV7bM5PobAHXpperKMhSDSBjrIef79aq+IY8Q6k6nQAbn06etaAzKRte5NqwfaLFgzyE6W8Avso/MbVmb1XDUFbMp2u7czAssJyqu7C4F+g5n10HS9YdO22KV8yzyA9Qza+oJNWPaK88jZQe7jIVRzZ22LedrnyFhWamwx8RtoPnrb6ijHX0pJfw7Z2E7bLjVCSnLOoF9gsmtrprv1Fq1+Il0Nh++VeacGzxyKVJDCxFtCD1v7V6I4VxITYaKQal0BPrax+YNadE5KuiyAdQLX5UqVrDUa6ba0p5ABe1KzAi9qyKyNHP086cEoqOedTMGFCXZb+/wA6QMbnjvtTX3e406VJE2pPK9NRz+K3W9FBZElRk32Oot+tHVtxDC5wovbr8KOnoKxZXanY11oZadC32qlGQwnLanCbAnkBew8qZNxyp1JCdLb6fOnQCmxLyfgGVCLmS+trflHX1rlPaPtPiMFiCGeSbDyeIZyCyEGzBWsLjUaeddgxS5Y2A6WFvMWrBdsuzy4mIpazZQy/1W2PqLj2FTypo3jasxZ7UQ4hgEDOelrDyvpaukdg8KVgOYAXY2A2FtxfnuPcVzHgHZ8RIqHR7+Lre4AHteu0cIjEaBRy0168zUYJbWi+alGiaJLDWmRz3uTTzJTbG1dByIIgU5nFr3pAUXpTQ0DDaQHTnTYHWjYUdACu7HSmpFtS7Ulr+tOgCiIuFO51t0HXyprDoc7k2DM66XF7AXvv5imJcZFhhmlkC5idXNgTuEB2HvSeFljmlJvmuqncXbVjcbgaD/lNNPgdKvDTMcUxN7AyNrrzKf8AS6c6g8TxZMsQboD/ALnv138FW3EsV3k2Rbp+S66f1HTkMp94zUTtFEuQi1rkIP6V1OvoLe9Yl6bj4K7PsDHob62B35D4/wCatGw4AvWR4W0kUyqQQHCnTY6XIIt4bX0tsAK1oxgIOv8AehA0ISRgdNQNLdL1yDtlxxlxUiupUCVt9ytmsfc/pXZoyLa865R2+7N/eMU0gNssfzH4b+Wu9YnX03i9M1Hix3bfzMcw9CDc/BqjpglYKDsbX9FU6X9TeoQmMQCP+JeXl0Hw0qVBNe1/w338gdfapNNHQFiIlEiMB+X66j611HsGt8DGf5TJ8O8NchfF5msT0A9L12bsbhSuChXYlQf9xLfrW42iWTws58RcacqMTjKet6bxOFynX5eW/r/mmRre/LbzrROgPL9KkQyWU6m9RGcW21oQNdgOpoCicsw3vfSihcA3P7HSk46CwHIimCCAKBFxPjwQDQqvMllJ60K1sZ1NCYrilRm1E2KsDYHTWo64wkW2vVLMkxjejgYZhUE8QTvO6zr3mUNlv4spJAa3MXB+FTYoiT0FOwYOMTWC9AwzH20v8ahyoGWM3B0Cn6H53pPG8dlDqVJzKLW1Fxt87Vjk4xIoZDmJ0sAD+L83tpXNkn0rDG2rLXD8DU4oOdhY2toX23+frWr7mw0rkeI+15MM7L3XfnclXAUH+VtDcczarDg/23xyxkNhZTiBskXijYnnn3T3HvVIQpWYnLvTqaG4BpD6bVUdm+NNLGvfARynUpqV11srHe21W8j/AB8q3RgJSN70tHHWmiCT/elKnWkApt6LLRelD3oAcRr0zxFnEbmMK0gViga4BYDQEjUAnS/KnALbUU82VSx2H6dK0I4z2n7TNj8IJGjMfhY5Cc2ovrf225VkOFcSxGHUGGeVBlJAR2ABXfw3tretP2nxq95LlAClm0Gg13sPVhpWVO1uS5j+/WuTd2d8Y8JcHbnGRSBhiHtruFOhy3tdb30Xz0PU0XFO1uMfwHEPlANgMg0Nr2sB0FZ3GDK1uht8AAf1pTYjwJ1Gnte1vgflXRT9EkvDrXYDi0j4ZQ7F2uwzMbtvcZid61Ik68q5h2F7ULCjJkMjEkgXCgX53tf2tW64dxWRyWMSa8iSee9Qc9XTYnBvxGow/iia+4sR7+dY/tAbMCQQD4W9DtV19/xFiBkW45Lf21qvxXCHmv3huDyAA86zPIpKgx43F2ZTtV2PSeMYhGysi6jk6r0tsbXsfasVChNwqSNfbKjWtcm23zrskXAlFgbkD4elPDAIvSkptKqLOPfTjeB7KTyyeKN0UknMQBz00J0rtPBMRGqLGDYqAAGFicotoedR5ZUXmKoOO8cVSqrvcEkbj06Vr/I76ZeK1RssXiRexBJt6WvUbERADmbi46el6oMP2ywzZFkk/iHSwBIBHNiNBer2DHJLlCNcAWtz18jW7RB45R9RFBB5GrHhsdjn5a2HP1vyqMcO17Ec73FTsJ+Gx8/hWl6TZH4lyb5UvOCinTYenvUPiykvYnQfDbemYh4Mt9Sb760mCXCd3oY20tcem+tCkYbDDISzW5amhRTEaV8St/b93rKdt5MckSNgIRIWJD7F12sVUnY3OvK3nWllw4LaX16bVYyC1ug0rrxx2fSM5ann3EdkuMSzfepEkEiahmYK9x+ERqpuADy0HxrrXBu1yvGiyhopgozpIMozW1yt+FhfoedXOMxBI05VnZ4gx8QHvVJ4U16KGVr1FlPx6Nd3GvIG59rXrMdrsOcYgiizRo3/AIjWszD+Vb7Dqba6CraLDDkB7CpMWCv5ViH46T70pLO2qMZgewWEjIvArHq92HwJsK0eG4asaeFVRANbAKoHna1XK4dV1NU3HMZneOIaqTc+duR8r2qzikRtgnxORAwW5b8IO7HqeigXPoKu+zvEMylGOot8KopLs5I2XwjoCD4j+ntTvAJf44HIg+9qlkXDcTaE0L0Qjpfd61ChiGNqANxS2jpKx2oodgtWe7UdrsNhlyzSqpP4V/E7E7AKuu/M6VYTTlydbKCQB1tzPvXEftmgy4+FtrxLtztIw39xWU9nRTSlsyJxViURubkfEkn9+lO/c9H8jGPjc07xKGwhHRlHyN/rS2a6uR5MPbauM7V4ZriOD1Y8/wC5Y1WzIQqj1+taDiC6+Rt+pHyIqtdLj0b62/zV4TE1Y52ZuMUg/mH1F66xwjHKhIbyrkUuIEUquu6hD89R8DWq/wBQNxlJJNgttySbADzuRUc6baZvHVNfw6LiO00UQGY6nYbk+wBNU2M+0mJCRZr+akUvgPCzGGLHNIxOZv8A2r/wg/GonajgIlXazDUHn/2rC4Vjq30h4j7SwR4VY+1qpsT2/lb8KW9TVFiIDGxVhqPn50wReqKmeh/rQq0SsfxueX8TkDoug9zUUStb8RpDNp5g0smtlI4YJhobEW5VvMHPnysCVJsQRofjWDG9bjs3Kj4dL2zISp+NwfgRUpp/CP5MFqmaPDcbb8D6k7NzPk1WeGxxAAsNb+3vWclw9xcVb8AxAkBVrFlt622vWscndM8bLBLqJ+IkzC3PT5UrDYQICWtcqd9weQ9afwWAJYlthtU1sJHIMpuPlV9TmsrMFCSpY7X+NFWgijCqFA086FVSJtkhCLi3lRzSXGnyrm+H+26A/igkB52dTbz2qRwv7UoArZkkzFmKA5ACD+EZibXrpxNJEpxbNjLC1th186hJwo3u7W8udYbEfanLLP3IX7sDsZLEt0AYkLc7b09L25hjJSWWcyDcNEy29ABtVd0Z1ZtpGRBp7VEl4pbYVl8P2ywcn/7Cg/8AEcuvvVjDj4WHhlQ+jKf1pbfwdCsXxImouB/iYiPkQGt62p/E4qNQSflr8POoPZXjUcvEY4ySrBXKq2hYhdvgCfaspj+Gi4hAqjKLkDkuo/5n/N7VH4GpOIQk21sOm160HFcFf9/Qcqy3HHySqI9O7F79W60TXAgzoYFGTXNcf9skUD93Ij5gASbCxBG6661Gk+3XD/8A85D6Bf1Nc/hTVnUnvTEr2BrmI+3bDbGKf/0//lSJvtqwjXGSfY7Km9ufipM0os18L6Vyv7a0vJhn/wCGRfgysPqauI/tWwuUf+J6Zf7Gsb9oHaqPGGLu81kzEki2rW0+VQxxlt4dORrQefFGXDrJ0FyfMLlH6/Cn+H4kFRrysT6nSqPgU98PImu9x76aVd8Iw6rGA24ufMkjQfIfA1KcabKQdpELiIPdg9CR8MwHyI+FV6tpJ5oGH/KR+lXnGMojKKb2A/66qcNh97843HwH+KUDdlFj5CW9h8q2n2axGWbO34YBp/W1wl/6RnPsKw07+L0rpv2SZe5luyreUXuVuRkHnfrXbOP6HFu1kdG/4LGCt+tz870ni6gKTT3ARZbcgSPnpUfjgupFeczuj05n2pCnKw3BIPpa/wBRWfJ0FTe0JZZSDtuPpUFBW4/8nr/jy/WhTj50R2omkB21pmfEgaA1RRbK5MkI27HS9T+DcQZHCg/jI+I5/Cqb72tt96d4di4u8HeMUUAm4vcNbw2t51p420cOb8mDj6dewcAKWvUZ8I8TZ4zYj5+RrI8P7dxxsFLF1ufFlK/EVueG8binXRlOnI1zOEo+8OFTjLhZ8J7VK5CS+B9t/C3oeXpV1Kcqtb289qxPEOHA7VGwXGZsOw1zoPytr/tPKqQy/GRng+xOj4PEllF97a0KqYuIiRFdOdj/AIoV07nK1R5wGLH8vzp0Y1dPCbediP8AbtTP3FunyP8Aaj/09+nyP9q6KRO2Szj0YANmIGg+HKlNxFWUIZGyKdAwvk/obcelQv8AT36fI/2ovuL9D8D/AGo4O2SCyMfxjXqCL+tNmBRs6+x19utN/cH6fv4UteFSH8p+BooVsQcW4Ng5I/qJHwrXfZhPFBxSB3kQq2Zb3t4nQqt7j+YgVl/9Fl/lqbwPhskeJgdk8KSxltRsHBJI6WvTQndHqLHGykje3+frWOxuGuSSNST6661t5wGXTn+utZ3E4O5I2HMnYdavVojFnG/tC4dbJNqLHI1rc/Etz6AisoI47i0m52PIXN7tttbaur9uuGtNhZI4kzADOWJsSVOlhta165AOGSHYfMf3rncToUh+VoyxCuwAvbMLqdR01F+utKjiQBszXAGhUg+ehpj/AEmTp15igOFSbAfAi3WlQ9mLyR6eMehFv0oHCj8sif7rfWmhwqT+X/zCi/06T+X5g0ULZltwrELFcEr4tzmU2tpb3/Sin4jaW6tcFgfDqAOQ+ZvVQ2BcbqaAwb9PpU3ji3ZVZmuUXmIx11OXW4+huQahTcTNlPqPY7/Kof3SQajT3FCVHbQ20vzHSsrEka/zWIxEd2YrqDroP350WGwrO6oo8TEKBbqbD60f3Zx5e4Fav7OsCzY9M5uFV3HiB1AsOfK9Uk6RKK2kdc4YpiRUX8qgfAAfpTfEWuNaks9vSoPFJNK8x/T0oo5T29NpFI03/SsrJMx3JrRdt580wA5Cs7kY16GBLRWcmab3aTEqxGxNFkJpRiNJKGrnM23wGSivQy0AtAgrU7hsU8bZkYqeo0pvLRrGd/1FDr6Cv4dC7LdsjJ4JWGb6/wCa1uIgDC/KuKxKQbqRcHqPrWn4V23ljTK6ZxpbWx/zXFkwduJ248/xnR+AOVkMetiMw9RvQqg7HdtYXxP8a8ZayJbxLdjrdl25W0oU443XSeSUWzKq9tbVJDAj3qAkh6X+tOCWrkh8vY+V6W0nOohmpLT1qwLXD4q3OpUeK/d6oUnqRFOaViouvvvS/wATRHFc+nnVamIPP9ijmm00p2KjrH2d9rllX7vIfGguhP5kHLzK/T0q44lLqbfOuFwY542EiMVdCCCNweRrp/AO1KY2IHRZRbvE6H+Zf+E/KrQn8JuFdRLxIvpYsfLQD+1YXtFwYwsZUBKm+axJyE8wf5etdCcHla/Wo8mGzDxG4NwR1B5W6U5RBM5dh8Rfr11Jv6XopMUR5e5pvtHwiTCSFlF4S1lOvh10Runkaqfvt7m9653wokTpsT5m++5ppMQRrc/E/wB6iCbSmjNSNUWEuKub3N/U0gYj18tahiWj7yiwokvL9POkd/pp51HeSmnmJ0GpOgAvcnytvSHQubEa71qfs94fIZ++IyxBWXW/ivbRfLTej7Kdhy5EmIW/MRn6v/aukwYLKNFAHpUMmTlI6MeOusTI5Nqpe0mOyodbWFX8wC1zrt9jiEIHPSuXXZ0dF0rMTPL3sjOeZ+XKnkhFNYZanRRV6VVw4G76M9wKXFhhzqUsNF3dqDITcMU/Gmzw5QfKnxNQ72nYho8OXkKdi4anQfAUnvqNMRRYUTsNgEG4qUYo7fhG1V8eJp5MT1FaTFQ1isEosQLEMDcaH8Qo6VjJbj4fWhWBop43p2M3qEj0sNSNEpo+nOkkU2kh50svQAa71Jil5VFU0ovQKiaWFEX3qMrUA+uprVgLtvQw2LeFw8bWcHQj5g9R5GnC21tqYduVIDpnZrtkmJAR7JLzB2bzW/03FaDnuBvvXDJJLG/TUEaH2PKtl2a7ejSPE68hJz/5x+o96rGfxmHE2mPw0cqsjAMGuD6evwrl/ajsq2HbvIQTFzAuTH5a6kab8uddSknAAygeL8Ox9/Tn7imYsP157879b05KxJ0cTjxF6Q8tbrtR9nt7y4aykkXi2DEneM/l5kjbQkVHwP2VSWL4qVY1Av4Bn26sbAfOoukWinIxvfC1OYdGkNkUseign422rrPCexeDKDuoPCyZe9lBZ2B/EyBtFvybz0tVnLBhsMFjRFWwAt+Ee/nUZ5EvCscX9MLwT7NnlAaZyL8l0t7nf4CtfwzsHhcPqBdupJJ+NLxXaVEB8SqOZuLfWs7ju3sA/OWPK2v0qLnKRbVRNuMVHGLKBp0qFiOP22H78653iu3zN+CM+pqkxfFppd2sOgvRHHN+g5xR0biPbaGPRmB621PwrD9qONjFMoQEIt99LkgC/wAKoxCAafU1eONIhLI3wVGlqkIbUwKVeqkiUJ6DSVGApwrz50CFWvTTRW9KeQ6a/Kmme1ACKUu9qQXo1egZLik0py+1Qu8payH4U7ESJG+o+tFTAfVf6l+ooqQIrFenA9RA1LDUUMmKaMGoqNS+8NICXnoi1R1c0GegCZG1Lz1DWWh39FgTjJpTZt1plJaDHWgB2Tbb+9RpYwL/ACqRnphtT5WoAuuzfax8OQGvJFsVvcqL/wD47/Tn5V07hvEYp0Ekbhl5m9rdQ3S1cWCUa4p4w4R2UOuVwp3U8j+71pSoy42d77PqJm7weKMDwHQ3udX99Pa3U1a8QmSGNmIXQHwkgZrDYedcQ7J/aNiMEBGAJYgfwG4IudkbkPI1rONcYlx8YdCFSyyKpK5VvoMzXFiNbioTf068feFqnaKZwFjCZDcre9lA/Lpvaua9tuJPJiGBcsFsLDRb89PI6a1eY7iBw0fhYGSTY6WFtC4AuADbSskvC5ZUkkVGZYgGkfkoZrAsx5k++/Q2UI30eaSXEVpH7NKUCnMbgZIiBIpUsiuAbXyMLqxA1W41AIBsQdjcnBw2V4pJljYxRlQ7/lUubKpPMk8hfltztTOVsNKczU7jOBYiBI5JYXSOVVaNyPAwYZlswuLka5b3tramMHhnldY41LSOwVVFrszGwAvR0AM1AyUUsRVmVtCpIOoNiDYi6mx16Gn+G8KlxEixQoZJGuVUFQSALnLmIB0+lACFenENMrGwQOVbISVDFTlJADFQ2xYAg23sQakDAS92kuUmORzGhBBLuALqqA5idRsvMDci50AUGkoYzDPDK0UqlJE0ZTa6mwNjYkbEfGlYfAvLn7tS3do0j2t4US2ZzfkLj40AJEopLyUy6kVLPBMT3hiEMjSKAxVFaQhWAKveMMChDCzA2N6AI4NKzCncdwXEQNGssMkbSgGMOuUsGNhYG1tdLGxFxe1xS04FiDO2H7s98mbMuZPDkXM2Z82UWAJOulrb06YWRi1OxtTPEMJJC/dyoUYWNjY3DC6lSLhgQQQQSDT8WAl7kzZD3YcIWBXRyMwUrfNqATe1tDS6Aknxp/Uv1FCo8cn8SP8AqX/q/wC/woU2IrRTi0yDR5q1Qx8NSs1MBqVmrNAP3oqbz0tWrLQDgorUM+lFnpAK2pXe6UkUnvPKmBJVtBRZutMGSllqYCs9Nu9FTbUAOKan8JxQSaNpAzRK1yoPLW9gdN7H2quU06lZoadFlxbGd9KzjRTYKvRRsD561t+xWMi/09okjDytJKsiFwe8z4YpC82qd1CJXRAc1g2oOZhXOS1qu+H9r2jh+7tDG8JjljIGdHbvXRyxkBPiDRJbS24tWo8FNuRrO2HEZJ8HOEdFniyLjcueFDkEirFhiyJ3i5bho2OvdjKG1LL+z7iCQ4FWjhcyrIWjDkBsViCoQGFQwBihJVWJ2V2OZTdTjMZ2zkyOsUeRpVeOWV3M2IkidFQwmVwP4eVBYWJHIioWF7VvFGiRxxgiOeORjnZpkn3WS7Wyr4SqjQMM29UsxRuO2/FlmwkhwpilRO6hxRVnIzQqgjxGHjaQjuiQyZ8t/B+Jgbiq7IYKODEYISgNipsVhnQBn/gQ5wbyqrBe8k8JCm5VdSFzCs9N2veSOVJIoXMscaF+7RZM0b5lnZwLtLlLIW0uDrcgGo3Z3jX3TEJOIklMZzKrl1UODdH8BFyGANjcHW45hMKLjGcNhlw02Ij/AIcuHlVJoySRIskjqs8eYkhi1gybaZhlHhOy7HrNLho8IRjx338QzBpEVe7ytDBHIzEJE0SyAtb8Ui2BAtXJ3kzMWO5JOnUm+nTerHs1xr7nio8QiKzRkkBtAcyMliRrs1/alY2uGk+0Ay4gLi5EmhOUq8WIdbRkGyDChyrygoqFrISpFyTe43eMxkWHbHPNkeLDjAdzHHGpfDNKqkuqsirYyESZVc5ra2vXD1UAW8rEjS+lta0vE+28+ISZHEIE/c94UiVW/gWyWkHiOw/GW8rCkmKi47UHNgHdjh5JRxJ1afDpGFlBwokz50Gt2bMfP0rSdm4o5Y2XDvg2ycNGHkYxspbEySZUDPJCO8RjlFtSTbSud43tIZYMPh+7VYYSWZUZx3rsRnkdnLWYrcCw8OZraGwTjOPs0axQqIIQVbIhJZ3W9pZpbBpHuTa+i6ZQLU7HRddpnglnwwgkgziKGOVe7MECSx6O0hlVBlLZr3Gy2PIVv8PhoO+w8Ikw8meLCp3aoFlkPfYfFPIyFF/gmGNsoOihMo8TFa5RxztE2KVTLHF34JL4hVySyi2gkVLISNs2W5AXXQ3mYjtmSAyRLHN3UULTBmZu7ijEeVAQO7zgDMQbkaAgE3ExNFx2snReIYRMgbuFigdCHVEkXESnIChXVRIjeE223FxW1l7RRxyTE5Y2E3EYyIziNQGIikaNYprFnZ7uMovc5X/COYcU7ZS4gqXSIZZziD3YkXNI2UMWzO2hCKLC1taan7bTtLKxJ7qWcztBncJmLMxCOpDx/jYXQqSLXva1Owo0XbFMTBxaDIJVYCIR3V8SolMaLO0CSKBKQzXuoAJCkWIFteY5pMPHH3OISVEZMOJZ8WHmuYys2LfDyAQswZz3bjUi2dANePcb45JisTLiW8DysSchIygrlCqb3sF09z1q4/8Arf8A+5jxRwmGMkfdWP8AHzXhREXUShQbIPyWHQ0JhRD7TYfFx4tTjSTOShOaRJXABsAxR2y2sdDbY9b0Kpu+zShjuz3PPUtck3396FSmysFwg0DQoVYwKFHyoUKQwCnRQoUmA6BQK0dCsgJcc6QaFCgB07CgF3o6FJgIkawpF6KhTAM04KFCgBw0SbUKFAEdxTRoUK0gEXpVChTAUppRahQrIBo1OI1ChSAJqUrbUKFAAY0VChSASWpstehQrSAUKVm0oUKQBYU/xF/qH1oUKFZn6bgf/9k=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AutoShape 8" descr="data:image/jpeg;base64,/9j/4AAQSkZJRgABAQAAAQABAAD/2wCEAAkGBhQSERUUExQWFRQWGBcYGBgVGBUWFBcYFxUXFxcVFBQXHSYfFxojGRQUHy8gJCcpLCwsFx4xNTAqNSYrLCkBCQoKDgwOGg8PGCkcHBwpKSwpKSkpKSkpKSkpKSkpKSkpKSkpKSkpLCkpKSwpKSkpLCkpLCwpKSkpLCwsKSkpKf/AABEIALQBGAMBIgACEQEDEQH/xAAcAAAABwEBAAAAAAAAAAAAAAAAAQIDBAUGBwj/xABDEAACAQIEAwYDBgUCBAUFAAABAgMAEQQSITEFQVEGEyJhcYGRobEHFDJCwfAjUnLR4RWSYoKy8TOio8LSFiRDRFP/xAAZAQADAQEBAAAAAAAAAAAAAAAAAQMCBAX/xAAiEQACAgMBAQADAAMAAAAAAAAAAQIRAxIhMUEEIlETFDL/2gAMAwEAAhEDEQA/AOmwjp01qQBoaONl0NvhQlxA2GtcxUjd3m61JVTaobObgg6DcU93xP72pALlTY9KQ8vK3KkktoPPSo+NxPdastz626f3obodFjm6/v1pMynlVdwvtFDiDlRrOL3RtG03t1qzLWoTsGqIuIu6iw1B1t5edFEhFiLkfMU9BPckAW+lSo1Aueu9AhB0NyLfKo+KF9PcmncQxNAWFMAmmsPKgxJ2oGk3tSGPB6DWNNxHptS8xN/I0xCO75HUGg+H0opNuelDv9LUAVjwFWJA3pzDw5r3GvrU03NuvtROLa2pIdkF4NbX2670w8GWp8uIUrcC7Hpy151FkfNfX0FAIJQBzNKkPSjCkLtTSKSedIYhWudaUdTRudbAVIjj60wGY06mlYkC1HKRp18/0pOIW3pQIhFSaQsdqeWUFrbUTNbSsDCI0/xUWbRtdtLVZi2UbVExEOYaU2NAmhW/P05+9MhddNqbmuMvz/7045sB5jlSGG0uU2NCmlizDpQo2M0aOCXSm44zfU0QfSnYPOqGR7Dx9aAg8XvS1mtQV7sOhtQA++H5jQ5behvf9KreOxC4YmyqpY+xHL2q7ZarOLxhkIbbn5qNbe5t7XoyLgovpybG3VkKko5JkuNCtzca+4FdP4Lje/gRzbMRZrdRofpXP+NRAMzHc/QbCtP9nU98MRvZ2sfXXblXLjf7UdE1cbNJAtjtvS5kJYWOltvMU73OlN4hDplJv+ldKICO7Ynfb5+tOPETrfTpQka3v9edErnr7UwBl1pNh1FE7a2F70WTWkAxlNrg09B+HfrRstGU0pgONtUcQcmPitcKNz/inkFhSIzmnlP8osPfy8h/1U0rAq5RI7ERkqo/M1/nfY+Q96bkxckekjadWst/Ic6e4gxOKVQWUKVSynSwHeN5WtceoFROPW/h+LXvGb0sQv6ik1RpeDkWKB1U31seWvQ/vnT2HhzNof7monCsOEV7bM5PobAHXpperKMhSDSBjrIef79aq+IY8Q6k6nQAbn06etaAzKRte5NqwfaLFgzyE6W8Avso/MbVmb1XDUFbMp2u7czAssJyqu7C4F+g5n10HS9YdO22KV8yzyA9Qza+oJNWPaK88jZQe7jIVRzZ22LedrnyFhWamwx8RtoPnrb6ijHX0pJfw7Z2E7bLjVCSnLOoF9gsmtrprv1Fq1+Il0Nh++VeacGzxyKVJDCxFtCD1v7V6I4VxITYaKQal0BPrax+YNadE5KuiyAdQLX5UqVrDUa6ba0p5ABe1KzAi9qyKyNHP086cEoqOedTMGFCXZb+/wA6QMbnjvtTX3e406VJE2pPK9NRz+K3W9FBZElRk32Oot+tHVtxDC5wovbr8KOnoKxZXanY11oZadC32qlGQwnLanCbAnkBew8qZNxyp1JCdLb6fOnQCmxLyfgGVCLmS+trflHX1rlPaPtPiMFiCGeSbDyeIZyCyEGzBWsLjUaeddgxS5Y2A6WFvMWrBdsuzy4mIpazZQy/1W2PqLj2FTypo3jasxZ7UQ4hgEDOelrDyvpaukdg8KVgOYAXY2A2FtxfnuPcVzHgHZ8RIqHR7+Lre4AHteu0cIjEaBRy0168zUYJbWi+alGiaJLDWmRz3uTTzJTbG1dByIIgU5nFr3pAUXpTQ0DDaQHTnTYHWjYUdACu7HSmpFtS7Ulr+tOgCiIuFO51t0HXyprDoc7k2DM66XF7AXvv5imJcZFhhmlkC5idXNgTuEB2HvSeFljmlJvmuqncXbVjcbgaD/lNNPgdKvDTMcUxN7AyNrrzKf8AS6c6g8TxZMsQboD/ALnv138FW3EsV3k2Rbp+S66f1HTkMp94zUTtFEuQi1rkIP6V1OvoLe9Yl6bj4K7PsDHob62B35D4/wCatGw4AvWR4W0kUyqQQHCnTY6XIIt4bX0tsAK1oxgIOv8AehA0ISRgdNQNLdL1yDtlxxlxUiupUCVt9ytmsfc/pXZoyLa865R2+7N/eMU0gNssfzH4b+Wu9YnX03i9M1Hix3bfzMcw9CDc/BqjpglYKDsbX9FU6X9TeoQmMQCP+JeXl0Hw0qVBNe1/w338gdfapNNHQFiIlEiMB+X66j611HsGt8DGf5TJ8O8NchfF5msT0A9L12bsbhSuChXYlQf9xLfrW42iWTws58RcacqMTjKet6bxOFynX5eW/r/mmRre/LbzrROgPL9KkQyWU6m9RGcW21oQNdgOpoCicsw3vfSihcA3P7HSk46CwHIimCCAKBFxPjwQDQqvMllJ60K1sZ1NCYrilRm1E2KsDYHTWo64wkW2vVLMkxjejgYZhUE8QTvO6zr3mUNlv4spJAa3MXB+FTYoiT0FOwYOMTWC9AwzH20v8ahyoGWM3B0Cn6H53pPG8dlDqVJzKLW1Fxt87Vjk4xIoZDmJ0sAD+L83tpXNkn0rDG2rLXD8DU4oOdhY2toX23+frWr7mw0rkeI+15MM7L3XfnclXAUH+VtDcczarDg/23xyxkNhZTiBskXijYnnn3T3HvVIQpWYnLvTqaG4BpD6bVUdm+NNLGvfARynUpqV11srHe21W8j/AB8q3RgJSN70tHHWmiCT/elKnWkApt6LLRelD3oAcRr0zxFnEbmMK0gViga4BYDQEjUAnS/KnALbUU82VSx2H6dK0I4z2n7TNj8IJGjMfhY5Cc2ovrf225VkOFcSxGHUGGeVBlJAR2ABXfw3tretP2nxq95LlAClm0Gg13sPVhpWVO1uS5j+/WuTd2d8Y8JcHbnGRSBhiHtruFOhy3tdb30Xz0PU0XFO1uMfwHEPlANgMg0Nr2sB0FZ3GDK1uht8AAf1pTYjwJ1Gnte1vgflXRT9EkvDrXYDi0j4ZQ7F2uwzMbtvcZid61Ik68q5h2F7ULCjJkMjEkgXCgX53tf2tW64dxWRyWMSa8iSee9Qc9XTYnBvxGow/iia+4sR7+dY/tAbMCQQD4W9DtV19/xFiBkW45Lf21qvxXCHmv3huDyAA86zPIpKgx43F2ZTtV2PSeMYhGysi6jk6r0tsbXsfasVChNwqSNfbKjWtcm23zrskXAlFgbkD4elPDAIvSkptKqLOPfTjeB7KTyyeKN0UknMQBz00J0rtPBMRGqLGDYqAAGFicotoedR5ZUXmKoOO8cVSqrvcEkbj06Vr/I76ZeK1RssXiRexBJt6WvUbERADmbi46el6oMP2ywzZFkk/iHSwBIBHNiNBer2DHJLlCNcAWtz18jW7RB45R9RFBB5GrHhsdjn5a2HP1vyqMcO17Ec73FTsJ+Gx8/hWl6TZH4lyb5UvOCinTYenvUPiykvYnQfDbemYh4Mt9Sb760mCXCd3oY20tcem+tCkYbDDISzW5amhRTEaV8St/b93rKdt5MckSNgIRIWJD7F12sVUnY3OvK3nWllw4LaX16bVYyC1ug0rrxx2fSM5ann3EdkuMSzfepEkEiahmYK9x+ERqpuADy0HxrrXBu1yvGiyhopgozpIMozW1yt+FhfoedXOMxBI05VnZ4gx8QHvVJ4U16KGVr1FlPx6Nd3GvIG59rXrMdrsOcYgiizRo3/AIjWszD+Vb7Dqba6CraLDDkB7CpMWCv5ViH46T70pLO2qMZgewWEjIvArHq92HwJsK0eG4asaeFVRANbAKoHna1XK4dV1NU3HMZneOIaqTc+duR8r2qzikRtgnxORAwW5b8IO7HqeigXPoKu+zvEMylGOot8KopLs5I2XwjoCD4j+ntTvAJf44HIg+9qlkXDcTaE0L0Qjpfd61ChiGNqANxS2jpKx2oodgtWe7UdrsNhlyzSqpP4V/E7E7AKuu/M6VYTTlydbKCQB1tzPvXEftmgy4+FtrxLtztIw39xWU9nRTSlsyJxViURubkfEkn9+lO/c9H8jGPjc07xKGwhHRlHyN/rS2a6uR5MPbauM7V4ZriOD1Y8/wC5Y1WzIQqj1+taDiC6+Rt+pHyIqtdLj0b62/zV4TE1Y52ZuMUg/mH1F66xwjHKhIbyrkUuIEUquu6hD89R8DWq/wBQNxlJJNgttySbADzuRUc6baZvHVNfw6LiO00UQGY6nYbk+wBNU2M+0mJCRZr+akUvgPCzGGLHNIxOZv8A2r/wg/GonajgIlXazDUHn/2rC4Vjq30h4j7SwR4VY+1qpsT2/lb8KW9TVFiIDGxVhqPn50wReqKmeh/rQq0SsfxueX8TkDoug9zUUStb8RpDNp5g0smtlI4YJhobEW5VvMHPnysCVJsQRofjWDG9bjs3Kj4dL2zISp+NwfgRUpp/CP5MFqmaPDcbb8D6k7NzPk1WeGxxAAsNb+3vWclw9xcVb8AxAkBVrFlt622vWscndM8bLBLqJ+IkzC3PT5UrDYQICWtcqd9weQ9afwWAJYlthtU1sJHIMpuPlV9TmsrMFCSpY7X+NFWgijCqFA086FVSJtkhCLi3lRzSXGnyrm+H+26A/igkB52dTbz2qRwv7UoArZkkzFmKA5ACD+EZibXrpxNJEpxbNjLC1th186hJwo3u7W8udYbEfanLLP3IX7sDsZLEt0AYkLc7b09L25hjJSWWcyDcNEy29ABtVd0Z1ZtpGRBp7VEl4pbYVl8P2ywcn/7Cg/8AEcuvvVjDj4WHhlQ+jKf1pbfwdCsXxImouB/iYiPkQGt62p/E4qNQSflr8POoPZXjUcvEY4ySrBXKq2hYhdvgCfaspj+Gi4hAqjKLkDkuo/5n/N7VH4GpOIQk21sOm160HFcFf9/Qcqy3HHySqI9O7F79W60TXAgzoYFGTXNcf9skUD93Ij5gASbCxBG6661Gk+3XD/8A85D6Bf1Nc/hTVnUnvTEr2BrmI+3bDbGKf/0//lSJvtqwjXGSfY7Km9ufipM0os18L6Vyv7a0vJhn/wCGRfgysPqauI/tWwuUf+J6Zf7Gsb9oHaqPGGLu81kzEki2rW0+VQxxlt4dORrQefFGXDrJ0FyfMLlH6/Cn+H4kFRrysT6nSqPgU98PImu9x76aVd8Iw6rGA24ufMkjQfIfA1KcabKQdpELiIPdg9CR8MwHyI+FV6tpJ5oGH/KR+lXnGMojKKb2A/66qcNh97843HwH+KUDdlFj5CW9h8q2n2axGWbO34YBp/W1wl/6RnPsKw07+L0rpv2SZe5luyreUXuVuRkHnfrXbOP6HFu1kdG/4LGCt+tz870ni6gKTT3ARZbcgSPnpUfjgupFeczuj05n2pCnKw3BIPpa/wBRWfJ0FTe0JZZSDtuPpUFBW4/8nr/jy/WhTj50R2omkB21pmfEgaA1RRbK5MkI27HS9T+DcQZHCg/jI+I5/Cqb72tt96d4di4u8HeMUUAm4vcNbw2t51p420cOb8mDj6dewcAKWvUZ8I8TZ4zYj5+RrI8P7dxxsFLF1ufFlK/EVueG8binXRlOnI1zOEo+8OFTjLhZ8J7VK5CS+B9t/C3oeXpV1Kcqtb289qxPEOHA7VGwXGZsOw1zoPytr/tPKqQy/GRng+xOj4PEllF97a0KqYuIiRFdOdj/AIoV07nK1R5wGLH8vzp0Y1dPCbediP8AbtTP3FunyP8Aaj/09+nyP9q6KRO2Szj0YANmIGg+HKlNxFWUIZGyKdAwvk/obcelQv8AT36fI/2ovuL9D8D/AGo4O2SCyMfxjXqCL+tNmBRs6+x19utN/cH6fv4UteFSH8p+BooVsQcW4Ng5I/qJHwrXfZhPFBxSB3kQq2Zb3t4nQqt7j+YgVl/9Fl/lqbwPhskeJgdk8KSxltRsHBJI6WvTQndHqLHGykje3+frWOxuGuSSNST6661t5wGXTn+utZ3E4O5I2HMnYdavVojFnG/tC4dbJNqLHI1rc/Etz6AisoI47i0m52PIXN7tttbaur9uuGtNhZI4kzADOWJsSVOlhta165AOGSHYfMf3rncToUh+VoyxCuwAvbMLqdR01F+utKjiQBszXAGhUg+ehpj/AEmTp15igOFSbAfAi3WlQ9mLyR6eMehFv0oHCj8sif7rfWmhwqT+X/zCi/06T+X5g0ULZltwrELFcEr4tzmU2tpb3/Sin4jaW6tcFgfDqAOQ+ZvVQ2BcbqaAwb9PpU3ji3ZVZmuUXmIx11OXW4+huQahTcTNlPqPY7/Kof3SQajT3FCVHbQ20vzHSsrEka/zWIxEd2YrqDroP350WGwrO6oo8TEKBbqbD60f3Zx5e4Fav7OsCzY9M5uFV3HiB1AsOfK9Uk6RKK2kdc4YpiRUX8qgfAAfpTfEWuNaks9vSoPFJNK8x/T0oo5T29NpFI03/SsrJMx3JrRdt580wA5Cs7kY16GBLRWcmab3aTEqxGxNFkJpRiNJKGrnM23wGSivQy0AtAgrU7hsU8bZkYqeo0pvLRrGd/1FDr6Cv4dC7LdsjJ4JWGb6/wCa1uIgDC/KuKxKQbqRcHqPrWn4V23ljTK6ZxpbWx/zXFkwduJ248/xnR+AOVkMetiMw9RvQqg7HdtYXxP8a8ZayJbxLdjrdl25W0oU443XSeSUWzKq9tbVJDAj3qAkh6X+tOCWrkh8vY+V6W0nOohmpLT1qwLXD4q3OpUeK/d6oUnqRFOaViouvvvS/wATRHFc+nnVamIPP9ijmm00p2KjrH2d9rllX7vIfGguhP5kHLzK/T0q44lLqbfOuFwY542EiMVdCCCNweRrp/AO1KY2IHRZRbvE6H+Zf+E/KrQn8JuFdRLxIvpYsfLQD+1YXtFwYwsZUBKm+axJyE8wf5etdCcHla/Wo8mGzDxG4NwR1B5W6U5RBM5dh8Rfr11Jv6XopMUR5e5pvtHwiTCSFlF4S1lOvh10Runkaqfvt7m9653wokTpsT5m++5ppMQRrc/E/wB6iCbSmjNSNUWEuKub3N/U0gYj18tahiWj7yiwokvL9POkd/pp51HeSmnmJ0GpOgAvcnytvSHQubEa71qfs94fIZ++IyxBWXW/ivbRfLTej7Kdhy5EmIW/MRn6v/aukwYLKNFAHpUMmTlI6MeOusTI5Nqpe0mOyodbWFX8wC1zrt9jiEIHPSuXXZ0dF0rMTPL3sjOeZ+XKnkhFNYZanRRV6VVw4G76M9wKXFhhzqUsNF3dqDITcMU/Gmzw5QfKnxNQ72nYho8OXkKdi4anQfAUnvqNMRRYUTsNgEG4qUYo7fhG1V8eJp5MT1FaTFQ1isEosQLEMDcaH8Qo6VjJbj4fWhWBop43p2M3qEj0sNSNEpo+nOkkU2kh50svQAa71Jil5VFU0ovQKiaWFEX3qMrUA+uprVgLtvQw2LeFw8bWcHQj5g9R5GnC21tqYduVIDpnZrtkmJAR7JLzB2bzW/03FaDnuBvvXDJJLG/TUEaH2PKtl2a7ejSPE68hJz/5x+o96rGfxmHE2mPw0cqsjAMGuD6evwrl/ajsq2HbvIQTFzAuTH5a6kab8uddSknAAygeL8Ox9/Tn7imYsP157879b05KxJ0cTjxF6Q8tbrtR9nt7y4aykkXi2DEneM/l5kjbQkVHwP2VSWL4qVY1Av4Bn26sbAfOoukWinIxvfC1OYdGkNkUseign422rrPCexeDKDuoPCyZe9lBZ2B/EyBtFvybz0tVnLBhsMFjRFWwAt+Ee/nUZ5EvCscX9MLwT7NnlAaZyL8l0t7nf4CtfwzsHhcPqBdupJJ+NLxXaVEB8SqOZuLfWs7ju3sA/OWPK2v0qLnKRbVRNuMVHGLKBp0qFiOP22H78653iu3zN+CM+pqkxfFppd2sOgvRHHN+g5xR0biPbaGPRmB621PwrD9qONjFMoQEIt99LkgC/wAKoxCAafU1eONIhLI3wVGlqkIbUwKVeqkiUJ6DSVGApwrz50CFWvTTRW9KeQ6a/Kmme1ACKUu9qQXo1egZLik0py+1Qu8payH4U7ESJG+o+tFTAfVf6l+ooqQIrFenA9RA1LDUUMmKaMGoqNS+8NICXnoi1R1c0GegCZG1Lz1DWWh39FgTjJpTZt1plJaDHWgB2Tbb+9RpYwL/ACqRnphtT5WoAuuzfax8OQGvJFsVvcqL/wD47/Tn5V07hvEYp0Ekbhl5m9rdQ3S1cWCUa4p4w4R2UOuVwp3U8j+71pSoy42d77PqJm7weKMDwHQ3udX99Pa3U1a8QmSGNmIXQHwkgZrDYedcQ7J/aNiMEBGAJYgfwG4IudkbkPI1rONcYlx8YdCFSyyKpK5VvoMzXFiNbioTf068feFqnaKZwFjCZDcre9lA/Lpvaua9tuJPJiGBcsFsLDRb89PI6a1eY7iBw0fhYGSTY6WFtC4AuADbSskvC5ZUkkVGZYgGkfkoZrAsx5k++/Q2UI30eaSXEVpH7NKUCnMbgZIiBIpUsiuAbXyMLqxA1W41AIBsQdjcnBw2V4pJljYxRlQ7/lUubKpPMk8hfltztTOVsNKczU7jOBYiBI5JYXSOVVaNyPAwYZlswuLka5b3tramMHhnldY41LSOwVVFrszGwAvR0AM1AyUUsRVmVtCpIOoNiDYi6mx16Gn+G8KlxEixQoZJGuVUFQSALnLmIB0+lACFenENMrGwQOVbISVDFTlJADFQ2xYAg23sQakDAS92kuUmORzGhBBLuALqqA5idRsvMDci50AUGkoYzDPDK0UqlJE0ZTa6mwNjYkbEfGlYfAvLn7tS3do0j2t4US2ZzfkLj40AJEopLyUy6kVLPBMT3hiEMjSKAxVFaQhWAKveMMChDCzA2N6AI4NKzCncdwXEQNGssMkbSgGMOuUsGNhYG1tdLGxFxe1xS04FiDO2H7s98mbMuZPDkXM2Z82UWAJOulrb06YWRi1OxtTPEMJJC/dyoUYWNjY3DC6lSLhgQQQQSDT8WAl7kzZD3YcIWBXRyMwUrfNqATe1tDS6Aknxp/Uv1FCo8cn8SP8AqX/q/wC/woU2IrRTi0yDR5q1Qx8NSs1MBqVmrNAP3oqbz0tWrLQDgorUM+lFnpAK2pXe6UkUnvPKmBJVtBRZutMGSllqYCs9Nu9FTbUAOKan8JxQSaNpAzRK1yoPLW9gdN7H2quU06lZoadFlxbGd9KzjRTYKvRRsD561t+xWMi/09okjDytJKsiFwe8z4YpC82qd1CJXRAc1g2oOZhXOS1qu+H9r2jh+7tDG8JjljIGdHbvXRyxkBPiDRJbS24tWo8FNuRrO2HEZJ8HOEdFniyLjcueFDkEirFhiyJ3i5bho2OvdjKG1LL+z7iCQ4FWjhcyrIWjDkBsViCoQGFQwBihJVWJ2V2OZTdTjMZ2zkyOsUeRpVeOWV3M2IkidFQwmVwP4eVBYWJHIioWF7VvFGiRxxgiOeORjnZpkn3WS7Wyr4SqjQMM29UsxRuO2/FlmwkhwpilRO6hxRVnIzQqgjxGHjaQjuiQyZ8t/B+Jgbiq7IYKODEYISgNipsVhnQBn/gQ5wbyqrBe8k8JCm5VdSFzCs9N2veSOVJIoXMscaF+7RZM0b5lnZwLtLlLIW0uDrcgGo3Z3jX3TEJOIklMZzKrl1UODdH8BFyGANjcHW45hMKLjGcNhlw02Ij/AIcuHlVJoySRIskjqs8eYkhi1gybaZhlHhOy7HrNLho8IRjx338QzBpEVe7ytDBHIzEJE0SyAtb8Ui2BAtXJ3kzMWO5JOnUm+nTerHs1xr7nio8QiKzRkkBtAcyMliRrs1/alY2uGk+0Ay4gLi5EmhOUq8WIdbRkGyDChyrygoqFrISpFyTe43eMxkWHbHPNkeLDjAdzHHGpfDNKqkuqsirYyESZVc5ra2vXD1UAW8rEjS+lta0vE+28+ISZHEIE/c94UiVW/gWyWkHiOw/GW8rCkmKi47UHNgHdjh5JRxJ1afDpGFlBwokz50Gt2bMfP0rSdm4o5Y2XDvg2ycNGHkYxspbEySZUDPJCO8RjlFtSTbSud43tIZYMPh+7VYYSWZUZx3rsRnkdnLWYrcCw8OZraGwTjOPs0axQqIIQVbIhJZ3W9pZpbBpHuTa+i6ZQLU7HRddpnglnwwgkgziKGOVe7MECSx6O0hlVBlLZr3Gy2PIVv8PhoO+w8Ikw8meLCp3aoFlkPfYfFPIyFF/gmGNsoOihMo8TFa5RxztE2KVTLHF34JL4hVySyi2gkVLISNs2W5AXXQ3mYjtmSAyRLHN3UULTBmZu7ijEeVAQO7zgDMQbkaAgE3ExNFx2snReIYRMgbuFigdCHVEkXESnIChXVRIjeE223FxW1l7RRxyTE5Y2E3EYyIziNQGIikaNYprFnZ7uMovc5X/COYcU7ZS4gqXSIZZziD3YkXNI2UMWzO2hCKLC1taan7bTtLKxJ7qWcztBncJmLMxCOpDx/jYXQqSLXva1Owo0XbFMTBxaDIJVYCIR3V8SolMaLO0CSKBKQzXuoAJCkWIFteY5pMPHH3OISVEZMOJZ8WHmuYys2LfDyAQswZz3bjUi2dANePcb45JisTLiW8DysSchIygrlCqb3sF09z1q4/8Arf8A+5jxRwmGMkfdWP8AHzXhREXUShQbIPyWHQ0JhRD7TYfFx4tTjSTOShOaRJXABsAxR2y2sdDbY9b0Kpu+zShjuz3PPUtck3396FSmysFwg0DQoVYwKFHyoUKQwCnRQoUmA6BQK0dCsgJcc6QaFCgB07CgF3o6FJgIkawpF6KhTAM04KFCgBw0SbUKFAEdxTRoUK0gEXpVChTAUppRahQrIBo1OI1ChSAJqUrbUKFAAY0VChSASWpstehQrSAUKVm0oUKQBYU/xF/qH1oUKFZn6bgf/9k="/>
          <p:cNvSpPr>
            <a:spLocks noChangeAspect="1" noChangeArrowheads="1"/>
          </p:cNvSpPr>
          <p:nvPr/>
        </p:nvSpPr>
        <p:spPr bwMode="auto">
          <a:xfrm>
            <a:off x="215900" y="-47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6" name="TextBox 5"/>
          <p:cNvSpPr txBox="1"/>
          <p:nvPr/>
        </p:nvSpPr>
        <p:spPr>
          <a:xfrm>
            <a:off x="3851920" y="6015847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/>
              <a:t>离婚</a:t>
            </a:r>
            <a:endParaRPr lang="en-AU" sz="4400" dirty="0"/>
          </a:p>
        </p:txBody>
      </p:sp>
    </p:spTree>
    <p:extLst>
      <p:ext uri="{BB962C8B-B14F-4D97-AF65-F5344CB8AC3E}">
        <p14:creationId xmlns:p14="http://schemas.microsoft.com/office/powerpoint/2010/main" val="2528231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090" y="404664"/>
            <a:ext cx="8208912" cy="994122"/>
          </a:xfrm>
        </p:spPr>
        <p:txBody>
          <a:bodyPr>
            <a:normAutofit/>
          </a:bodyPr>
          <a:lstStyle/>
          <a:p>
            <a:pPr algn="l"/>
            <a:r>
              <a:rPr lang="zh-CN" altLang="en-US" b="1" dirty="0" smtClean="0"/>
              <a:t>总结：蒙福夫妻相处之道</a:t>
            </a:r>
            <a:endParaRPr lang="en-A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76714" y="1844824"/>
            <a:ext cx="7964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/>
              <a:t>5:21   </a:t>
            </a:r>
            <a:r>
              <a:rPr lang="zh-CN" altLang="en-US" sz="3600" b="1" dirty="0" smtClean="0"/>
              <a:t>又当存敬畏基督的心，彼此顺服。 </a:t>
            </a:r>
            <a:endParaRPr lang="en-A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11560" y="3284984"/>
            <a:ext cx="83066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 smtClean="0"/>
              <a:t>5:33   </a:t>
            </a:r>
            <a:r>
              <a:rPr lang="zh-CN" altLang="en-US" sz="3600" b="1" dirty="0" smtClean="0"/>
              <a:t>然而（无论如何）你们各人都当爱妻子，如同爱自己一样。妻子也当敬重他的丈夫。</a:t>
            </a:r>
            <a:endParaRPr lang="en-AU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394843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" descr="data:image/jpeg;base64,/9j/4AAQSkZJRgABAQAAAQABAAD/2wCEAAkGBhQSERUUExQWFRQWGBcYGBgVGBUWFBcYFxUXFxcVFBQXHSYfFxojGRQUHy8gJCcpLCwsFx4xNTAqNSYrLCkBCQoKDgwOGg8PGCkcHBwpKSwpKSkpKSkpKSkpKSkpKSkpKSkpKSkpLCkpKSwpKSkpLCkpLCwpKSkpLCwsKSkpKf/AABEIALQBGAMBIgACEQEDEQH/xAAcAAAABwEBAAAAAAAAAAAAAAAAAQIDBAUGBwj/xABDEAACAQIEAwYDBgUCBAUFAAABAgMAEQQSITEFQVEGEyJhcYGRobEHFDJCwfAjUnLR4RWSYoKy8TOio8LSFiRDRFP/xAAZAQADAQEBAAAAAAAAAAAAAAAAAQMCBAX/xAAiEQACAgMBAQADAAMAAAAAAAAAAQIRAxIhMUEEIlETFDL/2gAMAwEAAhEDEQA/AOmwjp01qQBoaONl0NvhQlxA2GtcxUjd3m61JVTaobObgg6DcU93xP72pALlTY9KQ8vK3KkktoPPSo+NxPdastz626f3obodFjm6/v1pMynlVdwvtFDiDlRrOL3RtG03t1qzLWoTsGqIuIu6iw1B1t5edFEhFiLkfMU9BPckAW+lSo1Aueu9AhB0NyLfKo+KF9PcmncQxNAWFMAmmsPKgxJ2oGk3tSGPB6DWNNxHptS8xN/I0xCO75HUGg+H0opNuelDv9LUAVjwFWJA3pzDw5r3GvrU03NuvtROLa2pIdkF4NbX2670w8GWp8uIUrcC7Hpy151FkfNfX0FAIJQBzNKkPSjCkLtTSKSedIYhWudaUdTRudbAVIjj60wGY06mlYkC1HKRp18/0pOIW3pQIhFSaQsdqeWUFrbUTNbSsDCI0/xUWbRtdtLVZi2UbVExEOYaU2NAmhW/P05+9MhddNqbmuMvz/7045sB5jlSGG0uU2NCmlizDpQo2M0aOCXSm44zfU0QfSnYPOqGR7Dx9aAg8XvS1mtQV7sOhtQA++H5jQ5behvf9KreOxC4YmyqpY+xHL2q7ZarOLxhkIbbn5qNbe5t7XoyLgovpybG3VkKko5JkuNCtzca+4FdP4Lje/gRzbMRZrdRofpXP+NRAMzHc/QbCtP9nU98MRvZ2sfXXblXLjf7UdE1cbNJAtjtvS5kJYWOltvMU73OlN4hDplJv+ldKICO7Ynfb5+tOPETrfTpQka3v9edErnr7UwBl1pNh1FE7a2F70WTWkAxlNrg09B+HfrRstGU0pgONtUcQcmPitcKNz/inkFhSIzmnlP8osPfy8h/1U0rAq5RI7ERkqo/M1/nfY+Q96bkxckekjadWst/Ic6e4gxOKVQWUKVSynSwHeN5WtceoFROPW/h+LXvGb0sQv6ik1RpeDkWKB1U31seWvQ/vnT2HhzNof7monCsOEV7bM5PobAHXpperKMhSDSBjrIef79aq+IY8Q6k6nQAbn06etaAzKRte5NqwfaLFgzyE6W8Avso/MbVmb1XDUFbMp2u7czAssJyqu7C4F+g5n10HS9YdO22KV8yzyA9Qza+oJNWPaK88jZQe7jIVRzZ22LedrnyFhWamwx8RtoPnrb6ijHX0pJfw7Z2E7bLjVCSnLOoF9gsmtrprv1Fq1+Il0Nh++VeacGzxyKVJDCxFtCD1v7V6I4VxITYaKQal0BPrax+YNadE5KuiyAdQLX5UqVrDUa6ba0p5ABe1KzAi9qyKyNHP086cEoqOedTMGFCXZb+/wA6QMbnjvtTX3e406VJE2pPK9NRz+K3W9FBZElRk32Oot+tHVtxDC5wovbr8KOnoKxZXanY11oZadC32qlGQwnLanCbAnkBew8qZNxyp1JCdLb6fOnQCmxLyfgGVCLmS+trflHX1rlPaPtPiMFiCGeSbDyeIZyCyEGzBWsLjUaeddgxS5Y2A6WFvMWrBdsuzy4mIpazZQy/1W2PqLj2FTypo3jasxZ7UQ4hgEDOelrDyvpaukdg8KVgOYAXY2A2FtxfnuPcVzHgHZ8RIqHR7+Lre4AHteu0cIjEaBRy0168zUYJbWi+alGiaJLDWmRz3uTTzJTbG1dByIIgU5nFr3pAUXpTQ0DDaQHTnTYHWjYUdACu7HSmpFtS7Ulr+tOgCiIuFO51t0HXyprDoc7k2DM66XF7AXvv5imJcZFhhmlkC5idXNgTuEB2HvSeFljmlJvmuqncXbVjcbgaD/lNNPgdKvDTMcUxN7AyNrrzKf8AS6c6g8TxZMsQboD/ALnv138FW3EsV3k2Rbp+S66f1HTkMp94zUTtFEuQi1rkIP6V1OvoLe9Yl6bj4K7PsDHob62B35D4/wCatGw4AvWR4W0kUyqQQHCnTY6XIIt4bX0tsAK1oxgIOv8AehA0ISRgdNQNLdL1yDtlxxlxUiupUCVt9ytmsfc/pXZoyLa865R2+7N/eMU0gNssfzH4b+Wu9YnX03i9M1Hix3bfzMcw9CDc/BqjpglYKDsbX9FU6X9TeoQmMQCP+JeXl0Hw0qVBNe1/w338gdfapNNHQFiIlEiMB+X66j611HsGt8DGf5TJ8O8NchfF5msT0A9L12bsbhSuChXYlQf9xLfrW42iWTws58RcacqMTjKet6bxOFynX5eW/r/mmRre/LbzrROgPL9KkQyWU6m9RGcW21oQNdgOpoCicsw3vfSihcA3P7HSk46CwHIimCCAKBFxPjwQDQqvMllJ60K1sZ1NCYrilRm1E2KsDYHTWo64wkW2vVLMkxjejgYZhUE8QTvO6zr3mUNlv4spJAa3MXB+FTYoiT0FOwYOMTWC9AwzH20v8ahyoGWM3B0Cn6H53pPG8dlDqVJzKLW1Fxt87Vjk4xIoZDmJ0sAD+L83tpXNkn0rDG2rLXD8DU4oOdhY2toX23+frWr7mw0rkeI+15MM7L3XfnclXAUH+VtDcczarDg/23xyxkNhZTiBskXijYnnn3T3HvVIQpWYnLvTqaG4BpD6bVUdm+NNLGvfARynUpqV11srHe21W8j/AB8q3RgJSN70tHHWmiCT/elKnWkApt6LLRelD3oAcRr0zxFnEbmMK0gViga4BYDQEjUAnS/KnALbUU82VSx2H6dK0I4z2n7TNj8IJGjMfhY5Cc2ovrf225VkOFcSxGHUGGeVBlJAR2ABXfw3tretP2nxq95LlAClm0Gg13sPVhpWVO1uS5j+/WuTd2d8Y8JcHbnGRSBhiHtruFOhy3tdb30Xz0PU0XFO1uMfwHEPlANgMg0Nr2sB0FZ3GDK1uht8AAf1pTYjwJ1Gnte1vgflXRT9EkvDrXYDi0j4ZQ7F2uwzMbtvcZid61Ik68q5h2F7ULCjJkMjEkgXCgX53tf2tW64dxWRyWMSa8iSee9Qc9XTYnBvxGow/iia+4sR7+dY/tAbMCQQD4W9DtV19/xFiBkW45Lf21qvxXCHmv3huDyAA86zPIpKgx43F2ZTtV2PSeMYhGysi6jk6r0tsbXsfasVChNwqSNfbKjWtcm23zrskXAlFgbkD4elPDAIvSkptKqLOPfTjeB7KTyyeKN0UknMQBz00J0rtPBMRGqLGDYqAAGFicotoedR5ZUXmKoOO8cVSqrvcEkbj06Vr/I76ZeK1RssXiRexBJt6WvUbERADmbi46el6oMP2ywzZFkk/iHSwBIBHNiNBer2DHJLlCNcAWtz18jW7RB45R9RFBB5GrHhsdjn5a2HP1vyqMcO17Ec73FTsJ+Gx8/hWl6TZH4lyb5UvOCinTYenvUPiykvYnQfDbemYh4Mt9Sb760mCXCd3oY20tcem+tCkYbDDISzW5amhRTEaV8St/b93rKdt5MckSNgIRIWJD7F12sVUnY3OvK3nWllw4LaX16bVYyC1ug0rrxx2fSM5ann3EdkuMSzfepEkEiahmYK9x+ERqpuADy0HxrrXBu1yvGiyhopgozpIMozW1yt+FhfoedXOMxBI05VnZ4gx8QHvVJ4U16KGVr1FlPx6Nd3GvIG59rXrMdrsOcYgiizRo3/AIjWszD+Vb7Dqba6CraLDDkB7CpMWCv5ViH46T70pLO2qMZgewWEjIvArHq92HwJsK0eG4asaeFVRANbAKoHna1XK4dV1NU3HMZneOIaqTc+duR8r2qzikRtgnxORAwW5b8IO7HqeigXPoKu+zvEMylGOot8KopLs5I2XwjoCD4j+ntTvAJf44HIg+9qlkXDcTaE0L0Qjpfd61ChiGNqANxS2jpKx2oodgtWe7UdrsNhlyzSqpP4V/E7E7AKuu/M6VYTTlydbKCQB1tzPvXEftmgy4+FtrxLtztIw39xWU9nRTSlsyJxViURubkfEkn9+lO/c9H8jGPjc07xKGwhHRlHyN/rS2a6uR5MPbauM7V4ZriOD1Y8/wC5Y1WzIQqj1+taDiC6+Rt+pHyIqtdLj0b62/zV4TE1Y52ZuMUg/mH1F66xwjHKhIbyrkUuIEUquu6hD89R8DWq/wBQNxlJJNgttySbADzuRUc6baZvHVNfw6LiO00UQGY6nYbk+wBNU2M+0mJCRZr+akUvgPCzGGLHNIxOZv8A2r/wg/GonajgIlXazDUHn/2rC4Vjq30h4j7SwR4VY+1qpsT2/lb8KW9TVFiIDGxVhqPn50wReqKmeh/rQq0SsfxueX8TkDoug9zUUStb8RpDNp5g0smtlI4YJhobEW5VvMHPnysCVJsQRofjWDG9bjs3Kj4dL2zISp+NwfgRUpp/CP5MFqmaPDcbb8D6k7NzPk1WeGxxAAsNb+3vWclw9xcVb8AxAkBVrFlt622vWscndM8bLBLqJ+IkzC3PT5UrDYQICWtcqd9weQ9afwWAJYlthtU1sJHIMpuPlV9TmsrMFCSpY7X+NFWgijCqFA086FVSJtkhCLi3lRzSXGnyrm+H+26A/igkB52dTbz2qRwv7UoArZkkzFmKA5ACD+EZibXrpxNJEpxbNjLC1th186hJwo3u7W8udYbEfanLLP3IX7sDsZLEt0AYkLc7b09L25hjJSWWcyDcNEy29ABtVd0Z1ZtpGRBp7VEl4pbYVl8P2ywcn/7Cg/8AEcuvvVjDj4WHhlQ+jKf1pbfwdCsXxImouB/iYiPkQGt62p/E4qNQSflr8POoPZXjUcvEY4ySrBXKq2hYhdvgCfaspj+Gi4hAqjKLkDkuo/5n/N7VH4GpOIQk21sOm160HFcFf9/Qcqy3HHySqI9O7F79W60TXAgzoYFGTXNcf9skUD93Ij5gASbCxBG6661Gk+3XD/8A85D6Bf1Nc/hTVnUnvTEr2BrmI+3bDbGKf/0//lSJvtqwjXGSfY7Km9ufipM0os18L6Vyv7a0vJhn/wCGRfgysPqauI/tWwuUf+J6Zf7Gsb9oHaqPGGLu81kzEki2rW0+VQxxlt4dORrQefFGXDrJ0FyfMLlH6/Cn+H4kFRrysT6nSqPgU98PImu9x76aVd8Iw6rGA24ufMkjQfIfA1KcabKQdpELiIPdg9CR8MwHyI+FV6tpJ5oGH/KR+lXnGMojKKb2A/66qcNh97843HwH+KUDdlFj5CW9h8q2n2axGWbO34YBp/W1wl/6RnPsKw07+L0rpv2SZe5luyreUXuVuRkHnfrXbOP6HFu1kdG/4LGCt+tz870ni6gKTT3ARZbcgSPnpUfjgupFeczuj05n2pCnKw3BIPpa/wBRWfJ0FTe0JZZSDtuPpUFBW4/8nr/jy/WhTj50R2omkB21pmfEgaA1RRbK5MkI27HS9T+DcQZHCg/jI+I5/Cqb72tt96d4di4u8HeMUUAm4vcNbw2t51p420cOb8mDj6dewcAKWvUZ8I8TZ4zYj5+RrI8P7dxxsFLF1ufFlK/EVueG8binXRlOnI1zOEo+8OFTjLhZ8J7VK5CS+B9t/C3oeXpV1Kcqtb289qxPEOHA7VGwXGZsOw1zoPytr/tPKqQy/GRng+xOj4PEllF97a0KqYuIiRFdOdj/AIoV07nK1R5wGLH8vzp0Y1dPCbediP8AbtTP3FunyP8Aaj/09+nyP9q6KRO2Szj0YANmIGg+HKlNxFWUIZGyKdAwvk/obcelQv8AT36fI/2ovuL9D8D/AGo4O2SCyMfxjXqCL+tNmBRs6+x19utN/cH6fv4UteFSH8p+BooVsQcW4Ng5I/qJHwrXfZhPFBxSB3kQq2Zb3t4nQqt7j+YgVl/9Fl/lqbwPhskeJgdk8KSxltRsHBJI6WvTQndHqLHGykje3+frWOxuGuSSNST6661t5wGXTn+utZ3E4O5I2HMnYdavVojFnG/tC4dbJNqLHI1rc/Etz6AisoI47i0m52PIXN7tttbaur9uuGtNhZI4kzADOWJsSVOlhta165AOGSHYfMf3rncToUh+VoyxCuwAvbMLqdR01F+utKjiQBszXAGhUg+ehpj/AEmTp15igOFSbAfAi3WlQ9mLyR6eMehFv0oHCj8sif7rfWmhwqT+X/zCi/06T+X5g0ULZltwrELFcEr4tzmU2tpb3/Sin4jaW6tcFgfDqAOQ+ZvVQ2BcbqaAwb9PpU3ji3ZVZmuUXmIx11OXW4+huQahTcTNlPqPY7/Kof3SQajT3FCVHbQ20vzHSsrEka/zWIxEd2YrqDroP350WGwrO6oo8TEKBbqbD60f3Zx5e4Fav7OsCzY9M5uFV3HiB1AsOfK9Uk6RKK2kdc4YpiRUX8qgfAAfpTfEWuNaks9vSoPFJNK8x/T0oo5T29NpFI03/SsrJMx3JrRdt580wA5Cs7kY16GBLRWcmab3aTEqxGxNFkJpRiNJKGrnM23wGSivQy0AtAgrU7hsU8bZkYqeo0pvLRrGd/1FDr6Cv4dC7LdsjJ4JWGb6/wCa1uIgDC/KuKxKQbqRcHqPrWn4V23ljTK6ZxpbWx/zXFkwduJ248/xnR+AOVkMetiMw9RvQqg7HdtYXxP8a8ZayJbxLdjrdl25W0oU443XSeSUWzKq9tbVJDAj3qAkh6X+tOCWrkh8vY+V6W0nOohmpLT1qwLXD4q3OpUeK/d6oUnqRFOaViouvvvS/wATRHFc+nnVamIPP9ijmm00p2KjrH2d9rllX7vIfGguhP5kHLzK/T0q44lLqbfOuFwY542EiMVdCCCNweRrp/AO1KY2IHRZRbvE6H+Zf+E/KrQn8JuFdRLxIvpYsfLQD+1YXtFwYwsZUBKm+axJyE8wf5etdCcHla/Wo8mGzDxG4NwR1B5W6U5RBM5dh8Rfr11Jv6XopMUR5e5pvtHwiTCSFlF4S1lOvh10Runkaqfvt7m9653wokTpsT5m++5ppMQRrc/E/wB6iCbSmjNSNUWEuKub3N/U0gYj18tahiWj7yiwokvL9POkd/pp51HeSmnmJ0GpOgAvcnytvSHQubEa71qfs94fIZ++IyxBWXW/ivbRfLTej7Kdhy5EmIW/MRn6v/aukwYLKNFAHpUMmTlI6MeOusTI5Nqpe0mOyodbWFX8wC1zrt9jiEIHPSuXXZ0dF0rMTPL3sjOeZ+XKnkhFNYZanRRV6VVw4G76M9wKXFhhzqUsNF3dqDITcMU/Gmzw5QfKnxNQ72nYho8OXkKdi4anQfAUnvqNMRRYUTsNgEG4qUYo7fhG1V8eJp5MT1FaTFQ1isEosQLEMDcaH8Qo6VjJbj4fWhWBop43p2M3qEj0sNSNEpo+nOkkU2kh50svQAa71Jil5VFU0ovQKiaWFEX3qMrUA+uprVgLtvQw2LeFw8bWcHQj5g9R5GnC21tqYduVIDpnZrtkmJAR7JLzB2bzW/03FaDnuBvvXDJJLG/TUEaH2PKtl2a7ejSPE68hJz/5x+o96rGfxmHE2mPw0cqsjAMGuD6evwrl/ajsq2HbvIQTFzAuTH5a6kab8uddSknAAygeL8Ox9/Tn7imYsP157879b05KxJ0cTjxF6Q8tbrtR9nt7y4aykkXi2DEneM/l5kjbQkVHwP2VSWL4qVY1Av4Bn26sbAfOoukWinIxvfC1OYdGkNkUseign422rrPCexeDKDuoPCyZe9lBZ2B/EyBtFvybz0tVnLBhsMFjRFWwAt+Ee/nUZ5EvCscX9MLwT7NnlAaZyL8l0t7nf4CtfwzsHhcPqBdupJJ+NLxXaVEB8SqOZuLfWs7ju3sA/OWPK2v0qLnKRbVRNuMVHGLKBp0qFiOP22H78653iu3zN+CM+pqkxfFppd2sOgvRHHN+g5xR0biPbaGPRmB621PwrD9qONjFMoQEIt99LkgC/wAKoxCAafU1eONIhLI3wVGlqkIbUwKVeqkiUJ6DSVGApwrz50CFWvTTRW9KeQ6a/Kmme1ACKUu9qQXo1egZLik0py+1Qu8payH4U7ESJG+o+tFTAfVf6l+ooqQIrFenA9RA1LDUUMmKaMGoqNS+8NICXnoi1R1c0GegCZG1Lz1DWWh39FgTjJpTZt1plJaDHWgB2Tbb+9RpYwL/ACqRnphtT5WoAuuzfax8OQGvJFsVvcqL/wD47/Tn5V07hvEYp0Ekbhl5m9rdQ3S1cWCUa4p4w4R2UOuVwp3U8j+71pSoy42d77PqJm7weKMDwHQ3udX99Pa3U1a8QmSGNmIXQHwkgZrDYedcQ7J/aNiMEBGAJYgfwG4IudkbkPI1rONcYlx8YdCFSyyKpK5VvoMzXFiNbioTf068feFqnaKZwFjCZDcre9lA/Lpvaua9tuJPJiGBcsFsLDRb89PI6a1eY7iBw0fhYGSTY6WFtC4AuADbSskvC5ZUkkVGZYgGkfkoZrAsx5k++/Q2UI30eaSXEVpH7NKUCnMbgZIiBIpUsiuAbXyMLqxA1W41AIBsQdjcnBw2V4pJljYxRlQ7/lUubKpPMk8hfltztTOVsNKczU7jOBYiBI5JYXSOVVaNyPAwYZlswuLka5b3tramMHhnldY41LSOwVVFrszGwAvR0AM1AyUUsRVmVtCpIOoNiDYi6mx16Gn+G8KlxEixQoZJGuVUFQSALnLmIB0+lACFenENMrGwQOVbISVDFTlJADFQ2xYAg23sQakDAS92kuUmORzGhBBLuALqqA5idRsvMDci50AUGkoYzDPDK0UqlJE0ZTa6mwNjYkbEfGlYfAvLn7tS3do0j2t4US2ZzfkLj40AJEopLyUy6kVLPBMT3hiEMjSKAxVFaQhWAKveMMChDCzA2N6AI4NKzCncdwXEQNGssMkbSgGMOuUsGNhYG1tdLGxFxe1xS04FiDO2H7s98mbMuZPDkXM2Z82UWAJOulrb06YWRi1OxtTPEMJJC/dyoUYWNjY3DC6lSLhgQQQQSDT8WAl7kzZD3YcIWBXRyMwUrfNqATe1tDS6Aknxp/Uv1FCo8cn8SP8AqX/q/wC/woU2IrRTi0yDR5q1Qx8NSs1MBqVmrNAP3oqbz0tWrLQDgorUM+lFnpAK2pXe6UkUnvPKmBJVtBRZutMGSllqYCs9Nu9FTbUAOKan8JxQSaNpAzRK1yoPLW9gdN7H2quU06lZoadFlxbGd9KzjRTYKvRRsD561t+xWMi/09okjDytJKsiFwe8z4YpC82qd1CJXRAc1g2oOZhXOS1qu+H9r2jh+7tDG8JjljIGdHbvXRyxkBPiDRJbS24tWo8FNuRrO2HEZJ8HOEdFniyLjcueFDkEirFhiyJ3i5bho2OvdjKG1LL+z7iCQ4FWjhcyrIWjDkBsViCoQGFQwBihJVWJ2V2OZTdTjMZ2zkyOsUeRpVeOWV3M2IkidFQwmVwP4eVBYWJHIioWF7VvFGiRxxgiOeORjnZpkn3WS7Wyr4SqjQMM29UsxRuO2/FlmwkhwpilRO6hxRVnIzQqgjxGHjaQjuiQyZ8t/B+Jgbiq7IYKODEYISgNipsVhnQBn/gQ5wbyqrBe8k8JCm5VdSFzCs9N2veSOVJIoXMscaF+7RZM0b5lnZwLtLlLIW0uDrcgGo3Z3jX3TEJOIklMZzKrl1UODdH8BFyGANjcHW45hMKLjGcNhlw02Ij/AIcuHlVJoySRIskjqs8eYkhi1gybaZhlHhOy7HrNLho8IRjx338QzBpEVe7ytDBHIzEJE0SyAtb8Ui2BAtXJ3kzMWO5JOnUm+nTerHs1xr7nio8QiKzRkkBtAcyMliRrs1/alY2uGk+0Ay4gLi5EmhOUq8WIdbRkGyDChyrygoqFrISpFyTe43eMxkWHbHPNkeLDjAdzHHGpfDNKqkuqsirYyESZVc5ra2vXD1UAW8rEjS+lta0vE+28+ISZHEIE/c94UiVW/gWyWkHiOw/GW8rCkmKi47UHNgHdjh5JRxJ1afDpGFlBwokz50Gt2bMfP0rSdm4o5Y2XDvg2ycNGHkYxspbEySZUDPJCO8RjlFtSTbSud43tIZYMPh+7VYYSWZUZx3rsRnkdnLWYrcCw8OZraGwTjOPs0axQqIIQVbIhJZ3W9pZpbBpHuTa+i6ZQLU7HRddpnglnwwgkgziKGOVe7MECSx6O0hlVBlLZr3Gy2PIVv8PhoO+w8Ikw8meLCp3aoFlkPfYfFPIyFF/gmGNsoOihMo8TFa5RxztE2KVTLHF34JL4hVySyi2gkVLISNs2W5AXXQ3mYjtmSAyRLHN3UULTBmZu7ijEeVAQO7zgDMQbkaAgE3ExNFx2snReIYRMgbuFigdCHVEkXESnIChXVRIjeE223FxW1l7RRxyTE5Y2E3EYyIziNQGIikaNYprFnZ7uMovc5X/COYcU7ZS4gqXSIZZziD3YkXNI2UMWzO2hCKLC1taan7bTtLKxJ7qWcztBncJmLMxCOpDx/jYXQqSLXva1Owo0XbFMTBxaDIJVYCIR3V8SolMaLO0CSKBKQzXuoAJCkWIFteY5pMPHH3OISVEZMOJZ8WHmuYys2LfDyAQswZz3bjUi2dANePcb45JisTLiW8DysSchIygrlCqb3sF09z1q4/8Arf8A+5jxRwmGMkfdWP8AHzXhREXUShQbIPyWHQ0JhRD7TYfFx4tTjSTOShOaRJXABsAxR2y2sdDbY9b0Kpu+zShjuz3PPUtck3396FSmysFwg0DQoVYwKFHyoUKQwCnRQoUmA6BQK0dCsgJcc6QaFCgB07CgF3o6FJgIkawpF6KhTAM04KFCgBw0SbUKFAEdxTRoUK0gEXpVChTAUppRahQrIBo1OI1ChSAJqUrbUKFAAY0VChSASWpstehQrSAUKVm0oUKQBYU/xF/qH1oUKFZn6bgf/9k=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AutoShape 8" descr="data:image/jpeg;base64,/9j/4AAQSkZJRgABAQAAAQABAAD/2wCEAAkGBhQSERUUExQWFRQWGBcYGBgVGBUWFBcYFxUXFxcVFBQXHSYfFxojGRQUHy8gJCcpLCwsFx4xNTAqNSYrLCkBCQoKDgwOGg8PGCkcHBwpKSwpKSkpKSkpKSkpKSkpKSkpKSkpKSkpLCkpKSwpKSkpLCkpLCwpKSkpLCwsKSkpKf/AABEIALQBGAMBIgACEQEDEQH/xAAcAAAABwEBAAAAAAAAAAAAAAAAAQIDBAUGBwj/xABDEAACAQIEAwYDBgUCBAUFAAABAgMAEQQSITEFQVEGEyJhcYGRobEHFDJCwfAjUnLR4RWSYoKy8TOio8LSFiRDRFP/xAAZAQADAQEBAAAAAAAAAAAAAAAAAQMCBAX/xAAiEQACAgMBAQADAAMAAAAAAAAAAQIRAxIhMUEEIlETFDL/2gAMAwEAAhEDEQA/AOmwjp01qQBoaONl0NvhQlxA2GtcxUjd3m61JVTaobObgg6DcU93xP72pALlTY9KQ8vK3KkktoPPSo+NxPdastz626f3obodFjm6/v1pMynlVdwvtFDiDlRrOL3RtG03t1qzLWoTsGqIuIu6iw1B1t5edFEhFiLkfMU9BPckAW+lSo1Aueu9AhB0NyLfKo+KF9PcmncQxNAWFMAmmsPKgxJ2oGk3tSGPB6DWNNxHptS8xN/I0xCO75HUGg+H0opNuelDv9LUAVjwFWJA3pzDw5r3GvrU03NuvtROLa2pIdkF4NbX2670w8GWp8uIUrcC7Hpy151FkfNfX0FAIJQBzNKkPSjCkLtTSKSedIYhWudaUdTRudbAVIjj60wGY06mlYkC1HKRp18/0pOIW3pQIhFSaQsdqeWUFrbUTNbSsDCI0/xUWbRtdtLVZi2UbVExEOYaU2NAmhW/P05+9MhddNqbmuMvz/7045sB5jlSGG0uU2NCmlizDpQo2M0aOCXSm44zfU0QfSnYPOqGR7Dx9aAg8XvS1mtQV7sOhtQA++H5jQ5behvf9KreOxC4YmyqpY+xHL2q7ZarOLxhkIbbn5qNbe5t7XoyLgovpybG3VkKko5JkuNCtzca+4FdP4Lje/gRzbMRZrdRofpXP+NRAMzHc/QbCtP9nU98MRvZ2sfXXblXLjf7UdE1cbNJAtjtvS5kJYWOltvMU73OlN4hDplJv+ldKICO7Ynfb5+tOPETrfTpQka3v9edErnr7UwBl1pNh1FE7a2F70WTWkAxlNrg09B+HfrRstGU0pgONtUcQcmPitcKNz/inkFhSIzmnlP8osPfy8h/1U0rAq5RI7ERkqo/M1/nfY+Q96bkxckekjadWst/Ic6e4gxOKVQWUKVSynSwHeN5WtceoFROPW/h+LXvGb0sQv6ik1RpeDkWKB1U31seWvQ/vnT2HhzNof7monCsOEV7bM5PobAHXpperKMhSDSBjrIef79aq+IY8Q6k6nQAbn06etaAzKRte5NqwfaLFgzyE6W8Avso/MbVmb1XDUFbMp2u7czAssJyqu7C4F+g5n10HS9YdO22KV8yzyA9Qza+oJNWPaK88jZQe7jIVRzZ22LedrnyFhWamwx8RtoPnrb6ijHX0pJfw7Z2E7bLjVCSnLOoF9gsmtrprv1Fq1+Il0Nh++VeacGzxyKVJDCxFtCD1v7V6I4VxITYaKQal0BPrax+YNadE5KuiyAdQLX5UqVrDUa6ba0p5ABe1KzAi9qyKyNHP086cEoqOedTMGFCXZb+/wA6QMbnjvtTX3e406VJE2pPK9NRz+K3W9FBZElRk32Oot+tHVtxDC5wovbr8KOnoKxZXanY11oZadC32qlGQwnLanCbAnkBew8qZNxyp1JCdLb6fOnQCmxLyfgGVCLmS+trflHX1rlPaPtPiMFiCGeSbDyeIZyCyEGzBWsLjUaeddgxS5Y2A6WFvMWrBdsuzy4mIpazZQy/1W2PqLj2FTypo3jasxZ7UQ4hgEDOelrDyvpaukdg8KVgOYAXY2A2FtxfnuPcVzHgHZ8RIqHR7+Lre4AHteu0cIjEaBRy0168zUYJbWi+alGiaJLDWmRz3uTTzJTbG1dByIIgU5nFr3pAUXpTQ0DDaQHTnTYHWjYUdACu7HSmpFtS7Ulr+tOgCiIuFO51t0HXyprDoc7k2DM66XF7AXvv5imJcZFhhmlkC5idXNgTuEB2HvSeFljmlJvmuqncXbVjcbgaD/lNNPgdKvDTMcUxN7AyNrrzKf8AS6c6g8TxZMsQboD/ALnv138FW3EsV3k2Rbp+S66f1HTkMp94zUTtFEuQi1rkIP6V1OvoLe9Yl6bj4K7PsDHob62B35D4/wCatGw4AvWR4W0kUyqQQHCnTY6XIIt4bX0tsAK1oxgIOv8AehA0ISRgdNQNLdL1yDtlxxlxUiupUCVt9ytmsfc/pXZoyLa865R2+7N/eMU0gNssfzH4b+Wu9YnX03i9M1Hix3bfzMcw9CDc/BqjpglYKDsbX9FU6X9TeoQmMQCP+JeXl0Hw0qVBNe1/w338gdfapNNHQFiIlEiMB+X66j611HsGt8DGf5TJ8O8NchfF5msT0A9L12bsbhSuChXYlQf9xLfrW42iWTws58RcacqMTjKet6bxOFynX5eW/r/mmRre/LbzrROgPL9KkQyWU6m9RGcW21oQNdgOpoCicsw3vfSihcA3P7HSk46CwHIimCCAKBFxPjwQDQqvMllJ60K1sZ1NCYrilRm1E2KsDYHTWo64wkW2vVLMkxjejgYZhUE8QTvO6zr3mUNlv4spJAa3MXB+FTYoiT0FOwYOMTWC9AwzH20v8ahyoGWM3B0Cn6H53pPG8dlDqVJzKLW1Fxt87Vjk4xIoZDmJ0sAD+L83tpXNkn0rDG2rLXD8DU4oOdhY2toX23+frWr7mw0rkeI+15MM7L3XfnclXAUH+VtDcczarDg/23xyxkNhZTiBskXijYnnn3T3HvVIQpWYnLvTqaG4BpD6bVUdm+NNLGvfARynUpqV11srHe21W8j/AB8q3RgJSN70tHHWmiCT/elKnWkApt6LLRelD3oAcRr0zxFnEbmMK0gViga4BYDQEjUAnS/KnALbUU82VSx2H6dK0I4z2n7TNj8IJGjMfhY5Cc2ovrf225VkOFcSxGHUGGeVBlJAR2ABXfw3tretP2nxq95LlAClm0Gg13sPVhpWVO1uS5j+/WuTd2d8Y8JcHbnGRSBhiHtruFOhy3tdb30Xz0PU0XFO1uMfwHEPlANgMg0Nr2sB0FZ3GDK1uht8AAf1pTYjwJ1Gnte1vgflXRT9EkvDrXYDi0j4ZQ7F2uwzMbtvcZid61Ik68q5h2F7ULCjJkMjEkgXCgX53tf2tW64dxWRyWMSa8iSee9Qc9XTYnBvxGow/iia+4sR7+dY/tAbMCQQD4W9DtV19/xFiBkW45Lf21qvxXCHmv3huDyAA86zPIpKgx43F2ZTtV2PSeMYhGysi6jk6r0tsbXsfasVChNwqSNfbKjWtcm23zrskXAlFgbkD4elPDAIvSkptKqLOPfTjeB7KTyyeKN0UknMQBz00J0rtPBMRGqLGDYqAAGFicotoedR5ZUXmKoOO8cVSqrvcEkbj06Vr/I76ZeK1RssXiRexBJt6WvUbERADmbi46el6oMP2ywzZFkk/iHSwBIBHNiNBer2DHJLlCNcAWtz18jW7RB45R9RFBB5GrHhsdjn5a2HP1vyqMcO17Ec73FTsJ+Gx8/hWl6TZH4lyb5UvOCinTYenvUPiykvYnQfDbemYh4Mt9Sb760mCXCd3oY20tcem+tCkYbDDISzW5amhRTEaV8St/b93rKdt5MckSNgIRIWJD7F12sVUnY3OvK3nWllw4LaX16bVYyC1ug0rrxx2fSM5ann3EdkuMSzfepEkEiahmYK9x+ERqpuADy0HxrrXBu1yvGiyhopgozpIMozW1yt+FhfoedXOMxBI05VnZ4gx8QHvVJ4U16KGVr1FlPx6Nd3GvIG59rXrMdrsOcYgiizRo3/AIjWszD+Vb7Dqba6CraLDDkB7CpMWCv5ViH46T70pLO2qMZgewWEjIvArHq92HwJsK0eG4asaeFVRANbAKoHna1XK4dV1NU3HMZneOIaqTc+duR8r2qzikRtgnxORAwW5b8IO7HqeigXPoKu+zvEMylGOot8KopLs5I2XwjoCD4j+ntTvAJf44HIg+9qlkXDcTaE0L0Qjpfd61ChiGNqANxS2jpKx2oodgtWe7UdrsNhlyzSqpP4V/E7E7AKuu/M6VYTTlydbKCQB1tzPvXEftmgy4+FtrxLtztIw39xWU9nRTSlsyJxViURubkfEkn9+lO/c9H8jGPjc07xKGwhHRlHyN/rS2a6uR5MPbauM7V4ZriOD1Y8/wC5Y1WzIQqj1+taDiC6+Rt+pHyIqtdLj0b62/zV4TE1Y52ZuMUg/mH1F66xwjHKhIbyrkUuIEUquu6hD89R8DWq/wBQNxlJJNgttySbADzuRUc6baZvHVNfw6LiO00UQGY6nYbk+wBNU2M+0mJCRZr+akUvgPCzGGLHNIxOZv8A2r/wg/GonajgIlXazDUHn/2rC4Vjq30h4j7SwR4VY+1qpsT2/lb8KW9TVFiIDGxVhqPn50wReqKmeh/rQq0SsfxueX8TkDoug9zUUStb8RpDNp5g0smtlI4YJhobEW5VvMHPnysCVJsQRofjWDG9bjs3Kj4dL2zISp+NwfgRUpp/CP5MFqmaPDcbb8D6k7NzPk1WeGxxAAsNb+3vWclw9xcVb8AxAkBVrFlt622vWscndM8bLBLqJ+IkzC3PT5UrDYQICWtcqd9weQ9afwWAJYlthtU1sJHIMpuPlV9TmsrMFCSpY7X+NFWgijCqFA086FVSJtkhCLi3lRzSXGnyrm+H+26A/igkB52dTbz2qRwv7UoArZkkzFmKA5ACD+EZibXrpxNJEpxbNjLC1th186hJwo3u7W8udYbEfanLLP3IX7sDsZLEt0AYkLc7b09L25hjJSWWcyDcNEy29ABtVd0Z1ZtpGRBp7VEl4pbYVl8P2ywcn/7Cg/8AEcuvvVjDj4WHhlQ+jKf1pbfwdCsXxImouB/iYiPkQGt62p/E4qNQSflr8POoPZXjUcvEY4ySrBXKq2hYhdvgCfaspj+Gi4hAqjKLkDkuo/5n/N7VH4GpOIQk21sOm160HFcFf9/Qcqy3HHySqI9O7F79W60TXAgzoYFGTXNcf9skUD93Ij5gASbCxBG6661Gk+3XD/8A85D6Bf1Nc/hTVnUnvTEr2BrmI+3bDbGKf/0//lSJvtqwjXGSfY7Km9ufipM0os18L6Vyv7a0vJhn/wCGRfgysPqauI/tWwuUf+J6Zf7Gsb9oHaqPGGLu81kzEki2rW0+VQxxlt4dORrQefFGXDrJ0FyfMLlH6/Cn+H4kFRrysT6nSqPgU98PImu9x76aVd8Iw6rGA24ufMkjQfIfA1KcabKQdpELiIPdg9CR8MwHyI+FV6tpJ5oGH/KR+lXnGMojKKb2A/66qcNh97843HwH+KUDdlFj5CW9h8q2n2axGWbO34YBp/W1wl/6RnPsKw07+L0rpv2SZe5luyreUXuVuRkHnfrXbOP6HFu1kdG/4LGCt+tz870ni6gKTT3ARZbcgSPnpUfjgupFeczuj05n2pCnKw3BIPpa/wBRWfJ0FTe0JZZSDtuPpUFBW4/8nr/jy/WhTj50R2omkB21pmfEgaA1RRbK5MkI27HS9T+DcQZHCg/jI+I5/Cqb72tt96d4di4u8HeMUUAm4vcNbw2t51p420cOb8mDj6dewcAKWvUZ8I8TZ4zYj5+RrI8P7dxxsFLF1ufFlK/EVueG8binXRlOnI1zOEo+8OFTjLhZ8J7VK5CS+B9t/C3oeXpV1Kcqtb289qxPEOHA7VGwXGZsOw1zoPytr/tPKqQy/GRng+xOj4PEllF97a0KqYuIiRFdOdj/AIoV07nK1R5wGLH8vzp0Y1dPCbediP8AbtTP3FunyP8Aaj/09+nyP9q6KRO2Szj0YANmIGg+HKlNxFWUIZGyKdAwvk/obcelQv8AT36fI/2ovuL9D8D/AGo4O2SCyMfxjXqCL+tNmBRs6+x19utN/cH6fv4UteFSH8p+BooVsQcW4Ng5I/qJHwrXfZhPFBxSB3kQq2Zb3t4nQqt7j+YgVl/9Fl/lqbwPhskeJgdk8KSxltRsHBJI6WvTQndHqLHGykje3+frWOxuGuSSNST6661t5wGXTn+utZ3E4O5I2HMnYdavVojFnG/tC4dbJNqLHI1rc/Etz6AisoI47i0m52PIXN7tttbaur9uuGtNhZI4kzADOWJsSVOlhta165AOGSHYfMf3rncToUh+VoyxCuwAvbMLqdR01F+utKjiQBszXAGhUg+ehpj/AEmTp15igOFSbAfAi3WlQ9mLyR6eMehFv0oHCj8sif7rfWmhwqT+X/zCi/06T+X5g0ULZltwrELFcEr4tzmU2tpb3/Sin4jaW6tcFgfDqAOQ+ZvVQ2BcbqaAwb9PpU3ji3ZVZmuUXmIx11OXW4+huQahTcTNlPqPY7/Kof3SQajT3FCVHbQ20vzHSsrEka/zWIxEd2YrqDroP350WGwrO6oo8TEKBbqbD60f3Zx5e4Fav7OsCzY9M5uFV3HiB1AsOfK9Uk6RKK2kdc4YpiRUX8qgfAAfpTfEWuNaks9vSoPFJNK8x/T0oo5T29NpFI03/SsrJMx3JrRdt580wA5Cs7kY16GBLRWcmab3aTEqxGxNFkJpRiNJKGrnM23wGSivQy0AtAgrU7hsU8bZkYqeo0pvLRrGd/1FDr6Cv4dC7LdsjJ4JWGb6/wCa1uIgDC/KuKxKQbqRcHqPrWn4V23ljTK6ZxpbWx/zXFkwduJ248/xnR+AOVkMetiMw9RvQqg7HdtYXxP8a8ZayJbxLdjrdl25W0oU443XSeSUWzKq9tbVJDAj3qAkh6X+tOCWrkh8vY+V6W0nOohmpLT1qwLXD4q3OpUeK/d6oUnqRFOaViouvvvS/wATRHFc+nnVamIPP9ijmm00p2KjrH2d9rllX7vIfGguhP5kHLzK/T0q44lLqbfOuFwY542EiMVdCCCNweRrp/AO1KY2IHRZRbvE6H+Zf+E/KrQn8JuFdRLxIvpYsfLQD+1YXtFwYwsZUBKm+axJyE8wf5etdCcHla/Wo8mGzDxG4NwR1B5W6U5RBM5dh8Rfr11Jv6XopMUR5e5pvtHwiTCSFlF4S1lOvh10Runkaqfvt7m9653wokTpsT5m++5ppMQRrc/E/wB6iCbSmjNSNUWEuKub3N/U0gYj18tahiWj7yiwokvL9POkd/pp51HeSmnmJ0GpOgAvcnytvSHQubEa71qfs94fIZ++IyxBWXW/ivbRfLTej7Kdhy5EmIW/MRn6v/aukwYLKNFAHpUMmTlI6MeOusTI5Nqpe0mOyodbWFX8wC1zrt9jiEIHPSuXXZ0dF0rMTPL3sjOeZ+XKnkhFNYZanRRV6VVw4G76M9wKXFhhzqUsNF3dqDITcMU/Gmzw5QfKnxNQ72nYho8OXkKdi4anQfAUnvqNMRRYUTsNgEG4qUYo7fhG1V8eJp5MT1FaTFQ1isEosQLEMDcaH8Qo6VjJbj4fWhWBop43p2M3qEj0sNSNEpo+nOkkU2kh50svQAa71Jil5VFU0ovQKiaWFEX3qMrUA+uprVgLtvQw2LeFw8bWcHQj5g9R5GnC21tqYduVIDpnZrtkmJAR7JLzB2bzW/03FaDnuBvvXDJJLG/TUEaH2PKtl2a7ejSPE68hJz/5x+o96rGfxmHE2mPw0cqsjAMGuD6evwrl/ajsq2HbvIQTFzAuTH5a6kab8uddSknAAygeL8Ox9/Tn7imYsP157879b05KxJ0cTjxF6Q8tbrtR9nt7y4aykkXi2DEneM/l5kjbQkVHwP2VSWL4qVY1Av4Bn26sbAfOoukWinIxvfC1OYdGkNkUseign422rrPCexeDKDuoPCyZe9lBZ2B/EyBtFvybz0tVnLBhsMFjRFWwAt+Ee/nUZ5EvCscX9MLwT7NnlAaZyL8l0t7nf4CtfwzsHhcPqBdupJJ+NLxXaVEB8SqOZuLfWs7ju3sA/OWPK2v0qLnKRbVRNuMVHGLKBp0qFiOP22H78653iu3zN+CM+pqkxfFppd2sOgvRHHN+g5xR0biPbaGPRmB621PwrD9qONjFMoQEIt99LkgC/wAKoxCAafU1eONIhLI3wVGlqkIbUwKVeqkiUJ6DSVGApwrz50CFWvTTRW9KeQ6a/Kmme1ACKUu9qQXo1egZLik0py+1Qu8payH4U7ESJG+o+tFTAfVf6l+ooqQIrFenA9RA1LDUUMmKaMGoqNS+8NICXnoi1R1c0GegCZG1Lz1DWWh39FgTjJpTZt1plJaDHWgB2Tbb+9RpYwL/ACqRnphtT5WoAuuzfax8OQGvJFsVvcqL/wD47/Tn5V07hvEYp0Ekbhl5m9rdQ3S1cWCUa4p4w4R2UOuVwp3U8j+71pSoy42d77PqJm7weKMDwHQ3udX99Pa3U1a8QmSGNmIXQHwkgZrDYedcQ7J/aNiMEBGAJYgfwG4IudkbkPI1rONcYlx8YdCFSyyKpK5VvoMzXFiNbioTf068feFqnaKZwFjCZDcre9lA/Lpvaua9tuJPJiGBcsFsLDRb89PI6a1eY7iBw0fhYGSTY6WFtC4AuADbSskvC5ZUkkVGZYgGkfkoZrAsx5k++/Q2UI30eaSXEVpH7NKUCnMbgZIiBIpUsiuAbXyMLqxA1W41AIBsQdjcnBw2V4pJljYxRlQ7/lUubKpPMk8hfltztTOVsNKczU7jOBYiBI5JYXSOVVaNyPAwYZlswuLka5b3tramMHhnldY41LSOwVVFrszGwAvR0AM1AyUUsRVmVtCpIOoNiDYi6mx16Gn+G8KlxEixQoZJGuVUFQSALnLmIB0+lACFenENMrGwQOVbISVDFTlJADFQ2xYAg23sQakDAS92kuUmORzGhBBLuALqqA5idRsvMDci50AUGkoYzDPDK0UqlJE0ZTa6mwNjYkbEfGlYfAvLn7tS3do0j2t4US2ZzfkLj40AJEopLyUy6kVLPBMT3hiEMjSKAxVFaQhWAKveMMChDCzA2N6AI4NKzCncdwXEQNGssMkbSgGMOuUsGNhYG1tdLGxFxe1xS04FiDO2H7s98mbMuZPDkXM2Z82UWAJOulrb06YWRi1OxtTPEMJJC/dyoUYWNjY3DC6lSLhgQQQQSDT8WAl7kzZD3YcIWBXRyMwUrfNqATe1tDS6Aknxp/Uv1FCo8cn8SP8AqX/q/wC/woU2IrRTi0yDR5q1Qx8NSs1MBqVmrNAP3oqbz0tWrLQDgorUM+lFnpAK2pXe6UkUnvPKmBJVtBRZutMGSllqYCs9Nu9FTbUAOKan8JxQSaNpAzRK1yoPLW9gdN7H2quU06lZoadFlxbGd9KzjRTYKvRRsD561t+xWMi/09okjDytJKsiFwe8z4YpC82qd1CJXRAc1g2oOZhXOS1qu+H9r2jh+7tDG8JjljIGdHbvXRyxkBPiDRJbS24tWo8FNuRrO2HEZJ8HOEdFniyLjcueFDkEirFhiyJ3i5bho2OvdjKG1LL+z7iCQ4FWjhcyrIWjDkBsViCoQGFQwBihJVWJ2V2OZTdTjMZ2zkyOsUeRpVeOWV3M2IkidFQwmVwP4eVBYWJHIioWF7VvFGiRxxgiOeORjnZpkn3WS7Wyr4SqjQMM29UsxRuO2/FlmwkhwpilRO6hxRVnIzQqgjxGHjaQjuiQyZ8t/B+Jgbiq7IYKODEYISgNipsVhnQBn/gQ5wbyqrBe8k8JCm5VdSFzCs9N2veSOVJIoXMscaF+7RZM0b5lnZwLtLlLIW0uDrcgGo3Z3jX3TEJOIklMZzKrl1UODdH8BFyGANjcHW45hMKLjGcNhlw02Ij/AIcuHlVJoySRIskjqs8eYkhi1gybaZhlHhOy7HrNLho8IRjx338QzBpEVe7ytDBHIzEJE0SyAtb8Ui2BAtXJ3kzMWO5JOnUm+nTerHs1xr7nio8QiKzRkkBtAcyMliRrs1/alY2uGk+0Ay4gLi5EmhOUq8WIdbRkGyDChyrygoqFrISpFyTe43eMxkWHbHPNkeLDjAdzHHGpfDNKqkuqsirYyESZVc5ra2vXD1UAW8rEjS+lta0vE+28+ISZHEIE/c94UiVW/gWyWkHiOw/GW8rCkmKi47UHNgHdjh5JRxJ1afDpGFlBwokz50Gt2bMfP0rSdm4o5Y2XDvg2ycNGHkYxspbEySZUDPJCO8RjlFtSTbSud43tIZYMPh+7VYYSWZUZx3rsRnkdnLWYrcCw8OZraGwTjOPs0axQqIIQVbIhJZ3W9pZpbBpHuTa+i6ZQLU7HRddpnglnwwgkgziKGOVe7MECSx6O0hlVBlLZr3Gy2PIVv8PhoO+w8Ikw8meLCp3aoFlkPfYfFPIyFF/gmGNsoOihMo8TFa5RxztE2KVTLHF34JL4hVySyi2gkVLISNs2W5AXXQ3mYjtmSAyRLHN3UULTBmZu7ijEeVAQO7zgDMQbkaAgE3ExNFx2snReIYRMgbuFigdCHVEkXESnIChXVRIjeE223FxW1l7RRxyTE5Y2E3EYyIziNQGIikaNYprFnZ7uMovc5X/COYcU7ZS4gqXSIZZziD3YkXNI2UMWzO2hCKLC1taan7bTtLKxJ7qWcztBncJmLMxCOpDx/jYXQqSLXva1Owo0XbFMTBxaDIJVYCIR3V8SolMaLO0CSKBKQzXuoAJCkWIFteY5pMPHH3OISVEZMOJZ8WHmuYys2LfDyAQswZz3bjUi2dANePcb45JisTLiW8DysSchIygrlCqb3sF09z1q4/8Arf8A+5jxRwmGMkfdWP8AHzXhREXUShQbIPyWHQ0JhRD7TYfFx4tTjSTOShOaRJXABsAxR2y2sdDbY9b0Kpu+zShjuz3PPUtck3396FSmysFwg0DQoVYwKFHyoUKQwCnRQoUmA6BQK0dCsgJcc6QaFCgB07CgF3o6FJgIkawpF6KhTAM04KFCgBw0SbUKFAEdxTRoUK0gEXpVChTAUppRahQrIBo1OI1ChSAJqUrbUKFAAY0VChSASWpstehQrSAUKVm0oUKQBYU/xF/qH1oUKFZn6bgf/9k="/>
          <p:cNvSpPr>
            <a:spLocks noChangeAspect="1" noChangeArrowheads="1"/>
          </p:cNvSpPr>
          <p:nvPr/>
        </p:nvSpPr>
        <p:spPr bwMode="auto">
          <a:xfrm>
            <a:off x="215900" y="-47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6" name="TextBox 5"/>
          <p:cNvSpPr txBox="1"/>
          <p:nvPr/>
        </p:nvSpPr>
        <p:spPr>
          <a:xfrm>
            <a:off x="3851920" y="6015847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/>
              <a:t>同性恋</a:t>
            </a:r>
            <a:endParaRPr lang="en-AU" sz="4400" dirty="0"/>
          </a:p>
        </p:txBody>
      </p:sp>
      <p:pic>
        <p:nvPicPr>
          <p:cNvPr id="2050" name="Picture 2" descr="http://sdtz.com/news/UploadFiles_7752/200902/20090217004931524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-29349"/>
            <a:ext cx="8612956" cy="6077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022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92" y="116632"/>
            <a:ext cx="8229600" cy="1143000"/>
          </a:xfrm>
        </p:spPr>
        <p:txBody>
          <a:bodyPr/>
          <a:lstStyle/>
          <a:p>
            <a:pPr algn="l"/>
            <a:r>
              <a:rPr lang="zh-CN" altLang="en-US" dirty="0" smtClean="0"/>
              <a:t>好丈夫，好妻子？</a:t>
            </a:r>
            <a:endParaRPr lang="en-AU" dirty="0"/>
          </a:p>
        </p:txBody>
      </p:sp>
      <p:pic>
        <p:nvPicPr>
          <p:cNvPr id="4098" name="Picture 2" descr="http://sns.people.com.cn/uploads/figureCaptions/Image/e6/99/93/e697ad2e626c6f67/1331123236507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477" y="3930176"/>
            <a:ext cx="4320480" cy="295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zhishi.0-6.com/KnowlegeFiles/2008/1121/3428d279-5fe8-4fba-a931-0a599918dfb8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1" y="2362795"/>
            <a:ext cx="4644008" cy="452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8" descr="data:image/jpeg;base64,/9j/4AAQSkZJRgABAQAAAQABAAD/2wCEAAkGBhQQEBUUEhQVFRQUFBQVFBQVFBUVFBQUFBQVFBQQFRQXHCYeFxkjGRQVHy8gIycpLCwsFR4xNTAqNSYrLCkBCQoKDgwOGA8PFyocHR8pMCkpKSksKSkpKSkpKSwpKSkpKSkpKSwpKSkpKSkpKSkpKSksLCkpKSksLCwvKSwsKf/AABEIASMArQMBIgACEQEDEQH/xAAcAAABBQEBAQAAAAAAAAAAAAACAAEDBQYEBwj/xAA+EAABAwIDBgUCAwcDAwUAAAABAAIRAyEEEjEFBkFRYXETIoGRoTKxQsHwBxRSYpLR4SNyojPC8RZjgoOy/8QAGgEAAgMBAQAAAAAAAAAAAAAAAAQBAwUCBv/EACcRAAICAQMCBgMBAAAAAAAAAAABAhEDBBIhMXEFIjIzQVETI2GR/9oADAMBAAIRAxEAPwDbuQInIFqmIMUJKRKEqQEShJSJQqTkRKYlMUipIEShlIlMSggeUxKZNKAHSlNKSkgdMkkgB5SlMkgAk8oZTygB5STSkEAWDlGSicUBK4LQShJTkoSggYlMlK5tpYnwqNR/8FNzv6RKkgDEbVYxwaTJIkAcY1R4baFOqYY9pPETcei8ixu3XvPldZgJaTx4m/qoaOIeXNcxxDwbFpggn/wlpainwOR0trlntJCEqk3P3gOLoHP/ANWmcr7RmEeWpHXQ9QrwhXwmpqxWcHB0xkxCKEy7KxoTwnWF29+0WHOZhWggSDVdcEz+BvLqVxPIodSzHilk6G5hMvJ6e9de/iVXm3lAcWieZA17Lf7q47xqLjJdDyJcZOg/yohlU+EdZMEsatlwkEiEytKAkkwSQAUpwhSBQB3uQFG5RlcFgJQlEgUgxk1WiKjXMd9Lmuaf9rgQfgp0TUEdDyD/ANOupVXMcb03FnR0HLPYi/qunAbJh5EWBE84npyv7LS7ZwZONf8Az+Wf/raB8t152taYm08oEcrnqNfzssDNk2tpHptNi3JNnRurgvDxDnDR1MgxpMz/ANpWsIWJwmO8Cqx/DND+rHWM9plblzU/oMm6FfRm+JYtuS/hkeVMQpISWhZl0VO9FQtwVYtMOLMoP+4hpjrBK8tpbOjhw+69C30xctZSadCH1OgEhgPcyfRZynTBzCL8FkavN56Xwbmi0/67fyZ4YHPp+tVs/wBm1F7adbN9Ic0A83QZjsI91W4HZTvNGnwLSCVutl4cU6DAIuMxi0l1yf1yCs0kt0+yKtbDZj7snKZOUy1TFEkmToAeUgmToA73FRlG4qMlcFgxQp0ykBkTU0ImhBBT4qo11V41IOhAB0FgefEG0wqZ9PzkDQuJ5H26K5ZWDatTM5oBcbXJBFonh14dkFGkKjnQJIJ7SdYPEfK8tlfnkeww8Qj2M/jqNojUX6DSVq93sU+pQaXgy3y5uDstgW8dIVTicLE2t+tey7t2MTANF2oJczqD9Te419TyTOgy7clP5F/EcW/Fa+C6yrnx+KFGk+ofwNLu54D3suvKslvnjM7m0GmzZdU/3fhaeoEn1WznyrHBswtNh/LkSXQy/wC9OqS513OMuJ48j2iPZdVC3U6IqOEB6i2g48FYMwExaQNRxXnZSt2eojGlRbbOwYFAnUkSY1BurWjSyMa3+FoHxdDg6TcgtE2j0Hopqi0vDVbkzF8UlxGPcjKZPCZbBiDJJJKQHSlMnQQdrigIRuVDvBtevTMUqr2NFsrHFsHmQOZGqWzZfxJOrHMOH8rq6LkFOAsgzfTFs+t1Ot0rU236Z2gOB6q02dvzh6py1mPwz5ABg1KJnjm1b+rKqGri+qotno5L0uy8yomtRmlYOBDmnR7CHMPZwUdZpyOy/Vldl75THymdyatCu1p0+DJ0sUwV6li57nOOYusGzoBpPyu7CY1peQBlPWYM6EHtCy7HF1QZXRmI04gBXuEoBji88dCYOgsSNCvNZFy39nqsb8qR2Yskun5/wuGmJdYhpbfNdsciHDipNq7SDWCBBOkWgD8XIBZKnjDUqTc3mSSZ7riON9S15ElTN+RXe3y4lv8ARlPq+PlZv9zNNxa6Q8azx6iJnvKfDYlwsCZ1nvwXRTxYJHiA21cPqb1aePUKZOcvU7IhGEeYqiEgsOlvhXOz2glpA6HW6bF4KwNnD+JuhE6nkunZ1P8A03eWb8/11VZ25fRb4YAuinlMHQzA0m/ZRVRc9z91W4DaXhVCXEtFvqnLe2vAzZXOJIcGuH4h8gxMjVafhuSpuP2Y/ieO4KX0zjIQwpcqDF1GURNZ7KQOgefMezBLj7Lac4x6ujDjjlL0qwISVbiN6sOzTxanZgYPd5/JduCxrK9PxKYcAHZXNdBIMSCHNsQR9lXHUY5S2pls9NkhHdJEicJkleLnc5V2I2e11XMRIcIdfgSJjkQ4NNuasSh9J5DSek9Urnx74NfI3p8myfPQzW9O6L20y+iQbWPInRrvYiea8wq7VqscQ8Q4GCCII7r6GwLG1aZYdHNInjDrg+hhePb34RrXvbWaWvaXNzccw4Ty0N+BWXDnqa0uOUUuzd6atMgMLgCQYY4jzaZhHFeq7o7dOJplryPGpRmsBnafpqxwmIPUdV5luLu67GYnI2waMznn6abZibXLibADkV6/sPcyhhqvi0jUqVQwjM9wawBx4U2jKbxrOitjlWJ8f4VzxflXP+mfO6rmVqhA/wBMXYdD5zMR/LJC56jHZgGtI73BHI/rgtlWwOVxqWfUENIfLckmS2TMWuCbHgVygMIdmZlI1k2Dp4SeV0jN3K6H8fljXUxG1aTw25MzcGL9R0XJsvZJ8IvBaPPB5jurPeN5Y/VjwRmAOvToqzY1TxnkaADM8jiBFyO9lLuiU+S8w+yswDpEX7xzhc+MwxYYF4jnr+gr3C02uZFMZY+kkRP5g9Sq/GVQC5ztQQCDzAE8ecqlN2Xljs61BpsYgdLjj04LqwtMXAtN4NtOH5Lo2LD6YEDzC2kc59100tkNBnSJty5kFFWV7qMvvXTeKcMaXOeQ3I1uZ0gcAPS/CNV0UtojBYSm3ESXspOe5rSCWiS4knppH8pWqo7NbIkkcGvjhaRHHRefbzbIqjE1f3xhZRrA06dWn52NaI8LK6LvGWSCBMnnKcw7ccbT8wlm3ZJU15UVm0/2nPcSKJFBnAME1T/uq6j0hZpu1qZeXOJc46ucXOd3kqkxuAdSqFhIMGzm/S4cHDl2Wn3b3aaAKtYgwAWt4TwJ59lZKN8t2cxdcJUWdNk085tMROvdaLc9hGHfM3qiJ5NbY/8AJUdXNWqMY0cTbvYBbPDYUUqbWD8I15niVdpcdzv6FtXlqFfLDKZIpFaxjHc5CjcgK4LTq2ZUy1L8dO/FnTiR3IWf/alsNtWiKwAJkMqWsWwfDeY4giJ6wrZPtPEPqYd9P6y4CJIDrEHU2doOMpDNp2nuiaGHUJrbM8p3Qxgw5qtEteSx1zEtbIMHjBMr0+lvMabWGpIpGclWmWmLcQeI5jXkvO9oYcUKkvaWkahzS0wddeEcQqTa+3mkBrK1QwbwJZHQkyTHSEpKD3DsZqj2PG700nUyWH/Ua148tgCLlhm2Qi4bcTKwm39tVcrgT5XkECJi1xcLMYDa4/E4u/mNgR1n9WWpw76eIZlJB5HsOHNV7afJ3vM5jMcXXNoblHbTVaTc/M/Qm4cHGABEtgA6lVWN2IScrZdLvKAJJhswAr7d3C+BZwIJHmgcJED7aKMjW0sx3uNtTwTW041tc/ksNvDhvDqkNJIPmg6jSdff1K2FHygkGAeZHpbgsztdrq1QRNiQe0WSsHyMNFhsramRgGkNBkHWdZ9Vptl7XDvqEcRpKyewcIawcSPKT5Z4QIK7doYhuHEkibXnmYi676dDh8m8p1w9uoHKbweC4dpV6TqRpVy17KgyvBgAg2kciNRGhHBeTbT/AGh1qFUto5DBEuJlskXA0XRt3a1fEPaajHUqrWtEascYltRrgcptxkz8K6pV0KOLMJj8E+nialOQ7w6tRmfTMGPLQ63b5WowM5JMwoMDu2G+dxLiTdxvJ43NplabZ+wzUjMMtP1DndGjWOvsmoxcqSFpzULbJd19nEA1nfikM+xd+Q9TxV44ojYAAAACABoANAOijK1cWNQjtMfLkeSTbGTSknlWFRYOCAhSlAQuC1kZTtTEJBSQQbT2XTxVPw6wLmawDHsVht8twqNGj4mHBbAuCXVDMkjU6OmOhDeEr0HMgxuEbWpOpvEte0gj9dVXOCkizHkcWeP7qbKL3uLtAWgixMm/2C3+AY0EMcBeALSZ5ABc2B2HTwxLafMgniS0kGesrpa91J+cOLSI8zRJvxE8FlT4Zrx5R04DYb24nPlPhsDjTJtLnDIYGpgEqPFPaxxzNngDJEdgNdVo8PjMzMweH1A0AxctaBc9ySSSqitgPFdMgmxy8SI4c0lN2x3HwgaVQuaTMjkY0PBTbGw0vJIIFhPpY/KmwtJoAa4RwNiOmqsMLs8N+lx1Fjf16KraW7js2Ns0ZMgkZRrFv8rJftA2PNOGPfJP05GFvHQ66rchzaNIAFoEwDOs6DvMrP7z3pCdSfaOfMpvGlwJzb5Pn51F1SplAMzEHh1P91vtw9h1aVV4qZmFoHkIsWPGZr2Tb8/kIdhbtvdjzUc1uRlQ1JI5mzAPm/LqvQHazxjXj0+5WpiwqSuRl5s7i6j1GbSAjieBdeOw0CdzkxKEpyMVHhKhGU5Sdt2MShTlMujgZJOkgCzcFGVK5RlVlwEIYRkISpORkbSgTtQBQ4vFtGJfT4kh46hwMn4+UWOpeXo0Ek9AJ/uqneRpZj6dQ6E5f/iWD8w4KeltEvwrp+oNLLanMIBnsY9Fk5fUzZxeldiTd8OrOmGtzZn5oyOAA+ouBlrY6LvqYqlTa2qzEMe1xEubIDSTAMH8JcNQZ6Kj3dxjfBrUy8MdU/0g428pkAe8SqbdvNRGJwmKYWFjc8Oto+GvB0IvroQUo48sbUqo2W2dsl1Jr5aHPcQSQYDWCSSB6mJuRC6sA6s1rXh4c1wzFts4b/EWgmY6aLM7M2p+/Np0KhaGggWF3kOgNYeBMey6cRUecYz92Dm0MFnD6hkU3VXEB1MT9RAF+5XG2jvcbDC44ucKdw4DMPNmsIny8WwV1bw4NpphwMCfuPp9NFxbKxAGIa5wykUzPTxGZvu35XFvXvIPLTYMxLwIvALhDR7mVZj45KsisPBsGQGIkn4JA+AjJRNbDQBeAAgK38aqKPPZXc2IlMkkrCsYpk6SCBQkEgnCALNyAhSuUZVZeRkISjKEhScgFOEikEAZHe+vGKpCJ8rCRzGYyQeYsVz4zE+BRDRElzdTyDiZ7Lt3ywhz06gMFuX1uRHyPcLhw9EV6wJu0MEAmIceEjUiyyc7qbZs6fmCKCtsSufPTY5wdc+Xyu6jlaV6BsPadCrQpuc0OrNpeDVFS5Y2cxaS68S1o0VdtU+HkymACARmi0WnrKl2njGltmjM4DMRwjibC2l54pDJktD8MVMscBhqDXBzKVMZTmENtJEzJAi6feNrqlOk3DMa6S5zmuMU2DUyJkuzGFRbJxhzuDpIBsQYk9IuYtMq8pYgNm56mQbxPt0S6m1LkuljTXA+x8AacCu7Oaj2B5Mg+YgZRyA4BVWOwng48MaNXkMzXDQLvPePutM7CF9OeESCLQdQ70MKhoh+IxfiuEZQ1jSYGZz/ADVKjY4AB3qQmcXLFsnCLd8TbT8kBRvN0BXpY9EeYly2MknShScjJkSaEAKE4SSCALVwQFSOQFcFxGQhIRoSFJDIymCMoUEHHtnZ/jUiOI0+9uoIB9FnNmYMNNQA3Dg4DjEQfm62bFl94sIKddrqflc9pI5ZhIc0gc0jqsfG8f0eTnaUu2sSXOg2j47Qhwu0BF4Bm8SNJ4zJ1iy48XWLyT5T/LJ9SDqP8Krq1Wg/U5vQtke7TdZjhZqxyNGpwdbhwbcGb31mdRMWVwx7S2DLTrqPifUa6hYKltBo/GSR/C10+kgc13UMcXX83c3P9OgVTw2y38/B6Dj9vFtCGCSSANJLjoEtlUTTpwfqAv0c4AmPSJWZ2cKlZzWTAcQ0R9Rmx107rYCmGgAaCw7LR0mFN39GZq8zSpfJGUJCIpiFrGMMknhKFIDQlCdIIAQCbKihKFAFq4KMhTOCjIXCLmRFMQjIQuCkgjKFGUKkgJqpd5W+ej0zn1BZH3KugqHeipFbDj+WuT6eFHyEvqfbYxpvcR59t3CFlQ1KZIl144E3mOR/uo8NUc5gcW5rRHLuDcLRYzBtexwcLZnRe7STwPI3PqqOrhnNt5HAaSCDHKQspmqiprbRLDlbTaDz434BW+xg+uZIOUXyi2Z38x+SlQ2aXOEtYOsE/wDla/YuzwyALk6mOXDoF0qOZHXu7SDKrZ+rK4juBOnKyvHLL7Ddmx7zeGBzBy8tM5vWXLUvT+k6N/0z9Z1S/hCUyMpoTokMAkE6UIIGISRJQgBoShOnAQBauUZUzlGVUXEZCBykKErogjcgKkIQkKSBmrL73VAKzCT9NI+mZzr/AG9lqgFkN6mF9SoG6+GWDvkkR8pTVPyJDekVzbOfHMychPP6b3IPreeqpK2GM6H0ctBiaBdTpl2vh08w5+RoNuBt9lwPpCR5Z9JWcaNlVRqlroy8dXOn4Fyt3uxTlj6hEhtNxM6A8Pbl0WOxFMMdJbxHb9dlu8I00dmVnmBnYY4WggD3KOgVZSbm4XMPG4vdWd3kx9lpCg3Y2X4ez2EjzNbOkTJme91IU/ovQ+5n671rsRpQiISTwgNCUJwE8IAGEkUJQgBgnTwihBJaOCjIUz0BCqLaISEBClIQOXVkEbgghSOCGFJAmC6xT3Znl0z53z1yvMLY4nECnTe82DGOd/SMy852Hji4EG5a2e/1OM+pSGsfRD+jXVlrjtsU21PDOoA05gD2MEIGtvqsjth5Fd9/xW520PstDsTaOakCXXbI4T0KT6DjVj7bYS+m1uruX1axYc16Jj8GH4QUiLEU2+giQOp091UbN2B+8ZaxcAGGB1ktJ9OvVX2KJho5loJ0jzWt8KqUiyMeDpxDAyg5rRDWgADl5gqchdtPaLagqsBkgE20s4E6BccLT0Mk4PuZeuTU12BATQjShPiIMJ4TwnhAAwlCIhIBADQihKEbGqLJosnBAVK4KOFUWkZCBwUpCArogiIQQpXBBC6RBVb00ycDiANfBcfQEF3xK8u2NjclYD+Jpae+rT7hexYukHUqjXaOp1AexY4SvDaTjTqNdygpDVrk0NI+H3O3eSlFdxECcp9wrPd6o0tkgZpImL9BquPeaj52/wCxmvZX/wCz3Z/1VC0GCMrD+LgSCbaSkZPyjyXJvNm0GsaMjDlyiSTE859yg2vtDwKWdvnLSJE6ZrSevZVG8u18oFNkDM1wyiZA8upGhudeS6KFL94wuURmdRsZkBwkT3EEe6UbGFErd1cZ53E6lpbfWXkA20mCtGQsXu1mdiRTcDLZqOJ/hbYZhGsxdbULY0EXFN/bMnxKSckv4DCeE6daJmDJQnTwgkGE8J4TwgBoRAJAJQgCzcECkcEEKotYBQEKQhMVJBCUEKVwQEKTkirsljxzY8DuWkLzTaG77WnMDplt/MCJvyXpG0axp0KrxqylUcO7WOI+QFisTig+mx3BzQQO4skNY+Ymlolwzk2jhBUYBlB8saTB0sfRX2zcY7D0mtpiWtJJEAHm4zPl0BhVmCxALmgiZmI1llpH+Vb4ylUNBuRrS10T4ZkiAC7MTaTeVmyfwaUUU21dqGq7MQBM5SAIIA6+klWe5+Ph+Q2BNhMyQCT24/Kpa+zQ0xcknQkGCIkT/dHsUn95ptafxCTFw28gO9IjS6hxVFnJq8Lgg3FYp44uYwHjGXOf/wBD2XfCnrNEyPxQ71iPs0KJbmlVYonntVK8sgYSARwlCYFhoShEAkAgBoT5U4ThFkg5UoRhPCiwLByBSOQrgtYBCAqSELgggiIQEKUhRkKTllTvTVy4HEH/ANpzRHN0NH3Xme18eWMpMaYIpszerQQPlen7yszYZ7f44b95Xke8DYxDgNAGgdgwD8ln6jnIkaWlVY7H2dtBzHy1xBiL6XIP5eq9M2FipHlc17XNaMrQWyWmPMDrOnd1l5HhmkkiAREkX/CbCea9R3HbVyEBrvClsNm4cBc3HbTkkcyHsbO12w/Eu05Q68E+bS39lLsjYrKdRxg5omTqP4gBHEwrivjAATYAfi0+riJ1mfhUGP275SGGXuuCOF4JjrB0S1jCto0OKH0xpkb+aghSu+lk65BPckkoYXo9O/1R7Hms/uS7gwnhOAnhX2VAwkjAShRYAwnhOAlCAGATwnhPCgksqzIKiK6KxUMKtF0iMhC4KQhCV0ckbgoyFM4KMhByZ/erF5Qxk3Mu7gW/usDtvZRc91QAnygkdR/hXO8O1PG2llaZbSb4QjTMATUP9Rj0SwuJa/MBfKYPO2sLKzS/Y2bOCFY0jIYGq5roE9ot1Xq26lY+GPEpuaQ6ZMiQQACPc+6y2L3HqOzGi9gMtOTP5vNcAHQQfzWowOKcxjQ85y0AGJcSSBoe7SlcrsYgq4K/eTEkVnAO8oyiOB8sxHAqq2cw1MRTtIzNtxgHN7a+6usVsOriHuqZbucAWnS4sJ4agLt3f2CaLy98OcQ0WNmwfM2edlWnwX3Rc1jJ9B+vclBCjwTszJtdz9OWd0FTQvQYX+uPY81m9yXcaEoRQlCtKhkoRQlCABhOAnhKEANCcJQnhQBYuUbkklwi9glMkkujkArnxToY4jUMeR3DTBSSUPowXU8a2HesJ5OP/FPs6u4VzB1c6fdySSx5fJsr4N3gneRvR4A7F7ZHVW/gNbUgCBaw01KSSUkMoscM42HCPsbIsOPO48ZcfWxlJJcEHDsb/pdn1B/yXckkvRaf2o9jA1Huy7iSSSVxSIJwkkgBBIJJIAeEgkkgD//Z"/>
          <p:cNvSpPr>
            <a:spLocks noChangeAspect="1" noChangeArrowheads="1"/>
          </p:cNvSpPr>
          <p:nvPr/>
        </p:nvSpPr>
        <p:spPr bwMode="auto">
          <a:xfrm>
            <a:off x="63500" y="-1571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4106" name="Picture 10" descr="http://upload.wikimedia.org/wikipedia/commons/thumb/e/ef/Giraffe-closeup-head.jpg/220px-Giraffe-closeup-head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996" y="114188"/>
            <a:ext cx="2736304" cy="38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298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78497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4000" b="1" dirty="0"/>
              <a:t>5:21 </a:t>
            </a:r>
            <a:r>
              <a:rPr lang="zh-CN" altLang="en-US" sz="4000" b="1" dirty="0"/>
              <a:t>又当存敬畏基督的</a:t>
            </a:r>
            <a:r>
              <a:rPr lang="zh-CN" altLang="en-US" sz="4000" b="1" dirty="0" smtClean="0"/>
              <a:t>心，彼</a:t>
            </a:r>
            <a:r>
              <a:rPr lang="zh-CN" altLang="en-US" sz="4000" b="1" dirty="0"/>
              <a:t>此顺服。</a:t>
            </a:r>
            <a:endParaRPr lang="en-AU" sz="4000" b="1" dirty="0"/>
          </a:p>
          <a:p>
            <a:pPr>
              <a:spcAft>
                <a:spcPts val="1200"/>
              </a:spcAft>
            </a:pPr>
            <a:r>
              <a:rPr lang="en-AU" sz="4000" b="1" dirty="0"/>
              <a:t>5:22 </a:t>
            </a:r>
            <a:r>
              <a:rPr lang="zh-CN" altLang="en-US" sz="4000" b="1" dirty="0"/>
              <a:t>你们作妻子</a:t>
            </a:r>
            <a:r>
              <a:rPr lang="zh-CN" altLang="en-US" sz="4000" b="1" dirty="0" smtClean="0"/>
              <a:t>的，当</a:t>
            </a:r>
            <a:r>
              <a:rPr lang="zh-CN" altLang="en-US" sz="4000" b="1" dirty="0"/>
              <a:t>顺服自己的丈</a:t>
            </a:r>
            <a:r>
              <a:rPr lang="zh-CN" altLang="en-US" sz="4000" b="1" dirty="0" smtClean="0"/>
              <a:t>夫，如</a:t>
            </a:r>
            <a:r>
              <a:rPr lang="zh-CN" altLang="en-US" sz="4000" b="1" dirty="0"/>
              <a:t>同顺服</a:t>
            </a:r>
            <a:r>
              <a:rPr lang="zh-CN" altLang="en-US" sz="4000" b="1" dirty="0" smtClean="0"/>
              <a:t>主。</a:t>
            </a:r>
            <a:endParaRPr lang="en-AU" sz="4000" b="1" dirty="0"/>
          </a:p>
          <a:p>
            <a:pPr>
              <a:spcAft>
                <a:spcPts val="1200"/>
              </a:spcAft>
            </a:pPr>
            <a:r>
              <a:rPr lang="en-AU" sz="4000" b="1" dirty="0"/>
              <a:t>5:23 </a:t>
            </a:r>
            <a:r>
              <a:rPr lang="zh-CN" altLang="en-US" sz="4000" b="1" dirty="0"/>
              <a:t>因为丈夫是妻子的</a:t>
            </a:r>
            <a:r>
              <a:rPr lang="zh-CN" altLang="en-US" sz="4000" b="1" dirty="0" smtClean="0"/>
              <a:t>头，如</a:t>
            </a:r>
            <a:r>
              <a:rPr lang="zh-CN" altLang="en-US" sz="4000" b="1" dirty="0"/>
              <a:t>同基督是教会的</a:t>
            </a:r>
            <a:r>
              <a:rPr lang="zh-CN" altLang="en-US" sz="4000" b="1" dirty="0" smtClean="0"/>
              <a:t>头。他</a:t>
            </a:r>
            <a:r>
              <a:rPr lang="zh-CN" altLang="en-US" sz="4000" b="1" dirty="0"/>
              <a:t>又是教会全体的救主。</a:t>
            </a:r>
            <a:endParaRPr lang="en-AU" sz="4000" b="1" dirty="0"/>
          </a:p>
          <a:p>
            <a:pPr>
              <a:spcAft>
                <a:spcPts val="1200"/>
              </a:spcAft>
            </a:pPr>
            <a:r>
              <a:rPr lang="en-AU" sz="4000" b="1" dirty="0"/>
              <a:t>5:24 </a:t>
            </a:r>
            <a:r>
              <a:rPr lang="zh-CN" altLang="en-US" sz="4000" b="1" dirty="0"/>
              <a:t>教会怎样顺服基</a:t>
            </a:r>
            <a:r>
              <a:rPr lang="zh-CN" altLang="en-US" sz="4000" b="1" dirty="0" smtClean="0"/>
              <a:t>督，妻</a:t>
            </a:r>
            <a:r>
              <a:rPr lang="zh-CN" altLang="en-US" sz="4000" b="1" dirty="0"/>
              <a:t>子也要怎样凡事顺服丈夫。</a:t>
            </a:r>
            <a:endParaRPr lang="en-AU" sz="4000" b="1" dirty="0"/>
          </a:p>
          <a:p>
            <a:pPr>
              <a:spcAft>
                <a:spcPts val="1200"/>
              </a:spcAft>
            </a:pPr>
            <a:r>
              <a:rPr lang="en-AU" sz="4000" b="1" dirty="0"/>
              <a:t>5:25 </a:t>
            </a:r>
            <a:r>
              <a:rPr lang="zh-CN" altLang="en-US" sz="4000" b="1" dirty="0"/>
              <a:t>你们作丈夫</a:t>
            </a:r>
            <a:r>
              <a:rPr lang="zh-CN" altLang="en-US" sz="4000" b="1" dirty="0" smtClean="0"/>
              <a:t>的，要</a:t>
            </a:r>
            <a:r>
              <a:rPr lang="zh-CN" altLang="en-US" sz="4000" b="1" dirty="0"/>
              <a:t>爱你们的妻子、正如基督爱教</a:t>
            </a:r>
            <a:r>
              <a:rPr lang="zh-CN" altLang="en-US" sz="4000" b="1" dirty="0" smtClean="0"/>
              <a:t>会，为</a:t>
            </a:r>
            <a:r>
              <a:rPr lang="zh-CN" altLang="en-US" sz="4000" b="1" dirty="0"/>
              <a:t>教会舍</a:t>
            </a:r>
            <a:r>
              <a:rPr lang="zh-CN" altLang="en-US" sz="4000" b="1" dirty="0" smtClean="0"/>
              <a:t>己。</a:t>
            </a:r>
            <a:endParaRPr lang="en-AU" sz="4000" b="1" dirty="0"/>
          </a:p>
        </p:txBody>
      </p:sp>
    </p:spTree>
    <p:extLst>
      <p:ext uri="{BB962C8B-B14F-4D97-AF65-F5344CB8AC3E}">
        <p14:creationId xmlns:p14="http://schemas.microsoft.com/office/powerpoint/2010/main" val="760794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78497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4000" b="1" dirty="0" smtClean="0"/>
              <a:t>5:26 </a:t>
            </a:r>
            <a:r>
              <a:rPr lang="zh-CN" altLang="en-US" sz="4000" b="1" dirty="0"/>
              <a:t>要用水藉著</a:t>
            </a:r>
            <a:r>
              <a:rPr lang="zh-CN" altLang="en-US" sz="4000" b="1" dirty="0" smtClean="0"/>
              <a:t>道，把</a:t>
            </a:r>
            <a:r>
              <a:rPr lang="zh-CN" altLang="en-US" sz="4000" b="1" dirty="0"/>
              <a:t>教会洗</a:t>
            </a:r>
            <a:r>
              <a:rPr lang="zh-CN" altLang="en-US" sz="4000" b="1" dirty="0" smtClean="0"/>
              <a:t>净，成</a:t>
            </a:r>
            <a:r>
              <a:rPr lang="zh-CN" altLang="en-US" sz="4000" b="1" dirty="0"/>
              <a:t>为圣</a:t>
            </a:r>
            <a:r>
              <a:rPr lang="zh-CN" altLang="en-US" sz="4000" b="1" dirty="0" smtClean="0"/>
              <a:t>洁，</a:t>
            </a:r>
            <a:endParaRPr lang="en-AU" sz="4000" b="1" dirty="0"/>
          </a:p>
          <a:p>
            <a:pPr>
              <a:spcAft>
                <a:spcPts val="1200"/>
              </a:spcAft>
            </a:pPr>
            <a:r>
              <a:rPr lang="en-AU" sz="4000" b="1" dirty="0"/>
              <a:t>5:27 </a:t>
            </a:r>
            <a:r>
              <a:rPr lang="zh-CN" altLang="en-US" sz="4000" b="1" dirty="0"/>
              <a:t>可以献给自</a:t>
            </a:r>
            <a:r>
              <a:rPr lang="zh-CN" altLang="en-US" sz="4000" b="1" dirty="0" smtClean="0"/>
              <a:t>己，作</a:t>
            </a:r>
            <a:r>
              <a:rPr lang="zh-CN" altLang="en-US" sz="4000" b="1" dirty="0"/>
              <a:t>个荣耀的教</a:t>
            </a:r>
            <a:r>
              <a:rPr lang="zh-CN" altLang="en-US" sz="4000" b="1" dirty="0" smtClean="0"/>
              <a:t>会，毫</a:t>
            </a:r>
            <a:r>
              <a:rPr lang="zh-CN" altLang="en-US" sz="4000" b="1" dirty="0"/>
              <a:t>无玷污皱纹等类的</a:t>
            </a:r>
            <a:r>
              <a:rPr lang="zh-CN" altLang="en-US" sz="4000" b="1" dirty="0" smtClean="0"/>
              <a:t>病，乃</a:t>
            </a:r>
            <a:r>
              <a:rPr lang="zh-CN" altLang="en-US" sz="4000" b="1" dirty="0"/>
              <a:t>是圣洁没有瑕疵的。</a:t>
            </a:r>
            <a:endParaRPr lang="en-AU" sz="4000" b="1" dirty="0"/>
          </a:p>
          <a:p>
            <a:pPr>
              <a:spcAft>
                <a:spcPts val="1200"/>
              </a:spcAft>
            </a:pPr>
            <a:r>
              <a:rPr lang="en-AU" sz="4000" b="1" dirty="0"/>
              <a:t>5:28 </a:t>
            </a:r>
            <a:r>
              <a:rPr lang="zh-CN" altLang="en-US" sz="4000" b="1" dirty="0"/>
              <a:t>丈夫也当照样爱妻</a:t>
            </a:r>
            <a:r>
              <a:rPr lang="zh-CN" altLang="en-US" sz="4000" b="1" dirty="0" smtClean="0"/>
              <a:t>子，如</a:t>
            </a:r>
            <a:r>
              <a:rPr lang="zh-CN" altLang="en-US" sz="4000" b="1" dirty="0"/>
              <a:t>同爱自己的身</a:t>
            </a:r>
            <a:r>
              <a:rPr lang="zh-CN" altLang="en-US" sz="4000" b="1" dirty="0" smtClean="0"/>
              <a:t>子。爱</a:t>
            </a:r>
            <a:r>
              <a:rPr lang="zh-CN" altLang="en-US" sz="4000" b="1" dirty="0"/>
              <a:t>妻</a:t>
            </a:r>
            <a:r>
              <a:rPr lang="zh-CN" altLang="en-US" sz="4000" b="1" dirty="0" smtClean="0"/>
              <a:t>子，便</a:t>
            </a:r>
            <a:r>
              <a:rPr lang="zh-CN" altLang="en-US" sz="4000" b="1" dirty="0"/>
              <a:t>是爱自己了。</a:t>
            </a:r>
            <a:endParaRPr lang="en-AU" sz="4000" b="1" dirty="0"/>
          </a:p>
          <a:p>
            <a:pPr>
              <a:spcAft>
                <a:spcPts val="1200"/>
              </a:spcAft>
            </a:pPr>
            <a:r>
              <a:rPr lang="en-AU" sz="4000" b="1" dirty="0"/>
              <a:t>5:29 </a:t>
            </a:r>
            <a:r>
              <a:rPr lang="zh-CN" altLang="en-US" sz="4000" b="1" dirty="0"/>
              <a:t>从来没有人恨恶自己的身</a:t>
            </a:r>
            <a:r>
              <a:rPr lang="zh-CN" altLang="en-US" sz="4000" b="1" dirty="0" smtClean="0"/>
              <a:t>子，总</a:t>
            </a:r>
            <a:r>
              <a:rPr lang="zh-CN" altLang="en-US" sz="4000" b="1" dirty="0"/>
              <a:t>要保养顾</a:t>
            </a:r>
            <a:r>
              <a:rPr lang="zh-CN" altLang="en-US" sz="4000" b="1" dirty="0" smtClean="0"/>
              <a:t>惜，正</a:t>
            </a:r>
            <a:r>
              <a:rPr lang="zh-CN" altLang="en-US" sz="4000" b="1" dirty="0"/>
              <a:t>像基督待教会一</a:t>
            </a:r>
            <a:r>
              <a:rPr lang="zh-CN" altLang="en-US" sz="4000" b="1" dirty="0" smtClean="0"/>
              <a:t>样</a:t>
            </a:r>
            <a:r>
              <a:rPr lang="zh-CN" altLang="en-US" sz="4000" b="1" dirty="0"/>
              <a:t>。</a:t>
            </a:r>
            <a:endParaRPr lang="en-AU" sz="4000" b="1" dirty="0"/>
          </a:p>
        </p:txBody>
      </p:sp>
    </p:spTree>
    <p:extLst>
      <p:ext uri="{BB962C8B-B14F-4D97-AF65-F5344CB8AC3E}">
        <p14:creationId xmlns:p14="http://schemas.microsoft.com/office/powerpoint/2010/main" val="3238386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363" y="620688"/>
            <a:ext cx="878497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4000" b="1" dirty="0" smtClean="0"/>
              <a:t>5:30 </a:t>
            </a:r>
            <a:r>
              <a:rPr lang="zh-CN" altLang="en-US" sz="4000" b="1" dirty="0"/>
              <a:t>因我们是他身上的肢体</a:t>
            </a:r>
            <a:r>
              <a:rPr lang="zh-CN" altLang="en-US" sz="4000" b="1" dirty="0" smtClean="0"/>
              <a:t>。</a:t>
            </a:r>
            <a:endParaRPr lang="en-US" altLang="zh-CN" sz="4000" b="1" dirty="0" smtClean="0"/>
          </a:p>
          <a:p>
            <a:pPr>
              <a:spcAft>
                <a:spcPts val="1200"/>
              </a:spcAft>
            </a:pPr>
            <a:r>
              <a:rPr lang="en-AU" sz="4000" b="1" dirty="0" smtClean="0"/>
              <a:t>5:31 </a:t>
            </a:r>
            <a:r>
              <a:rPr lang="zh-CN" altLang="en-US" sz="4000" b="1" dirty="0"/>
              <a:t>为这个缘</a:t>
            </a:r>
            <a:r>
              <a:rPr lang="zh-CN" altLang="en-US" sz="4000" b="1" dirty="0" smtClean="0"/>
              <a:t>故，人</a:t>
            </a:r>
            <a:r>
              <a:rPr lang="zh-CN" altLang="en-US" sz="4000" b="1" dirty="0"/>
              <a:t>要离开父</a:t>
            </a:r>
            <a:r>
              <a:rPr lang="zh-CN" altLang="en-US" sz="4000" b="1" dirty="0" smtClean="0"/>
              <a:t>母，与</a:t>
            </a:r>
            <a:r>
              <a:rPr lang="zh-CN" altLang="en-US" sz="4000" b="1" dirty="0"/>
              <a:t>妻子连</a:t>
            </a:r>
            <a:r>
              <a:rPr lang="zh-CN" altLang="en-US" sz="4000" b="1" dirty="0" smtClean="0"/>
              <a:t>合，二</a:t>
            </a:r>
            <a:r>
              <a:rPr lang="zh-CN" altLang="en-US" sz="4000" b="1" dirty="0"/>
              <a:t>人成为一体。</a:t>
            </a:r>
            <a:endParaRPr lang="en-AU" sz="4000" b="1" dirty="0"/>
          </a:p>
          <a:p>
            <a:pPr>
              <a:spcAft>
                <a:spcPts val="1200"/>
              </a:spcAft>
            </a:pPr>
            <a:r>
              <a:rPr lang="en-AU" sz="4000" b="1" dirty="0"/>
              <a:t>5:32 </a:t>
            </a:r>
            <a:r>
              <a:rPr lang="zh-CN" altLang="en-US" sz="4000" b="1" dirty="0"/>
              <a:t>这是极大的奥</a:t>
            </a:r>
            <a:r>
              <a:rPr lang="zh-CN" altLang="en-US" sz="4000" b="1" dirty="0" smtClean="0"/>
              <a:t>秘，但</a:t>
            </a:r>
            <a:r>
              <a:rPr lang="zh-CN" altLang="en-US" sz="4000" b="1" dirty="0"/>
              <a:t>我是指著基督和教会说的。</a:t>
            </a:r>
            <a:endParaRPr lang="en-AU" sz="4000" b="1" dirty="0"/>
          </a:p>
          <a:p>
            <a:pPr>
              <a:spcAft>
                <a:spcPts val="1200"/>
              </a:spcAft>
            </a:pPr>
            <a:r>
              <a:rPr lang="en-AU" sz="4000" b="1" dirty="0"/>
              <a:t>5:33 </a:t>
            </a:r>
            <a:r>
              <a:rPr lang="zh-CN" altLang="en-US" sz="4000" b="1" dirty="0"/>
              <a:t>然而你们各人都当爱妻</a:t>
            </a:r>
            <a:r>
              <a:rPr lang="zh-CN" altLang="en-US" sz="4000" b="1" dirty="0" smtClean="0"/>
              <a:t>子，如</a:t>
            </a:r>
            <a:r>
              <a:rPr lang="zh-CN" altLang="en-US" sz="4000" b="1" dirty="0"/>
              <a:t>同爱自己一</a:t>
            </a:r>
            <a:r>
              <a:rPr lang="zh-CN" altLang="en-US" sz="4000" b="1" dirty="0" smtClean="0"/>
              <a:t>样。妻</a:t>
            </a:r>
            <a:r>
              <a:rPr lang="zh-CN" altLang="en-US" sz="4000" b="1" dirty="0"/>
              <a:t>子也当敬重他的丈夫。</a:t>
            </a:r>
            <a:endParaRPr lang="en-AU" sz="4000" b="1" dirty="0"/>
          </a:p>
        </p:txBody>
      </p:sp>
    </p:spTree>
    <p:extLst>
      <p:ext uri="{BB962C8B-B14F-4D97-AF65-F5344CB8AC3E}">
        <p14:creationId xmlns:p14="http://schemas.microsoft.com/office/powerpoint/2010/main" val="3739897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1" dirty="0" smtClean="0"/>
              <a:t>蒙福夫妻相处之道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462338" y="1697507"/>
            <a:ext cx="867416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sz="3600" b="1" dirty="0" smtClean="0"/>
              <a:t>I</a:t>
            </a:r>
            <a:r>
              <a:rPr lang="zh-CN" altLang="en-US" sz="3600" b="1" dirty="0" smtClean="0"/>
              <a:t>、敬</a:t>
            </a:r>
            <a:r>
              <a:rPr lang="zh-CN" altLang="en-US" sz="3600" b="1" dirty="0"/>
              <a:t>畏基督，彼此顺服（</a:t>
            </a:r>
            <a:r>
              <a:rPr lang="en-AU" sz="3600" b="1" dirty="0"/>
              <a:t>5</a:t>
            </a:r>
            <a:r>
              <a:rPr lang="zh-CN" altLang="en-US" sz="3600" b="1" dirty="0"/>
              <a:t>：</a:t>
            </a:r>
            <a:r>
              <a:rPr lang="en-AU" sz="3600" b="1" dirty="0"/>
              <a:t>21</a:t>
            </a:r>
            <a:r>
              <a:rPr lang="zh-CN" altLang="en-US" sz="3600" b="1" dirty="0"/>
              <a:t>）</a:t>
            </a:r>
            <a:endParaRPr lang="en-AU" sz="3600" b="1" dirty="0"/>
          </a:p>
          <a:p>
            <a:pPr lvl="0"/>
            <a:r>
              <a:rPr lang="en-US" altLang="zh-CN" sz="3600" b="1" dirty="0" smtClean="0"/>
              <a:t> </a:t>
            </a:r>
            <a:endParaRPr lang="en-AU" sz="3600" b="1" dirty="0"/>
          </a:p>
          <a:p>
            <a:pPr lvl="0"/>
            <a:r>
              <a:rPr lang="en-US" altLang="zh-CN" sz="3600" b="1" dirty="0" smtClean="0"/>
              <a:t>II</a:t>
            </a:r>
            <a:r>
              <a:rPr lang="zh-CN" altLang="en-US" sz="3600" b="1" dirty="0" smtClean="0"/>
              <a:t>、基</a:t>
            </a:r>
            <a:r>
              <a:rPr lang="zh-CN" altLang="en-US" sz="3600" b="1" dirty="0"/>
              <a:t>督徒姐妹的为妻之道（</a:t>
            </a:r>
            <a:r>
              <a:rPr lang="en-AU" sz="3600" b="1" dirty="0"/>
              <a:t>5</a:t>
            </a:r>
            <a:r>
              <a:rPr lang="zh-CN" altLang="en-US" sz="3600" b="1" dirty="0"/>
              <a:t>：</a:t>
            </a:r>
            <a:r>
              <a:rPr lang="en-AU" sz="3600" b="1" dirty="0"/>
              <a:t>22</a:t>
            </a:r>
            <a:r>
              <a:rPr lang="zh-CN" altLang="en-US" sz="3600" b="1" dirty="0"/>
              <a:t>－</a:t>
            </a:r>
            <a:r>
              <a:rPr lang="en-AU" sz="3600" b="1" dirty="0"/>
              <a:t>24</a:t>
            </a:r>
            <a:r>
              <a:rPr lang="zh-CN" altLang="en-US" sz="3600" b="1" dirty="0"/>
              <a:t>）</a:t>
            </a:r>
            <a:endParaRPr lang="en-AU" sz="3600" b="1" dirty="0"/>
          </a:p>
          <a:p>
            <a:endParaRPr lang="en-US" sz="3600" b="1" dirty="0" smtClean="0"/>
          </a:p>
          <a:p>
            <a:pPr lvl="0"/>
            <a:r>
              <a:rPr lang="en-US" altLang="zh-CN" sz="3600" b="1" dirty="0" smtClean="0"/>
              <a:t>III</a:t>
            </a:r>
            <a:r>
              <a:rPr lang="zh-CN" altLang="en-US" sz="3600" b="1" dirty="0" smtClean="0"/>
              <a:t>、基</a:t>
            </a:r>
            <a:r>
              <a:rPr lang="zh-CN" altLang="en-US" sz="3600" b="1" dirty="0"/>
              <a:t>督徒弟兄的为夫之道（</a:t>
            </a:r>
            <a:r>
              <a:rPr lang="en-AU" sz="3600" b="1" dirty="0"/>
              <a:t>5</a:t>
            </a:r>
            <a:r>
              <a:rPr lang="zh-CN" altLang="en-US" sz="3600" b="1" dirty="0"/>
              <a:t>：</a:t>
            </a:r>
            <a:r>
              <a:rPr lang="en-AU" sz="3600" b="1" dirty="0"/>
              <a:t>25</a:t>
            </a:r>
            <a:r>
              <a:rPr lang="zh-CN" altLang="en-US" sz="3600" b="1" dirty="0"/>
              <a:t>－</a:t>
            </a:r>
            <a:r>
              <a:rPr lang="en-AU" sz="3600" b="1" dirty="0"/>
              <a:t>30</a:t>
            </a:r>
            <a:r>
              <a:rPr lang="zh-CN" altLang="en-US" sz="3600" b="1" dirty="0"/>
              <a:t>）</a:t>
            </a:r>
            <a:endParaRPr lang="en-AU" sz="3600" b="1" dirty="0"/>
          </a:p>
          <a:p>
            <a:endParaRPr lang="en-US" sz="3600" b="1" dirty="0" smtClean="0"/>
          </a:p>
          <a:p>
            <a:r>
              <a:rPr lang="en-AU" sz="3600" b="1" dirty="0" smtClean="0"/>
              <a:t>IV</a:t>
            </a:r>
            <a:r>
              <a:rPr lang="zh-CN" altLang="en-US" sz="3600" b="1" dirty="0" smtClean="0"/>
              <a:t>、夫</a:t>
            </a:r>
            <a:r>
              <a:rPr lang="zh-CN" altLang="en-US" sz="3600" b="1" dirty="0"/>
              <a:t>妻如何相处？（</a:t>
            </a:r>
            <a:r>
              <a:rPr lang="en-AU" sz="3600" b="1" dirty="0" smtClean="0"/>
              <a:t>31</a:t>
            </a:r>
            <a:r>
              <a:rPr lang="zh-CN" altLang="en-US" sz="3600" b="1" dirty="0" smtClean="0"/>
              <a:t>－</a:t>
            </a:r>
            <a:r>
              <a:rPr lang="en-US" altLang="zh-CN" sz="3600" b="1" dirty="0" smtClean="0"/>
              <a:t>33</a:t>
            </a:r>
            <a:r>
              <a:rPr lang="zh-CN" altLang="en-US" sz="3600" b="1" dirty="0" smtClean="0"/>
              <a:t>）</a:t>
            </a:r>
            <a:endParaRPr lang="en-AU" sz="3600" b="1" dirty="0"/>
          </a:p>
          <a:p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2045567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1024</Words>
  <Application>Microsoft Macintosh PowerPoint</Application>
  <PresentationFormat>On-screen Show (4:3)</PresentationFormat>
  <Paragraphs>144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蒙福夫妻相处之道</vt:lpstr>
      <vt:lpstr>PowerPoint Presentation</vt:lpstr>
      <vt:lpstr>PowerPoint Presentation</vt:lpstr>
      <vt:lpstr>PowerPoint Presentation</vt:lpstr>
      <vt:lpstr>好丈夫，好妻子？</vt:lpstr>
      <vt:lpstr>PowerPoint Presentation</vt:lpstr>
      <vt:lpstr>PowerPoint Presentation</vt:lpstr>
      <vt:lpstr>PowerPoint Presentation</vt:lpstr>
      <vt:lpstr>蒙福夫妻相处之道</vt:lpstr>
      <vt:lpstr>I、敬畏基督，彼此顺服（5：21）</vt:lpstr>
      <vt:lpstr>II、基督徒姐妹的为妻之道(5：22－24)</vt:lpstr>
      <vt:lpstr>II、基督徒姐妹的为妻之道(5：22－24)</vt:lpstr>
      <vt:lpstr>II、基督徒姐妹的为妻之道(5：22－24)</vt:lpstr>
      <vt:lpstr>III、基督徒弟兄的为夫之道(5：25－30)</vt:lpstr>
      <vt:lpstr>III、基督徒弟兄的为夫之道(5：25－30)</vt:lpstr>
      <vt:lpstr>III、基督徒弟兄的为夫之道(5：25－30)</vt:lpstr>
      <vt:lpstr>IV、夫妻如何相处？（31－33）</vt:lpstr>
      <vt:lpstr>PowerPoint Presentation</vt:lpstr>
      <vt:lpstr>IV、夫妻如何相处？（31－33）</vt:lpstr>
      <vt:lpstr>PowerPoint Presentation</vt:lpstr>
      <vt:lpstr>IV、夫妻如何相处？（31－33）</vt:lpstr>
      <vt:lpstr>PowerPoint Presentation</vt:lpstr>
      <vt:lpstr>夫，妻和神三者合一</vt:lpstr>
      <vt:lpstr>夫，妻和神三者合一</vt:lpstr>
      <vt:lpstr>夫，妻和神三者合一</vt:lpstr>
      <vt:lpstr>IV、夫妻如何相处？（31－33）</vt:lpstr>
      <vt:lpstr>PowerPoint Presentation</vt:lpstr>
      <vt:lpstr>IV、夫妻如何相处？（31－33）</vt:lpstr>
      <vt:lpstr>IV、夫妻如何相处？（31－33）</vt:lpstr>
      <vt:lpstr>总结：蒙福夫妻相处之道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蒙福夫妻相处之道</dc:title>
  <dc:creator>gordon</dc:creator>
  <cp:lastModifiedBy>Haiyan</cp:lastModifiedBy>
  <cp:revision>4</cp:revision>
  <dcterms:created xsi:type="dcterms:W3CDTF">2013-08-16T23:38:38Z</dcterms:created>
  <dcterms:modified xsi:type="dcterms:W3CDTF">2013-08-18T00:40:57Z</dcterms:modified>
</cp:coreProperties>
</file>