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43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BBBF1-B315-4757-A3C2-60CE94414734}" type="datetimeFigureOut">
              <a:rPr lang="en-AU" smtClean="0"/>
              <a:pPr/>
              <a:t>19/10/2013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E157F-A0C8-4A79-A441-C7835F4C9FD6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000" b="1" dirty="0" smtClean="0"/>
              <a:t>主正在叩門</a:t>
            </a:r>
            <a:endParaRPr lang="en-AU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zh-CN" altLang="en-US" sz="4400" b="1" dirty="0" smtClean="0">
                <a:solidFill>
                  <a:schemeClr val="tx1"/>
                </a:solidFill>
              </a:rPr>
              <a:t>啟三：</a:t>
            </a:r>
            <a:r>
              <a:rPr lang="en-US" altLang="zh-CN" sz="4400" b="1" dirty="0" smtClean="0">
                <a:solidFill>
                  <a:schemeClr val="tx1"/>
                </a:solidFill>
              </a:rPr>
              <a:t>14-22</a:t>
            </a:r>
            <a:endParaRPr lang="en-A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把生命主權交給主耶穌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zh-TW" altLang="en-US" sz="4800" b="1" dirty="0"/>
              <a:t>我勸你</a:t>
            </a:r>
            <a:r>
              <a:rPr lang="zh-TW" altLang="en-US" sz="4800" b="1" dirty="0">
                <a:solidFill>
                  <a:srgbClr val="FF0000"/>
                </a:solidFill>
              </a:rPr>
              <a:t>向我買</a:t>
            </a:r>
            <a:r>
              <a:rPr lang="zh-TW" altLang="en-US" sz="4800" b="1" dirty="0"/>
              <a:t>火煉的金子，叫你富足；又買白衣穿上，叫你赤身的羞恥不露出來；又買眼藥擦你的眼睛，使你能看見</a:t>
            </a:r>
            <a:r>
              <a:rPr lang="zh-TW" altLang="en-US" sz="4800" b="1" dirty="0" smtClean="0"/>
              <a:t>。</a:t>
            </a:r>
            <a:r>
              <a:rPr lang="en-US" altLang="zh-TW" sz="4800" b="1" dirty="0" smtClean="0"/>
              <a:t>			</a:t>
            </a:r>
            <a:r>
              <a:rPr lang="zh-CN" altLang="en-US" sz="4800" dirty="0" smtClean="0"/>
              <a:t>（</a:t>
            </a:r>
            <a:r>
              <a:rPr lang="en-US" altLang="zh-CN" sz="4800" dirty="0" smtClean="0"/>
              <a:t>20</a:t>
            </a:r>
            <a:r>
              <a:rPr lang="zh-CN" altLang="en-US" sz="4800" dirty="0" smtClean="0"/>
              <a:t>）</a:t>
            </a:r>
            <a:endParaRPr lang="en-A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724400"/>
              </a:tblGrid>
              <a:tr h="19710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dirty="0" smtClean="0"/>
                        <a:t>老底嘉人</a:t>
                      </a:r>
                      <a:endParaRPr lang="en-US" altLang="zh-CN" sz="4000" dirty="0" smtClean="0"/>
                    </a:p>
                    <a:p>
                      <a:pPr algn="ctr"/>
                      <a:r>
                        <a:rPr lang="zh-CN" altLang="en-US" sz="4000" dirty="0" smtClean="0"/>
                        <a:t>最自豪的成就</a:t>
                      </a:r>
                      <a:endParaRPr lang="en-AU" sz="4000" dirty="0" smtClean="0"/>
                    </a:p>
                    <a:p>
                      <a:pPr algn="ctr"/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zh-CN" altLang="en-US" sz="4000" dirty="0" smtClean="0"/>
                        <a:t>要向主買的東西</a:t>
                      </a:r>
                      <a:endParaRPr lang="en-AU" sz="4000" dirty="0"/>
                    </a:p>
                  </a:txBody>
                  <a:tcPr/>
                </a:tc>
              </a:tr>
              <a:tr h="1610360">
                <a:tc>
                  <a:txBody>
                    <a:bodyPr/>
                    <a:lstStyle/>
                    <a:p>
                      <a:endParaRPr lang="en-US" sz="4000" dirty="0" smtClean="0"/>
                    </a:p>
                    <a:p>
                      <a:r>
                        <a:rPr lang="zh-CN" altLang="en-US" sz="4000" b="1" dirty="0" smtClean="0"/>
                        <a:t>金融中心：金錢</a:t>
                      </a:r>
                      <a:endParaRPr lang="en-A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b="1" dirty="0" smtClean="0"/>
                    </a:p>
                    <a:p>
                      <a:pPr algn="ctr"/>
                      <a:r>
                        <a:rPr lang="zh-CN" altLang="en-US" sz="4000" b="1" dirty="0" smtClean="0"/>
                        <a:t>火煉的金子</a:t>
                      </a:r>
                      <a:endParaRPr lang="en-AU" sz="4000" b="1" dirty="0"/>
                    </a:p>
                  </a:txBody>
                  <a:tcPr/>
                </a:tc>
              </a:tr>
              <a:tr h="1676400">
                <a:tc>
                  <a:txBody>
                    <a:bodyPr/>
                    <a:lstStyle/>
                    <a:p>
                      <a:endParaRPr lang="en-US" sz="4000" b="1" dirty="0" smtClean="0"/>
                    </a:p>
                    <a:p>
                      <a:r>
                        <a:rPr lang="zh-CN" altLang="en-US" sz="4000" b="1" dirty="0" smtClean="0"/>
                        <a:t>制衣中心：黑羊毛</a:t>
                      </a:r>
                      <a:endParaRPr lang="en-A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 smtClean="0"/>
                    </a:p>
                    <a:p>
                      <a:pPr algn="ctr"/>
                      <a:r>
                        <a:rPr lang="zh-CN" altLang="en-US" sz="4000" b="1" dirty="0" smtClean="0"/>
                        <a:t>白衣</a:t>
                      </a:r>
                      <a:endParaRPr lang="en-AU" sz="4000" b="1" dirty="0"/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endParaRPr lang="en-US" sz="4000" b="1" dirty="0" smtClean="0"/>
                    </a:p>
                    <a:p>
                      <a:r>
                        <a:rPr lang="zh-CN" altLang="en-US" sz="4000" b="1" dirty="0" smtClean="0"/>
                        <a:t>藥業中心：眼藥膏</a:t>
                      </a:r>
                      <a:endParaRPr lang="en-A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 smtClean="0"/>
                    </a:p>
                    <a:p>
                      <a:pPr algn="ctr"/>
                      <a:r>
                        <a:rPr lang="zh-CN" altLang="en-US" sz="4000" b="1" dirty="0" smtClean="0"/>
                        <a:t>眼藥</a:t>
                      </a:r>
                      <a:endParaRPr lang="en-AU" sz="4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把生命主權交給主耶穌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zh-CN" sz="5400" b="1" dirty="0" smtClean="0"/>
              <a:t>THINK LIKE JESUS THINK</a:t>
            </a:r>
          </a:p>
          <a:p>
            <a:pPr>
              <a:buFont typeface="Wingdings" pitchFamily="2" charset="2"/>
              <a:buChar char="v"/>
            </a:pPr>
            <a:r>
              <a:rPr lang="en-US" altLang="zh-CN" sz="5400" b="1" dirty="0" smtClean="0"/>
              <a:t>DO WHAT JESUS DO</a:t>
            </a:r>
          </a:p>
          <a:p>
            <a:pPr>
              <a:buFont typeface="Wingdings" pitchFamily="2" charset="2"/>
              <a:buChar char="v"/>
            </a:pPr>
            <a:r>
              <a:rPr lang="en-US" altLang="zh-CN" sz="5400" b="1" dirty="0" smtClean="0"/>
              <a:t>SEE AS JESUS SEE</a:t>
            </a:r>
            <a:endParaRPr lang="en-A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把生命主權交給主耶穌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zh-TW" altLang="en-US" sz="4800" b="1" dirty="0" smtClean="0"/>
              <a:t>叫你們的信心既被試驗，就比那被火試驗仍然能壞的金子更顯寶貴，可以在耶穌基督顯現的時候，得着稱贊，榮耀，尊貴。        </a:t>
            </a:r>
            <a:r>
              <a:rPr lang="zh-CN" altLang="en-US" sz="4000" b="1" dirty="0" smtClean="0"/>
              <a:t>彼前</a:t>
            </a:r>
            <a:r>
              <a:rPr lang="en-US" altLang="zh-CN" sz="4000" b="1" dirty="0" smtClean="0"/>
              <a:t>1:7</a:t>
            </a:r>
            <a:endParaRPr lang="en-AU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把生命主權交給主耶穌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zh-CN" altLang="en-US" sz="4800" b="1" dirty="0" smtClean="0"/>
              <a:t>求我们主耶稣基督的神，荣耀的父，将那赐人智慧和启示的灵赏给你们，使你们真知道他，并且照明你们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心中的眼睛</a:t>
            </a:r>
            <a:r>
              <a:rPr lang="zh-CN" altLang="en-US" sz="4800" b="1" dirty="0" smtClean="0"/>
              <a:t>，使你们知道他的恩召有何等指望，他在圣徒中得的基业有何等丰盛的荣耀。</a:t>
            </a:r>
            <a:r>
              <a:rPr lang="en-US" altLang="zh-CN" sz="4800" b="1" dirty="0" smtClean="0"/>
              <a:t>		</a:t>
            </a:r>
            <a:r>
              <a:rPr lang="en-US" altLang="zh-CN" sz="3600" b="1" dirty="0" smtClean="0"/>
              <a:t>    </a:t>
            </a:r>
            <a:r>
              <a:rPr lang="zh-CN" altLang="en-US" sz="3600" b="1" dirty="0" smtClean="0"/>
              <a:t>弗</a:t>
            </a:r>
            <a:r>
              <a:rPr lang="en-US" altLang="zh-CN" sz="3600" b="1" dirty="0" smtClean="0"/>
              <a:t>1:17-18</a:t>
            </a:r>
            <a:endParaRPr lang="en-AU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主所愛的祂必管教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zh-TW" altLang="en-US" sz="5400" b="1" dirty="0" smtClean="0"/>
              <a:t>凡我所疼愛的，我就責備管教他；所以你要發熱心，也要悔改。 </a:t>
            </a:r>
            <a:r>
              <a:rPr lang="en-US" altLang="zh-CN" sz="4000" b="1" dirty="0" smtClean="0"/>
              <a:t>(19)</a:t>
            </a:r>
            <a:endParaRPr lang="en-AU" sz="5400" b="1" dirty="0" smtClean="0"/>
          </a:p>
          <a:p>
            <a:pPr>
              <a:buFont typeface="Wingdings" pitchFamily="2" charset="2"/>
              <a:buChar char="v"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得勝生活</a:t>
            </a:r>
            <a:r>
              <a:rPr lang="en-US" altLang="zh-CN" b="1" dirty="0" smtClean="0"/>
              <a:t>, </a:t>
            </a:r>
            <a:r>
              <a:rPr lang="zh-CN" altLang="en-US" b="1" dirty="0" smtClean="0"/>
              <a:t>與主同坐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zh-TW" altLang="en-US" sz="4400" b="1" dirty="0" smtClean="0"/>
              <a:t>得勝的，我要賜他在我寶座上與我同坐，就如我得了勝，在我父的寶座上與他同坐一般。</a:t>
            </a:r>
            <a:endParaRPr lang="en-US" altLang="zh-TW" sz="4400" b="1" dirty="0" smtClean="0"/>
          </a:p>
          <a:p>
            <a:pPr lvl="0">
              <a:buNone/>
            </a:pPr>
            <a:r>
              <a:rPr lang="en-US" altLang="zh-TW" sz="4400" b="1" dirty="0" smtClean="0"/>
              <a:t>								</a:t>
            </a:r>
            <a:r>
              <a:rPr lang="en-US" altLang="zh-CN" sz="3600" b="1" dirty="0" smtClean="0"/>
              <a:t>(21)</a:t>
            </a:r>
            <a:r>
              <a:rPr lang="zh-TW" altLang="en-US" sz="4400" b="1" dirty="0" smtClean="0"/>
              <a:t> </a:t>
            </a:r>
            <a:endParaRPr lang="en-AU" sz="4400" b="1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zh-TW" altLang="en-US" sz="5400" b="1" dirty="0"/>
              <a:t>看哪，我站在門外叩門，若有聽見我聲</a:t>
            </a:r>
            <a:r>
              <a:rPr lang="zh-TW" altLang="en-US" sz="5400" b="1" dirty="0" smtClean="0"/>
              <a:t>音開</a:t>
            </a:r>
            <a:r>
              <a:rPr lang="zh-TW" altLang="en-US" sz="5400" b="1" dirty="0"/>
              <a:t>門的，我要進到他那裡去，我與他，他與我一同坐席。 </a:t>
            </a:r>
            <a:endParaRPr lang="en-US" altLang="zh-TW" sz="5400" b="1" dirty="0" smtClean="0"/>
          </a:p>
          <a:p>
            <a:pPr algn="r">
              <a:buNone/>
            </a:pPr>
            <a:r>
              <a:rPr lang="zh-TW" altLang="en-US" sz="4400" b="1" dirty="0" smtClean="0"/>
              <a:t>啟</a:t>
            </a:r>
            <a:r>
              <a:rPr lang="en-AU" sz="4400" b="1" dirty="0"/>
              <a:t>3</a:t>
            </a:r>
            <a:r>
              <a:rPr lang="zh-TW" altLang="en-US" sz="4400" b="1" dirty="0"/>
              <a:t>：</a:t>
            </a:r>
            <a:r>
              <a:rPr lang="en-AU" sz="4400" b="1" dirty="0"/>
              <a:t>20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/>
              <a:t>主正在叩教會的門</a:t>
            </a:r>
            <a:endParaRPr lang="en-AU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zh-TW" altLang="en-US" sz="4400" b="1" dirty="0"/>
              <a:t>你要寫信給老底嘉</a:t>
            </a:r>
            <a:r>
              <a:rPr lang="zh-TW" altLang="en-US" sz="4400" b="1" dirty="0">
                <a:solidFill>
                  <a:srgbClr val="FF0000"/>
                </a:solidFill>
              </a:rPr>
              <a:t>教會</a:t>
            </a:r>
            <a:r>
              <a:rPr lang="zh-TW" altLang="en-US" sz="4400" b="1" dirty="0"/>
              <a:t>的使</a:t>
            </a:r>
            <a:r>
              <a:rPr lang="zh-TW" altLang="en-US" sz="4400" b="1" dirty="0" smtClean="0"/>
              <a:t>者   </a:t>
            </a:r>
            <a:r>
              <a:rPr lang="en-US" altLang="zh-TW" sz="4400" b="1" dirty="0" smtClean="0"/>
              <a:t>							</a:t>
            </a:r>
            <a:r>
              <a:rPr lang="zh-CN" altLang="en-US" sz="4400" b="1" dirty="0" smtClean="0"/>
              <a:t>（</a:t>
            </a:r>
            <a:r>
              <a:rPr lang="en-US" altLang="zh-CN" sz="4400" b="1" dirty="0" smtClean="0"/>
              <a:t>14)</a:t>
            </a:r>
          </a:p>
          <a:p>
            <a:pPr>
              <a:buNone/>
            </a:pPr>
            <a:endParaRPr lang="en-US" altLang="zh-CN" sz="44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4400" b="1" dirty="0"/>
              <a:t>聖靈向眾</a:t>
            </a:r>
            <a:r>
              <a:rPr lang="zh-TW" altLang="en-US" sz="4400" b="1" dirty="0">
                <a:solidFill>
                  <a:srgbClr val="FF0000"/>
                </a:solidFill>
              </a:rPr>
              <a:t>教會</a:t>
            </a:r>
            <a:r>
              <a:rPr lang="zh-TW" altLang="en-US" sz="4400" b="1" dirty="0"/>
              <a:t>所說的</a:t>
            </a:r>
            <a:r>
              <a:rPr lang="zh-TW" altLang="en-US" sz="4400" b="1" dirty="0" smtClean="0"/>
              <a:t>話  </a:t>
            </a:r>
            <a:r>
              <a:rPr lang="en-US" altLang="zh-TW" sz="4400" b="1" dirty="0" smtClean="0"/>
              <a:t>(22)</a:t>
            </a:r>
            <a:endParaRPr lang="en-A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主正在叩門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zh-TW" altLang="en-US" sz="4800" b="1" dirty="0"/>
              <a:t>主耶穌</a:t>
            </a:r>
            <a:r>
              <a:rPr lang="zh-TW" altLang="en-US" sz="4800" b="1" dirty="0" smtClean="0"/>
              <a:t>為</a:t>
            </a:r>
            <a:r>
              <a:rPr lang="zh-CN" altLang="en-US" sz="4800" b="1" dirty="0" smtClean="0"/>
              <a:t>什麼</a:t>
            </a:r>
            <a:r>
              <a:rPr lang="zh-TW" altLang="en-US" sz="4800" b="1" dirty="0" smtClean="0"/>
              <a:t>要</a:t>
            </a:r>
            <a:r>
              <a:rPr lang="zh-TW" altLang="en-US" sz="4800" b="1" dirty="0"/>
              <a:t>叩我的門</a:t>
            </a:r>
            <a:r>
              <a:rPr lang="zh-TW" altLang="en-US" sz="4800" b="1" dirty="0" smtClean="0"/>
              <a:t>？</a:t>
            </a:r>
            <a:endParaRPr lang="en-US" altLang="zh-TW" sz="4800" b="1" dirty="0" smtClean="0"/>
          </a:p>
          <a:p>
            <a:pPr>
              <a:buNone/>
            </a:pPr>
            <a:endParaRPr lang="en-US" altLang="zh-TW" b="1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4800" b="1" dirty="0" smtClean="0"/>
              <a:t>我</a:t>
            </a:r>
            <a:r>
              <a:rPr lang="zh-TW" altLang="en-US" sz="4800" b="1" dirty="0"/>
              <a:t>為主開</a:t>
            </a:r>
            <a:r>
              <a:rPr lang="zh-TW" altLang="en-US" sz="4800" b="1" dirty="0" smtClean="0"/>
              <a:t>門後</a:t>
            </a:r>
            <a:r>
              <a:rPr lang="zh-TW" altLang="en-US" sz="4800" b="1" dirty="0"/>
              <a:t>會怎樣？</a:t>
            </a:r>
            <a:endParaRPr lang="en-A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信徒生命裡有缺乏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zh-TW" altLang="en-US" sz="4800" b="1" dirty="0"/>
              <a:t>我知道你的行為，你也不冷也不熱；我巴不得你或冷或熱。你既如溫水，也不冷也不熱，所以我必從我口中把你吐出</a:t>
            </a:r>
            <a:r>
              <a:rPr lang="zh-TW" altLang="en-US" sz="4800" b="1" dirty="0" smtClean="0"/>
              <a:t>來</a:t>
            </a:r>
            <a:r>
              <a:rPr lang="zh-CN" altLang="en-US" sz="4800" b="1" dirty="0" smtClean="0"/>
              <a:t>。</a:t>
            </a:r>
            <a:r>
              <a:rPr lang="en-US" altLang="zh-CN" sz="4800" b="1" dirty="0" smtClean="0"/>
              <a:t>			</a:t>
            </a:r>
            <a:r>
              <a:rPr lang="zh-CN" altLang="en-US" sz="4800" b="1" dirty="0" smtClean="0"/>
              <a:t>（</a:t>
            </a:r>
            <a:r>
              <a:rPr lang="en-US" altLang="zh-CN" sz="4800" b="1" dirty="0" smtClean="0"/>
              <a:t>15-16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1524000"/>
          </a:xfrm>
        </p:spPr>
        <p:txBody>
          <a:bodyPr>
            <a:normAutofit/>
          </a:bodyPr>
          <a:lstStyle/>
          <a:p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70408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  <a:gridCol w="3048000"/>
              </a:tblGrid>
              <a:tr h="1600199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城市</a:t>
                      </a:r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溫度</a:t>
                      </a:r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功用</a:t>
                      </a:r>
                      <a:endParaRPr lang="en-AU" sz="4000" dirty="0"/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希拉波立</a:t>
                      </a:r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熱 ，</a:t>
                      </a:r>
                      <a:endParaRPr lang="en-AU" altLang="zh-CN" sz="4000" dirty="0" smtClean="0"/>
                    </a:p>
                    <a:p>
                      <a:r>
                        <a:rPr lang="zh-CN" altLang="en-US" sz="4000" dirty="0" smtClean="0"/>
                        <a:t>含碳酸鈣</a:t>
                      </a:r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治病</a:t>
                      </a:r>
                      <a:endParaRPr lang="en-AU" sz="4000" dirty="0"/>
                    </a:p>
                  </a:txBody>
                  <a:tcPr/>
                </a:tc>
              </a:tr>
              <a:tr h="1767666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老底嘉</a:t>
                      </a:r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不冷不熱，</a:t>
                      </a:r>
                      <a:endParaRPr lang="en-US" altLang="zh-CN" sz="4000" dirty="0" smtClean="0"/>
                    </a:p>
                    <a:p>
                      <a:r>
                        <a:rPr lang="zh-CN" altLang="en-US" sz="4000" dirty="0" smtClean="0"/>
                        <a:t>含少量</a:t>
                      </a:r>
                      <a:endParaRPr lang="en-AU" altLang="zh-CN" sz="4000" dirty="0" smtClean="0"/>
                    </a:p>
                    <a:p>
                      <a:r>
                        <a:rPr lang="zh-CN" altLang="en-US" sz="4000" dirty="0" smtClean="0"/>
                        <a:t>碳酸鈣</a:t>
                      </a:r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沒有功用</a:t>
                      </a:r>
                      <a:endParaRPr lang="en-US" altLang="zh-CN" sz="4000" dirty="0" smtClean="0"/>
                    </a:p>
                    <a:p>
                      <a:r>
                        <a:rPr lang="zh-CN" altLang="en-US" sz="4000" dirty="0" smtClean="0"/>
                        <a:t>既不能治病也不能飲用</a:t>
                      </a:r>
                      <a:endParaRPr lang="en-AU" sz="4000" dirty="0"/>
                    </a:p>
                  </a:txBody>
                  <a:tcPr/>
                </a:tc>
              </a:tr>
              <a:tr h="1889934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歌羅西</a:t>
                      </a:r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冷，</a:t>
                      </a:r>
                      <a:endParaRPr lang="en-AU" altLang="zh-CN" sz="4000" dirty="0" smtClean="0"/>
                    </a:p>
                    <a:p>
                      <a:r>
                        <a:rPr lang="zh-CN" altLang="en-US" sz="4000" dirty="0" smtClean="0"/>
                        <a:t>礦物沉淀</a:t>
                      </a:r>
                      <a:endParaRPr lang="en-US" altLang="zh-CN" sz="4000" dirty="0" smtClean="0"/>
                    </a:p>
                    <a:p>
                      <a:r>
                        <a:rPr lang="zh-CN" altLang="en-US" sz="4000" dirty="0" smtClean="0"/>
                        <a:t>清澈</a:t>
                      </a:r>
                      <a:endParaRPr lang="en-A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飲用</a:t>
                      </a:r>
                      <a:endParaRPr lang="en-AU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失去功用的原因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zh-TW" altLang="en-US" sz="4800" b="1" dirty="0"/>
              <a:t>你說：我是富足，已經發了財，一樣都不缺；卻不知道你是那困苦、可憐、貧窮、瞎眼、赤身的。</a:t>
            </a:r>
            <a:r>
              <a:rPr lang="zh-TW" altLang="en-US" sz="4800" dirty="0"/>
              <a:t> </a:t>
            </a:r>
            <a:r>
              <a:rPr lang="en-US" altLang="zh-TW" sz="4800" dirty="0" smtClean="0"/>
              <a:t>	</a:t>
            </a:r>
            <a:r>
              <a:rPr lang="zh-CN" altLang="en-US" sz="4800" dirty="0" smtClean="0"/>
              <a:t>（</a:t>
            </a:r>
            <a:r>
              <a:rPr lang="en-US" altLang="zh-CN" sz="4800" dirty="0" smtClean="0"/>
              <a:t>17</a:t>
            </a:r>
            <a:r>
              <a:rPr lang="zh-CN" altLang="en-US" sz="4800" dirty="0" smtClean="0"/>
              <a:t>）</a:t>
            </a:r>
            <a:endParaRPr lang="en-A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祂要作我們生命的主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zh-TW" altLang="en-US" sz="4800" b="1" dirty="0"/>
              <a:t>我要進到他那裡去，我與他，他與我一同坐席。 </a:t>
            </a:r>
            <a:r>
              <a:rPr lang="zh-TW" altLang="en-US" sz="4800" dirty="0" smtClean="0"/>
              <a:t>     </a:t>
            </a:r>
            <a:r>
              <a:rPr lang="zh-CN" altLang="en-US" sz="4800" dirty="0" smtClean="0"/>
              <a:t>（</a:t>
            </a:r>
            <a:r>
              <a:rPr lang="en-US" altLang="zh-CN" sz="4800" dirty="0" smtClean="0"/>
              <a:t>20</a:t>
            </a:r>
            <a:r>
              <a:rPr lang="zh-CN" altLang="en-US" sz="4800" dirty="0" smtClean="0"/>
              <a:t>下）</a:t>
            </a:r>
            <a:endParaRPr lang="en-AU" sz="4800" b="1" dirty="0"/>
          </a:p>
          <a:p>
            <a:pPr>
              <a:buFont typeface="Wingdings" pitchFamily="2" charset="2"/>
              <a:buChar char="v"/>
            </a:pPr>
            <a:endParaRPr lang="en-A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祂是主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zh-TW" altLang="en-US" sz="4800" b="1" dirty="0"/>
              <a:t>那為阿們的，為誠信真實見證的，在神創造萬物之上為元首</a:t>
            </a:r>
            <a:r>
              <a:rPr lang="zh-TW" altLang="en-US" sz="4800" b="1" dirty="0" smtClean="0"/>
              <a:t>的</a:t>
            </a:r>
            <a:r>
              <a:rPr lang="zh-CN" altLang="en-US" sz="4800" b="1" dirty="0" smtClean="0"/>
              <a:t>。。</a:t>
            </a:r>
            <a:r>
              <a:rPr lang="en-US" altLang="zh-TW" sz="4800" b="1" dirty="0" smtClean="0"/>
              <a:t>	</a:t>
            </a:r>
            <a:r>
              <a:rPr lang="en-US" altLang="zh-TW" dirty="0" smtClean="0"/>
              <a:t>		</a:t>
            </a:r>
            <a:r>
              <a:rPr lang="zh-CN" altLang="en-US" sz="3600" dirty="0" smtClean="0"/>
              <a:t>（</a:t>
            </a:r>
            <a:r>
              <a:rPr lang="en-US" altLang="zh-CN" sz="3600" dirty="0" smtClean="0"/>
              <a:t>14</a:t>
            </a:r>
            <a:r>
              <a:rPr lang="zh-CN" altLang="en-US" sz="3600" dirty="0" smtClean="0"/>
              <a:t>）</a:t>
            </a:r>
            <a:endParaRPr lang="en-A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721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主正在叩門</vt:lpstr>
      <vt:lpstr>Slide 2</vt:lpstr>
      <vt:lpstr>主正在叩教會的門</vt:lpstr>
      <vt:lpstr>主正在叩門</vt:lpstr>
      <vt:lpstr>信徒生命裡有缺乏</vt:lpstr>
      <vt:lpstr>Slide 6</vt:lpstr>
      <vt:lpstr>失去功用的原因</vt:lpstr>
      <vt:lpstr>祂要作我們生命的主</vt:lpstr>
      <vt:lpstr>祂是主</vt:lpstr>
      <vt:lpstr>把生命主權交給主耶穌</vt:lpstr>
      <vt:lpstr>Slide 11</vt:lpstr>
      <vt:lpstr>把生命主權交給主耶穌</vt:lpstr>
      <vt:lpstr>把生命主權交給主耶穌</vt:lpstr>
      <vt:lpstr>把生命主權交給主耶穌</vt:lpstr>
      <vt:lpstr>主所愛的祂必管教</vt:lpstr>
      <vt:lpstr>得勝生活, 與主同坐</vt:lpstr>
      <vt:lpstr>Slide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主正在叩門</dc:title>
  <dc:creator>johnson wong</dc:creator>
  <cp:lastModifiedBy>johnson wong</cp:lastModifiedBy>
  <cp:revision>13</cp:revision>
  <dcterms:created xsi:type="dcterms:W3CDTF">2013-10-15T12:20:14Z</dcterms:created>
  <dcterms:modified xsi:type="dcterms:W3CDTF">2013-10-19T00:39:42Z</dcterms:modified>
</cp:coreProperties>
</file>