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5" r:id="rId5"/>
    <p:sldId id="266" r:id="rId6"/>
    <p:sldId id="261" r:id="rId7"/>
    <p:sldId id="264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9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0329-E2D3-450D-8E07-2448630FC23F}" type="datetimeFigureOut">
              <a:rPr lang="zh-CN" altLang="en-US" smtClean="0"/>
              <a:pPr/>
              <a:t>2013/9/30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229C-C774-475E-9795-861BF8B660C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0329-E2D3-450D-8E07-2448630FC23F}" type="datetimeFigureOut">
              <a:rPr lang="zh-CN" altLang="en-US" smtClean="0"/>
              <a:pPr/>
              <a:t>2013/9/30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229C-C774-475E-9795-861BF8B660C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0329-E2D3-450D-8E07-2448630FC23F}" type="datetimeFigureOut">
              <a:rPr lang="zh-CN" altLang="en-US" smtClean="0"/>
              <a:pPr/>
              <a:t>2013/9/30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229C-C774-475E-9795-861BF8B660C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0329-E2D3-450D-8E07-2448630FC23F}" type="datetimeFigureOut">
              <a:rPr lang="zh-CN" altLang="en-US" smtClean="0"/>
              <a:pPr/>
              <a:t>2013/9/30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229C-C774-475E-9795-861BF8B660C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0329-E2D3-450D-8E07-2448630FC23F}" type="datetimeFigureOut">
              <a:rPr lang="zh-CN" altLang="en-US" smtClean="0"/>
              <a:pPr/>
              <a:t>2013/9/30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229C-C774-475E-9795-861BF8B660C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0329-E2D3-450D-8E07-2448630FC23F}" type="datetimeFigureOut">
              <a:rPr lang="zh-CN" altLang="en-US" smtClean="0"/>
              <a:pPr/>
              <a:t>2013/9/30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229C-C774-475E-9795-861BF8B660C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0329-E2D3-450D-8E07-2448630FC23F}" type="datetimeFigureOut">
              <a:rPr lang="zh-CN" altLang="en-US" smtClean="0"/>
              <a:pPr/>
              <a:t>2013/9/30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229C-C774-475E-9795-861BF8B660C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0329-E2D3-450D-8E07-2448630FC23F}" type="datetimeFigureOut">
              <a:rPr lang="zh-CN" altLang="en-US" smtClean="0"/>
              <a:pPr/>
              <a:t>2013/9/30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229C-C774-475E-9795-861BF8B660C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0329-E2D3-450D-8E07-2448630FC23F}" type="datetimeFigureOut">
              <a:rPr lang="zh-CN" altLang="en-US" smtClean="0"/>
              <a:pPr/>
              <a:t>2013/9/30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229C-C774-475E-9795-861BF8B660C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0329-E2D3-450D-8E07-2448630FC23F}" type="datetimeFigureOut">
              <a:rPr lang="zh-CN" altLang="en-US" smtClean="0"/>
              <a:pPr/>
              <a:t>2013/9/30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229C-C774-475E-9795-861BF8B660C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0329-E2D3-450D-8E07-2448630FC23F}" type="datetimeFigureOut">
              <a:rPr lang="zh-CN" altLang="en-US" smtClean="0"/>
              <a:pPr/>
              <a:t>2013/9/30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229C-C774-475E-9795-861BF8B660C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90329-E2D3-450D-8E07-2448630FC23F}" type="datetimeFigureOut">
              <a:rPr lang="zh-CN" altLang="en-US" smtClean="0"/>
              <a:pPr/>
              <a:t>2013/9/30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3229C-C774-475E-9795-861BF8B660C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dirty="0" smtClean="0"/>
              <a:t>谁是受苦的仆人？</a:t>
            </a:r>
            <a:endParaRPr lang="zh-CN" alt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b="1" dirty="0" smtClean="0"/>
              <a:t>以赛亚书 </a:t>
            </a:r>
            <a:r>
              <a:rPr lang="en-US" altLang="zh-CN" b="1" dirty="0" smtClean="0"/>
              <a:t>52:13-53:12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以赛亚书</a:t>
            </a:r>
            <a:endParaRPr lang="zh-CN" altLang="en-US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67544" y="1988840"/>
            <a:ext cx="799288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67544" y="1844824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8460432" y="1844824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203848" y="1844824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868144" y="1844824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83568" y="1412776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 smtClean="0"/>
              <a:t>亚述时期</a:t>
            </a:r>
            <a:endParaRPr lang="zh-CN" alt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899592" y="2276872"/>
            <a:ext cx="16561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 smtClean="0"/>
              <a:t>第一部</a:t>
            </a:r>
            <a:endParaRPr lang="en-US" altLang="zh-CN" sz="3200" dirty="0" smtClean="0"/>
          </a:p>
          <a:p>
            <a:pPr algn="ctr"/>
            <a:r>
              <a:rPr lang="en-US" altLang="zh-CN" sz="3200" dirty="0" smtClean="0"/>
              <a:t>1-39</a:t>
            </a:r>
            <a:r>
              <a:rPr lang="zh-CN" altLang="en-US" sz="3200" dirty="0" smtClean="0"/>
              <a:t>章</a:t>
            </a:r>
            <a:endParaRPr lang="zh-CN" altLang="en-US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3707904" y="2276872"/>
            <a:ext cx="16561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/>
              <a:t>第二部</a:t>
            </a:r>
            <a:endParaRPr lang="en-US" altLang="zh-CN" sz="3200" b="1" dirty="0" smtClean="0"/>
          </a:p>
          <a:p>
            <a:pPr algn="ctr"/>
            <a:r>
              <a:rPr lang="en-US" altLang="zh-CN" sz="3200" b="1" dirty="0" smtClean="0"/>
              <a:t>40-55</a:t>
            </a:r>
            <a:r>
              <a:rPr lang="zh-CN" altLang="en-US" sz="3200" b="1" dirty="0" smtClean="0"/>
              <a:t>章</a:t>
            </a:r>
            <a:endParaRPr lang="zh-CN" altLang="en-US" sz="32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516216" y="2276872"/>
            <a:ext cx="16561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 smtClean="0"/>
              <a:t>第三部</a:t>
            </a:r>
            <a:endParaRPr lang="en-US" altLang="zh-CN" sz="3200" dirty="0" smtClean="0"/>
          </a:p>
          <a:p>
            <a:pPr algn="ctr"/>
            <a:r>
              <a:rPr lang="en-US" altLang="zh-CN" sz="3200" dirty="0" smtClean="0"/>
              <a:t>56-66</a:t>
            </a:r>
            <a:r>
              <a:rPr lang="zh-CN" altLang="en-US" sz="3200" dirty="0" smtClean="0"/>
              <a:t>章</a:t>
            </a:r>
            <a:endParaRPr lang="zh-CN" alt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3419872" y="1412776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/>
              <a:t>巴比伦</a:t>
            </a:r>
            <a:r>
              <a:rPr lang="zh-CN" altLang="en-US" sz="3200" b="1" dirty="0" smtClean="0"/>
              <a:t>时期</a:t>
            </a:r>
            <a:endParaRPr lang="zh-CN" altLang="en-US" sz="32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084168" y="1412776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 smtClean="0"/>
              <a:t>波斯时期</a:t>
            </a:r>
            <a:endParaRPr lang="zh-CN" altLang="en-US" sz="3200" dirty="0"/>
          </a:p>
        </p:txBody>
      </p:sp>
      <p:sp>
        <p:nvSpPr>
          <p:cNvPr id="16" name="Down Arrow 15"/>
          <p:cNvSpPr/>
          <p:nvPr/>
        </p:nvSpPr>
        <p:spPr>
          <a:xfrm>
            <a:off x="4211960" y="3356992"/>
            <a:ext cx="720080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3059832" y="4005064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/>
              <a:t>四首仆人之歌</a:t>
            </a:r>
            <a:endParaRPr lang="zh-CN" altLang="en-US" sz="32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07504" y="4869160"/>
            <a:ext cx="20162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/>
              <a:t>第一首</a:t>
            </a:r>
            <a:endParaRPr lang="en-US" altLang="zh-CN" sz="3200" b="1" dirty="0" smtClean="0"/>
          </a:p>
          <a:p>
            <a:pPr algn="ctr"/>
            <a:r>
              <a:rPr lang="zh-CN" altLang="en-US" sz="3200" b="1" dirty="0" smtClean="0"/>
              <a:t>仆人之歌</a:t>
            </a:r>
            <a:endParaRPr lang="en-US" altLang="zh-CN" sz="3200" b="1" dirty="0" smtClean="0"/>
          </a:p>
          <a:p>
            <a:pPr algn="ctr"/>
            <a:r>
              <a:rPr lang="zh-CN" altLang="en-US" sz="3200" b="1" dirty="0" smtClean="0"/>
              <a:t>赛</a:t>
            </a:r>
            <a:r>
              <a:rPr lang="en-US" altLang="zh-CN" sz="3200" b="1" dirty="0" smtClean="0"/>
              <a:t>42:1-4</a:t>
            </a:r>
            <a:endParaRPr lang="zh-CN" altLang="en-US" sz="32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2411760" y="4869160"/>
            <a:ext cx="20162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/>
              <a:t>第二首</a:t>
            </a:r>
            <a:endParaRPr lang="en-US" altLang="zh-CN" sz="3200" b="1" dirty="0" smtClean="0"/>
          </a:p>
          <a:p>
            <a:pPr algn="ctr"/>
            <a:r>
              <a:rPr lang="zh-CN" altLang="en-US" sz="3200" b="1" dirty="0" smtClean="0"/>
              <a:t>仆人之歌</a:t>
            </a:r>
            <a:endParaRPr lang="en-US" altLang="zh-CN" sz="3200" b="1" dirty="0" smtClean="0"/>
          </a:p>
          <a:p>
            <a:pPr algn="ctr"/>
            <a:r>
              <a:rPr lang="zh-CN" altLang="en-US" sz="3200" b="1" dirty="0" smtClean="0"/>
              <a:t>赛</a:t>
            </a:r>
            <a:r>
              <a:rPr lang="en-US" altLang="zh-CN" sz="3200" b="1" dirty="0" smtClean="0"/>
              <a:t>49:1-6</a:t>
            </a:r>
            <a:endParaRPr lang="zh-CN" altLang="en-US" sz="32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4788024" y="4869160"/>
            <a:ext cx="20162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/>
              <a:t>第三首</a:t>
            </a:r>
            <a:endParaRPr lang="en-US" altLang="zh-CN" sz="3200" b="1" dirty="0" smtClean="0"/>
          </a:p>
          <a:p>
            <a:pPr algn="ctr"/>
            <a:r>
              <a:rPr lang="zh-CN" altLang="en-US" sz="3200" b="1" dirty="0" smtClean="0"/>
              <a:t>仆人之歌</a:t>
            </a:r>
            <a:endParaRPr lang="en-US" altLang="zh-CN" sz="3200" b="1" dirty="0" smtClean="0"/>
          </a:p>
          <a:p>
            <a:pPr algn="ctr"/>
            <a:r>
              <a:rPr lang="zh-CN" altLang="en-US" sz="3200" b="1" dirty="0" smtClean="0"/>
              <a:t>赛</a:t>
            </a:r>
            <a:r>
              <a:rPr lang="en-US" altLang="zh-CN" sz="3200" b="1" dirty="0" smtClean="0"/>
              <a:t>50:4-9</a:t>
            </a:r>
            <a:endParaRPr lang="zh-CN" altLang="en-US" sz="32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6983760" y="4869160"/>
            <a:ext cx="201622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/>
              <a:t>第四首</a:t>
            </a:r>
            <a:endParaRPr lang="en-US" altLang="zh-CN" sz="3200" b="1" dirty="0" smtClean="0"/>
          </a:p>
          <a:p>
            <a:pPr algn="ctr"/>
            <a:r>
              <a:rPr lang="zh-CN" altLang="en-US" sz="3200" b="1" dirty="0" smtClean="0"/>
              <a:t>仆人之歌</a:t>
            </a:r>
            <a:endParaRPr lang="en-US" altLang="zh-CN" sz="3200" b="1" dirty="0" smtClean="0"/>
          </a:p>
          <a:p>
            <a:pPr algn="ctr"/>
            <a:r>
              <a:rPr lang="zh-CN" altLang="en-US" sz="3200" b="1" dirty="0" smtClean="0"/>
              <a:t>赛</a:t>
            </a:r>
            <a:r>
              <a:rPr lang="en-US" altLang="zh-CN" sz="3200" b="1" dirty="0" smtClean="0"/>
              <a:t>52:13-53:12</a:t>
            </a:r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323528" y="260648"/>
            <a:ext cx="8352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/>
              <a:t>赛</a:t>
            </a:r>
            <a:r>
              <a:rPr lang="en-US" altLang="zh-CN" sz="3200" b="1" dirty="0" smtClean="0"/>
              <a:t>52:13-53:12</a:t>
            </a:r>
            <a:endParaRPr lang="zh-CN" altLang="en-US" sz="32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467544" y="980728"/>
            <a:ext cx="828092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2800" b="1" dirty="0" smtClean="0"/>
              <a:t>52</a:t>
            </a:r>
            <a:r>
              <a:rPr lang="zh-CN" altLang="en-US" sz="2800" b="1" dirty="0" smtClean="0"/>
              <a:t>章</a:t>
            </a:r>
            <a:endParaRPr lang="en-US" altLang="zh-CN" sz="2800" b="1" dirty="0" smtClean="0"/>
          </a:p>
          <a:p>
            <a:pPr lvl="0"/>
            <a:endParaRPr lang="en-US" altLang="zh-CN" sz="2800" b="1" dirty="0" smtClean="0"/>
          </a:p>
          <a:p>
            <a:pPr lvl="0"/>
            <a:r>
              <a:rPr lang="en-US" altLang="zh-CN" sz="2800" b="1" dirty="0" smtClean="0"/>
              <a:t>13</a:t>
            </a:r>
            <a:r>
              <a:rPr lang="zh-CN" altLang="zh-CN" sz="2800" b="1" dirty="0" smtClean="0"/>
              <a:t>我的仆人行事必有智慧，必被高举上升，且成为至高。</a:t>
            </a:r>
            <a:endParaRPr lang="zh-CN" altLang="zh-CN" sz="2800" dirty="0" smtClean="0"/>
          </a:p>
          <a:p>
            <a:pPr lvl="0"/>
            <a:endParaRPr lang="en-US" altLang="zh-CN" sz="2800" b="1" dirty="0" smtClean="0"/>
          </a:p>
          <a:p>
            <a:pPr lvl="0"/>
            <a:r>
              <a:rPr lang="en-US" altLang="zh-CN" sz="2800" b="1" dirty="0" smtClean="0"/>
              <a:t>14</a:t>
            </a:r>
            <a:r>
              <a:rPr lang="zh-CN" altLang="zh-CN" sz="2800" b="1" dirty="0" smtClean="0"/>
              <a:t>许多人因他惊奇（他的面貌比别人憔悴，他的形容比世人枯槁），</a:t>
            </a:r>
            <a:endParaRPr lang="zh-CN" altLang="zh-CN" sz="2800" dirty="0" smtClean="0"/>
          </a:p>
          <a:p>
            <a:pPr lvl="0"/>
            <a:endParaRPr lang="en-US" altLang="zh-CN" sz="2800" b="1" smtClean="0"/>
          </a:p>
          <a:p>
            <a:pPr lvl="0"/>
            <a:r>
              <a:rPr lang="en-US" altLang="zh-CN" sz="2800" b="1" smtClean="0"/>
              <a:t>15</a:t>
            </a:r>
            <a:r>
              <a:rPr lang="zh-CN" altLang="zh-CN" sz="2800" b="1" dirty="0" smtClean="0"/>
              <a:t>这样，他必洗净许多国民，君王要向他闭口。因所未曾传与他们的，他们必看见；未曾听见的，他们要明白。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323528" y="260648"/>
            <a:ext cx="8352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/>
              <a:t>赛</a:t>
            </a:r>
            <a:r>
              <a:rPr lang="en-US" altLang="zh-CN" sz="3200" b="1" dirty="0" smtClean="0"/>
              <a:t>52:13-53:12</a:t>
            </a:r>
            <a:endParaRPr lang="zh-CN" altLang="en-US" sz="32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467544" y="980728"/>
            <a:ext cx="828092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2800" b="1" dirty="0" smtClean="0"/>
              <a:t>53</a:t>
            </a:r>
            <a:r>
              <a:rPr lang="zh-CN" altLang="en-US" sz="2800" b="1" dirty="0" smtClean="0"/>
              <a:t>章</a:t>
            </a:r>
            <a:endParaRPr lang="en-US" altLang="zh-CN" sz="2800" b="1" dirty="0" smtClean="0"/>
          </a:p>
          <a:p>
            <a:pPr lvl="0"/>
            <a:endParaRPr lang="en-US" altLang="zh-CN" sz="2800" b="1" dirty="0" smtClean="0"/>
          </a:p>
          <a:p>
            <a:pPr lvl="0"/>
            <a:r>
              <a:rPr lang="en-US" altLang="zh-CN" sz="2800" b="1" dirty="0" smtClean="0"/>
              <a:t>1</a:t>
            </a:r>
            <a:r>
              <a:rPr lang="zh-CN" altLang="zh-CN" sz="2800" b="1" dirty="0" smtClean="0"/>
              <a:t>我们所传的（或作“所传与我们的”）有谁信呢？耶和华的膀臂向谁显露呢？</a:t>
            </a:r>
            <a:endParaRPr lang="zh-CN" altLang="zh-CN" sz="2800" dirty="0" smtClean="0"/>
          </a:p>
          <a:p>
            <a:pPr lvl="0"/>
            <a:endParaRPr lang="en-US" altLang="zh-CN" sz="2800" b="1" dirty="0" smtClean="0"/>
          </a:p>
          <a:p>
            <a:pPr lvl="0"/>
            <a:r>
              <a:rPr lang="en-US" altLang="zh-CN" sz="2800" b="1" dirty="0" smtClean="0"/>
              <a:t>2</a:t>
            </a:r>
            <a:r>
              <a:rPr lang="zh-CN" altLang="zh-CN" sz="2800" b="1" dirty="0" smtClean="0"/>
              <a:t>他在耶和华面前生长如嫩芽，像根出于干地。他无佳形美容，我们看见他的时候，也无美貌使我们羡慕他。</a:t>
            </a:r>
            <a:endParaRPr lang="zh-CN" altLang="zh-CN" sz="2800" dirty="0" smtClean="0"/>
          </a:p>
          <a:p>
            <a:pPr lvl="0"/>
            <a:endParaRPr lang="en-US" altLang="zh-CN" sz="2800" b="1" dirty="0" smtClean="0"/>
          </a:p>
          <a:p>
            <a:pPr lvl="0"/>
            <a:r>
              <a:rPr lang="en-US" altLang="zh-CN" sz="2800" b="1" dirty="0" smtClean="0"/>
              <a:t>3</a:t>
            </a:r>
            <a:r>
              <a:rPr lang="zh-CN" altLang="zh-CN" sz="2800" b="1" dirty="0" smtClean="0"/>
              <a:t>他被藐视，被人厌弃，多受痛苦，常经忧患。他被藐视，好像被人掩面不看一样，我们也不尊重他。</a:t>
            </a:r>
            <a:endParaRPr lang="zh-CN" altLang="zh-CN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323528" y="260648"/>
            <a:ext cx="8352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/>
              <a:t>赛</a:t>
            </a:r>
            <a:r>
              <a:rPr lang="en-US" altLang="zh-CN" sz="3200" b="1" dirty="0" smtClean="0"/>
              <a:t>52:13-53:12</a:t>
            </a:r>
            <a:endParaRPr lang="zh-CN" altLang="en-US" sz="32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467544" y="980728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2800" b="1" dirty="0" smtClean="0"/>
              <a:t>4</a:t>
            </a:r>
            <a:r>
              <a:rPr lang="zh-CN" altLang="zh-CN" sz="2800" b="1" dirty="0" smtClean="0"/>
              <a:t>他诚然担当我们的忧患，背负我们的痛苦；我们却以为他受责罚，被神击打苦待了。</a:t>
            </a:r>
            <a:endParaRPr lang="zh-CN" altLang="zh-CN" sz="2800" dirty="0" smtClean="0"/>
          </a:p>
          <a:p>
            <a:pPr lvl="0"/>
            <a:endParaRPr lang="en-US" altLang="zh-CN" sz="2800" b="1" dirty="0" smtClean="0"/>
          </a:p>
          <a:p>
            <a:pPr lvl="0"/>
            <a:r>
              <a:rPr lang="en-US" altLang="zh-CN" sz="2800" b="1" dirty="0" smtClean="0"/>
              <a:t>5 </a:t>
            </a:r>
            <a:r>
              <a:rPr lang="zh-CN" altLang="zh-CN" sz="2800" b="1" dirty="0" smtClean="0"/>
              <a:t>哪知他为我们的过犯受害，为我们的罪孽压伤。因他受的刑罚，我们得平安；因他受的鞭伤，我们得医治。</a:t>
            </a:r>
            <a:endParaRPr lang="zh-CN" altLang="zh-CN" sz="2800" dirty="0" smtClean="0"/>
          </a:p>
          <a:p>
            <a:pPr lvl="0"/>
            <a:endParaRPr lang="en-US" altLang="zh-CN" sz="2800" b="1" dirty="0" smtClean="0"/>
          </a:p>
          <a:p>
            <a:pPr lvl="0"/>
            <a:r>
              <a:rPr lang="en-US" altLang="zh-CN" sz="2800" b="1" dirty="0" smtClean="0"/>
              <a:t>6 </a:t>
            </a:r>
            <a:r>
              <a:rPr lang="zh-CN" altLang="zh-CN" sz="2800" b="1" dirty="0" smtClean="0"/>
              <a:t>我们都如羊走迷，各人偏行己路，耶和华使我们众人的罪孽都归在他身上。</a:t>
            </a:r>
            <a:endParaRPr lang="zh-CN" altLang="zh-CN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323528" y="260648"/>
            <a:ext cx="8352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/>
              <a:t>赛</a:t>
            </a:r>
            <a:r>
              <a:rPr lang="en-US" altLang="zh-CN" sz="3200" b="1" dirty="0" smtClean="0"/>
              <a:t>52:13-53:12</a:t>
            </a:r>
            <a:endParaRPr lang="zh-CN" altLang="en-US" sz="32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251520" y="980728"/>
            <a:ext cx="87129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2800" b="1" dirty="0" smtClean="0"/>
              <a:t>7 </a:t>
            </a:r>
            <a:r>
              <a:rPr lang="zh-CN" altLang="zh-CN" sz="2800" b="1" dirty="0" smtClean="0"/>
              <a:t>他被欺压，在受苦的时候却不开口，他像羊羔被牵到宰杀之地，又像羊在剪毛的人手下无声，他也是这样不开口。</a:t>
            </a:r>
            <a:endParaRPr lang="en-US" altLang="zh-CN" sz="2800" b="1" dirty="0" smtClean="0"/>
          </a:p>
          <a:p>
            <a:pPr lvl="0"/>
            <a:endParaRPr lang="zh-CN" altLang="zh-CN" sz="2800" dirty="0" smtClean="0"/>
          </a:p>
          <a:p>
            <a:pPr lvl="0"/>
            <a:r>
              <a:rPr lang="en-US" altLang="zh-CN" sz="2800" b="1" dirty="0" smtClean="0"/>
              <a:t>8 </a:t>
            </a:r>
            <a:r>
              <a:rPr lang="zh-CN" altLang="zh-CN" sz="2800" b="1" dirty="0" smtClean="0"/>
              <a:t>因受欺压和审判，他被夺去，至于他同世的人，谁想他受鞭打、从活人之地被剪除，是因我百姓的罪过呢？</a:t>
            </a:r>
            <a:endParaRPr lang="zh-CN" altLang="zh-CN" sz="2800" dirty="0" smtClean="0"/>
          </a:p>
          <a:p>
            <a:pPr lvl="0"/>
            <a:endParaRPr lang="en-US" altLang="zh-CN" sz="2800" b="1" dirty="0" smtClean="0"/>
          </a:p>
          <a:p>
            <a:pPr lvl="0"/>
            <a:r>
              <a:rPr lang="en-US" altLang="zh-CN" sz="2800" b="1" dirty="0" smtClean="0"/>
              <a:t>9 </a:t>
            </a:r>
            <a:r>
              <a:rPr lang="zh-CN" altLang="zh-CN" sz="2800" b="1" dirty="0" smtClean="0"/>
              <a:t>他虽然未行强暴，口中也没有诡诈，人还使他与恶人同埋；谁知死的时候与财主同葬。</a:t>
            </a:r>
            <a:endParaRPr lang="zh-CN" altLang="zh-CN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323528" y="260648"/>
            <a:ext cx="8352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/>
              <a:t>赛</a:t>
            </a:r>
            <a:r>
              <a:rPr lang="en-US" altLang="zh-CN" sz="3200" b="1" dirty="0" smtClean="0"/>
              <a:t>52:13-53:12</a:t>
            </a:r>
            <a:endParaRPr lang="zh-CN" altLang="en-US" sz="32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251520" y="980728"/>
            <a:ext cx="8712968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2800" b="1" dirty="0" smtClean="0"/>
              <a:t>10 </a:t>
            </a:r>
            <a:r>
              <a:rPr lang="zh-CN" altLang="zh-CN" sz="2800" b="1" dirty="0" smtClean="0"/>
              <a:t>耶和华却定意将他压伤，使他受痛苦；耶和华以他为赎罪祭。他必看见后裔，并且延长年日，耶和华所喜悦的事必在他手中亨通。</a:t>
            </a:r>
            <a:endParaRPr lang="en-US" altLang="zh-CN" sz="2800" b="1" dirty="0" smtClean="0"/>
          </a:p>
          <a:p>
            <a:pPr lvl="0"/>
            <a:endParaRPr lang="zh-CN" altLang="zh-CN" sz="2800" dirty="0" smtClean="0"/>
          </a:p>
          <a:p>
            <a:pPr lvl="0"/>
            <a:r>
              <a:rPr lang="en-US" altLang="zh-CN" sz="2800" b="1" dirty="0" smtClean="0"/>
              <a:t>11 </a:t>
            </a:r>
            <a:r>
              <a:rPr lang="zh-CN" altLang="zh-CN" sz="2800" b="1" dirty="0" smtClean="0"/>
              <a:t>他必看见自己劳苦的功效，便心满意足。有许多人因认识我的义仆得称为义，并且他要担当他们的罪孽。</a:t>
            </a:r>
            <a:endParaRPr lang="zh-CN" altLang="zh-CN" sz="2800" dirty="0" smtClean="0"/>
          </a:p>
          <a:p>
            <a:pPr lvl="0"/>
            <a:endParaRPr lang="en-US" altLang="zh-CN" sz="2800" b="1" dirty="0" smtClean="0"/>
          </a:p>
          <a:p>
            <a:pPr lvl="0"/>
            <a:r>
              <a:rPr lang="en-US" altLang="zh-CN" sz="2800" b="1" dirty="0" smtClean="0"/>
              <a:t>12 </a:t>
            </a:r>
            <a:r>
              <a:rPr lang="zh-CN" altLang="zh-CN" sz="2800" b="1" dirty="0" smtClean="0"/>
              <a:t>所以，我要使他与位大的同份，与强盛的均分掳物；因为他将生命倾倒，以致于死，他也被列在罪犯之中。他却担当多人的罪，又为罪犯代求。</a:t>
            </a:r>
            <a:endParaRPr lang="zh-CN" altLang="zh-CN" sz="2800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758</Words>
  <Application>Microsoft Office PowerPoint</Application>
  <PresentationFormat>On-screen Show (4:3)</PresentationFormat>
  <Paragraphs>59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谁是受苦的仆人？</vt:lpstr>
      <vt:lpstr>以赛亚书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shu</dc:title>
  <dc:creator>HooiHwa</dc:creator>
  <cp:lastModifiedBy>HooiHwa</cp:lastModifiedBy>
  <cp:revision>53</cp:revision>
  <dcterms:created xsi:type="dcterms:W3CDTF">2013-09-28T15:09:33Z</dcterms:created>
  <dcterms:modified xsi:type="dcterms:W3CDTF">2013-09-29T22:14:11Z</dcterms:modified>
</cp:coreProperties>
</file>