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9" r:id="rId3"/>
    <p:sldId id="291" r:id="rId4"/>
    <p:sldId id="300" r:id="rId5"/>
    <p:sldId id="292" r:id="rId6"/>
    <p:sldId id="293" r:id="rId7"/>
    <p:sldId id="263" r:id="rId8"/>
    <p:sldId id="264" r:id="rId9"/>
    <p:sldId id="266" r:id="rId10"/>
    <p:sldId id="290" r:id="rId11"/>
    <p:sldId id="268" r:id="rId12"/>
    <p:sldId id="269" r:id="rId13"/>
    <p:sldId id="271" r:id="rId14"/>
    <p:sldId id="270" r:id="rId15"/>
    <p:sldId id="302" r:id="rId16"/>
    <p:sldId id="301" r:id="rId17"/>
    <p:sldId id="272" r:id="rId18"/>
    <p:sldId id="274" r:id="rId19"/>
    <p:sldId id="288" r:id="rId20"/>
    <p:sldId id="275" r:id="rId21"/>
    <p:sldId id="287" r:id="rId22"/>
    <p:sldId id="276" r:id="rId23"/>
    <p:sldId id="277" r:id="rId24"/>
    <p:sldId id="261" r:id="rId25"/>
    <p:sldId id="262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60" r:id="rId34"/>
    <p:sldId id="289" r:id="rId35"/>
    <p:sldId id="294" r:id="rId36"/>
    <p:sldId id="295" r:id="rId37"/>
    <p:sldId id="298" r:id="rId38"/>
    <p:sldId id="303" r:id="rId39"/>
    <p:sldId id="296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740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C52C5-1AA7-48B5-AD67-3A12B5D2CBDA}" type="datetimeFigureOut">
              <a:rPr lang="en-AU" smtClean="0"/>
              <a:pPr/>
              <a:t>10/11/2013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07B70-BFA1-4F84-AFBF-5DF88A54423D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C52C5-1AA7-48B5-AD67-3A12B5D2CBDA}" type="datetimeFigureOut">
              <a:rPr lang="en-AU" smtClean="0"/>
              <a:pPr/>
              <a:t>10/11/2013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07B70-BFA1-4F84-AFBF-5DF88A54423D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C52C5-1AA7-48B5-AD67-3A12B5D2CBDA}" type="datetimeFigureOut">
              <a:rPr lang="en-AU" smtClean="0"/>
              <a:pPr/>
              <a:t>10/11/2013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07B70-BFA1-4F84-AFBF-5DF88A54423D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C52C5-1AA7-48B5-AD67-3A12B5D2CBDA}" type="datetimeFigureOut">
              <a:rPr lang="en-AU" smtClean="0"/>
              <a:pPr/>
              <a:t>10/11/2013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07B70-BFA1-4F84-AFBF-5DF88A54423D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C52C5-1AA7-48B5-AD67-3A12B5D2CBDA}" type="datetimeFigureOut">
              <a:rPr lang="en-AU" smtClean="0"/>
              <a:pPr/>
              <a:t>10/11/2013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07B70-BFA1-4F84-AFBF-5DF88A54423D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C52C5-1AA7-48B5-AD67-3A12B5D2CBDA}" type="datetimeFigureOut">
              <a:rPr lang="en-AU" smtClean="0"/>
              <a:pPr/>
              <a:t>10/11/2013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07B70-BFA1-4F84-AFBF-5DF88A54423D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C52C5-1AA7-48B5-AD67-3A12B5D2CBDA}" type="datetimeFigureOut">
              <a:rPr lang="en-AU" smtClean="0"/>
              <a:pPr/>
              <a:t>10/11/2013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07B70-BFA1-4F84-AFBF-5DF88A54423D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C52C5-1AA7-48B5-AD67-3A12B5D2CBDA}" type="datetimeFigureOut">
              <a:rPr lang="en-AU" smtClean="0"/>
              <a:pPr/>
              <a:t>10/11/2013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07B70-BFA1-4F84-AFBF-5DF88A54423D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C52C5-1AA7-48B5-AD67-3A12B5D2CBDA}" type="datetimeFigureOut">
              <a:rPr lang="en-AU" smtClean="0"/>
              <a:pPr/>
              <a:t>10/11/2013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07B70-BFA1-4F84-AFBF-5DF88A54423D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C52C5-1AA7-48B5-AD67-3A12B5D2CBDA}" type="datetimeFigureOut">
              <a:rPr lang="en-AU" smtClean="0"/>
              <a:pPr/>
              <a:t>10/11/2013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07B70-BFA1-4F84-AFBF-5DF88A54423D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C52C5-1AA7-48B5-AD67-3A12B5D2CBDA}" type="datetimeFigureOut">
              <a:rPr lang="en-AU" smtClean="0"/>
              <a:pPr/>
              <a:t>10/11/2013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07B70-BFA1-4F84-AFBF-5DF88A54423D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C52C5-1AA7-48B5-AD67-3A12B5D2CBDA}" type="datetimeFigureOut">
              <a:rPr lang="en-AU" smtClean="0"/>
              <a:pPr/>
              <a:t>10/11/2013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07B70-BFA1-4F84-AFBF-5DF88A54423D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4824536" cy="938535"/>
          </a:xfrm>
        </p:spPr>
        <p:txBody>
          <a:bodyPr/>
          <a:lstStyle/>
          <a:p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老年人的生活</a:t>
            </a:r>
            <a:endParaRPr lang="en-A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2636912"/>
            <a:ext cx="5400600" cy="792088"/>
          </a:xfrm>
        </p:spPr>
        <p:txBody>
          <a:bodyPr>
            <a:normAutofit/>
          </a:bodyPr>
          <a:lstStyle/>
          <a:p>
            <a:r>
              <a:rPr lang="zh-CN" alt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路加福音</a:t>
            </a:r>
            <a:r>
              <a:rPr lang="en-US" altLang="zh-C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zh-CN" alt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  <a:r>
              <a:rPr lang="en-US" altLang="zh-C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22-38</a:t>
            </a:r>
            <a:endParaRPr lang="en-A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rc_mi" descr="http://4.bp.blogspot.com/-tUaI-7QGO5I/ULlJ4x0BnwI/AAAAAAAAANs/nK5rlpk5dRM/s1600/simeon+and+ann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0"/>
            <a:ext cx="3419872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irc_mi" descr="http://cdn.themetapicture.com/media/funny-old-people-playing-toys.jpg"/>
          <p:cNvPicPr>
            <a:picLocks noGrp="1"/>
          </p:cNvPicPr>
          <p:nvPr>
            <p:ph idx="1"/>
          </p:nvPr>
        </p:nvPicPr>
        <p:blipFill>
          <a:blip r:embed="rId2" cstate="print"/>
          <a:srcRect b="108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irc_mi" descr="https://encrypted-tbn2.gstatic.com/images?q=tbn:ANd9GcSuWw0UDD0eTVP9IlkEPI8nZMc6XP_pTdA8Cvze8ymvfkJBpZ-WkA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1392" y="0"/>
            <a:ext cx="54726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irc_mi" descr="https://encrypted-tbn3.gstatic.com/images?q=tbn:ANd9GcQjblCDWgvEkWoa8N_uMc_6GX7iVeJ7lKoTxhLtO3I2Z7A_3N1U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irc_mi" descr="http://aginginhawaii.files.wordpress.com/2011/05/extreme-old-people-surfing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irc_mi" descr="http://cl.jroo.me/z3/8/D/V/d/a.aaa-Old-School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2226" name="Picture 2" descr="https://encrypted-tbn3.gstatic.com/images?q=tbn:ANd9GcSyVpz_WWpf0OxpVhlqF8AJOZYYKJGBjeB8kcPPIBZ20O9QnUA-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0"/>
            <a:ext cx="529208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1202" name="Picture 2" descr="http://www.goldcoast.com.au/images/uploadedfiles/editorial/pictures/2009/11/11/STEPPINGOU_WEB_PHOTO_E4730429_102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irc_mi" descr="http://media-cache-ak0.pinimg.com/236x/68/af/ee/68afee5d41ffbe4db0d4017120ee7e0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0"/>
            <a:ext cx="57241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" name="irc_mi" descr="http://media-cache-ec0.pinimg.com/236x/56/07/9e/56079ef4b85eb132dff8ad7a8e978e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0"/>
            <a:ext cx="60121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irc_mi" descr="https://encrypted-tbn0.gstatic.com/images?q=tbn:ANd9GcTeIywE2SNrMLl_SGlS4_ScoANEV65GzGTLBYhM8jmvIlKHtXDp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0"/>
            <a:ext cx="60841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zh-CN" altLang="en-US" b="1" dirty="0" smtClean="0"/>
              <a:t>老年人</a:t>
            </a:r>
            <a:endParaRPr lang="en-AU" b="1" dirty="0"/>
          </a:p>
        </p:txBody>
      </p:sp>
      <p:pic>
        <p:nvPicPr>
          <p:cNvPr id="4" name="irc_mi" descr="http://newseastwest.com/wp-content/uploads/2013/07/Old-people-in-Chin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268760"/>
            <a:ext cx="3569777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rc_mi" descr="http://assets.nydailynews.com/polopoly_fs/1.1386889%21/img/httpImage/image.jpg_gen/derivatives/landscape_635/china-elderly-parent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149080"/>
            <a:ext cx="360040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s://encrypted-tbn0.gstatic.com/images?q=tbn:ANd9GcSPS-vH9bnW0DP8f2-P0d1sHg6KS_b0ulMpdHVyCG5-flwwTFe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149080"/>
            <a:ext cx="3528392" cy="2448272"/>
          </a:xfrm>
          <a:prstGeom prst="rect">
            <a:avLst/>
          </a:prstGeom>
          <a:noFill/>
        </p:spPr>
      </p:pic>
      <p:pic>
        <p:nvPicPr>
          <p:cNvPr id="2052" name="Picture 4" descr="https://encrypted-tbn0.gstatic.com/images?q=tbn:ANd9GcSr8EvGMP00Gzq9NQ-ZhSMAxSqSjoAeLkS4xoBIQR8t5z-OmTpgp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7089" y="1196752"/>
            <a:ext cx="3624831" cy="2180711"/>
          </a:xfrm>
          <a:prstGeom prst="rect">
            <a:avLst/>
          </a:prstGeom>
          <a:noFill/>
        </p:spPr>
      </p:pic>
      <p:pic>
        <p:nvPicPr>
          <p:cNvPr id="5" name="irc_mi" descr="https://encrypted-tbn2.gstatic.com/images?q=tbn:ANd9GcTGrQ-ufnFodnevDCZvrlUhbUzqlF6e_daON6lo70ucll9TS_9Z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2852936"/>
            <a:ext cx="2935572" cy="20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irc_mi" descr="http://funnydoom.com/wp-content/gallery/8old_people/old_people-000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0"/>
            <a:ext cx="68762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irc_mi" descr="https://encrypted-tbn0.gstatic.com/images?q=tbn:ANd9GcTbnhnkNCE5R-McBnIS6fTai6OKD6g10s3a-QgqMejAMEHRaOIT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irc_mi" descr="http://www.scilogs.fr/psycho-info/files/faire-du-sport-pour-vivre-plus-vieux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irc_mi" descr="https://encrypted-tbn1.gstatic.com/images?q=tbn:ANd9GcTHlbD89uSogtWPk0hv0-o2Jz4JxDhUUs7OC845iX6nqnakOFyl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0"/>
            <a:ext cx="54360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" name="irc_mi" descr="https://encrypted-tbn2.gstatic.com/images?q=tbn:ANd9GcSK8yidgy87fgfFXS2n3MfXMtXR7yoE3r6ZlSouEQSAnfewa8-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0"/>
            <a:ext cx="51480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irc_mi" descr="http://mannaismayaadventure.files.wordpress.com/2011/02/zhao2byufan.jpeg?w=450&amp;h=338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irc_mi" descr="http://funnydoom.com/wp-content/gallery/8old_people/old_people-000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irc_mi" descr="http://www.blogcdn.com/www.urlesque.com/media/2011/03/nytimes.jpg"/>
          <p:cNvPicPr>
            <a:picLocks noGrp="1"/>
          </p:cNvPicPr>
          <p:nvPr>
            <p:ph idx="1"/>
          </p:nvPr>
        </p:nvPicPr>
        <p:blipFill>
          <a:blip r:embed="rId2" cstate="print"/>
          <a:srcRect b="724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irc_mi" descr="http://img.izifunny.com/pics/20121022/640/seniors-have-fun-25-pics_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irc_mi" descr="https://encrypted-tbn1.gstatic.com/images?q=tbn:ANd9GcRDl6vMpdQecQkl6ea1jdxyy7hgzTH6HQIUC6d1pAKWa5o6kUnq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zh-CN" altLang="en-US" b="1" dirty="0" smtClean="0"/>
              <a:t>老人应该如何生活  </a:t>
            </a:r>
            <a:r>
              <a:rPr lang="en-AU" dirty="0" err="1" smtClean="0">
                <a:latin typeface="Arial Narrow" pitchFamily="34" charset="0"/>
              </a:rPr>
              <a:t>wikiHow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5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AU" b="1" dirty="0" smtClean="0">
                <a:latin typeface="Arial Narrow" pitchFamily="34" charset="0"/>
              </a:rPr>
              <a:t>How to Live Happily During Old Age</a:t>
            </a:r>
          </a:p>
          <a:p>
            <a:pPr>
              <a:buNone/>
            </a:pPr>
            <a:r>
              <a:rPr lang="zh-CN" altLang="en-US" b="1" dirty="0" smtClean="0">
                <a:latin typeface="Arial Narrow" pitchFamily="34" charset="0"/>
              </a:rPr>
              <a:t>在老年时期，如何快乐地生活？</a:t>
            </a:r>
            <a:endParaRPr lang="en-AU" b="1" dirty="0" smtClean="0">
              <a:latin typeface="Arial Narrow" pitchFamily="34" charset="0"/>
            </a:endParaRPr>
          </a:p>
          <a:p>
            <a:pPr marL="773112" indent="-514350">
              <a:buFont typeface="+mj-lt"/>
              <a:buAutoNum type="arabicParenR"/>
            </a:pPr>
            <a:r>
              <a:rPr lang="zh-CN" altLang="en-US" b="1" dirty="0" smtClean="0">
                <a:latin typeface="Arial Narrow" pitchFamily="34" charset="0"/>
              </a:rPr>
              <a:t>找一个非全日的工作。</a:t>
            </a:r>
            <a:r>
              <a:rPr lang="en-AU" b="1" dirty="0" smtClean="0">
                <a:latin typeface="Arial Narrow" pitchFamily="34" charset="0"/>
              </a:rPr>
              <a:t>Find a part-time job to stay busy. </a:t>
            </a:r>
          </a:p>
          <a:p>
            <a:pPr marL="773112" indent="-514350">
              <a:buFont typeface="+mj-lt"/>
              <a:buAutoNum type="arabicParenR"/>
            </a:pPr>
            <a:r>
              <a:rPr lang="zh-CN" altLang="en-US" b="1" dirty="0" smtClean="0">
                <a:latin typeface="Arial Narrow" pitchFamily="34" charset="0"/>
              </a:rPr>
              <a:t>用你的储备金。</a:t>
            </a:r>
            <a:r>
              <a:rPr lang="en-AU" b="1" dirty="0" smtClean="0">
                <a:latin typeface="Arial Narrow" pitchFamily="34" charset="0"/>
              </a:rPr>
              <a:t>Use your nest egg. </a:t>
            </a:r>
          </a:p>
          <a:p>
            <a:pPr marL="773112" indent="-514350">
              <a:buFont typeface="+mj-lt"/>
              <a:buAutoNum type="arabicParenR"/>
            </a:pPr>
            <a:r>
              <a:rPr lang="zh-CN" altLang="en-US" b="1" dirty="0" smtClean="0">
                <a:latin typeface="Arial Narrow" pitchFamily="34" charset="0"/>
              </a:rPr>
              <a:t>参加一个义工团。</a:t>
            </a:r>
            <a:r>
              <a:rPr lang="en-AU" b="1" dirty="0" smtClean="0">
                <a:latin typeface="Arial Narrow" pitchFamily="34" charset="0"/>
              </a:rPr>
              <a:t>Join volunteer groups .</a:t>
            </a:r>
          </a:p>
          <a:p>
            <a:pPr marL="773112" indent="-514350">
              <a:buFont typeface="+mj-lt"/>
              <a:buAutoNum type="arabicParenR"/>
            </a:pPr>
            <a:r>
              <a:rPr lang="zh-CN" altLang="en-US" b="1" dirty="0" smtClean="0">
                <a:latin typeface="Arial Narrow" pitchFamily="34" charset="0"/>
              </a:rPr>
              <a:t>跟亲戚和朋友花时间。</a:t>
            </a:r>
            <a:r>
              <a:rPr lang="en-AU" b="1" dirty="0" smtClean="0">
                <a:latin typeface="Arial Narrow" pitchFamily="34" charset="0"/>
              </a:rPr>
              <a:t>Spend time with </a:t>
            </a:r>
            <a:r>
              <a:rPr lang="en-US" altLang="zh-CN" b="1" dirty="0" smtClean="0">
                <a:latin typeface="Arial Narrow" pitchFamily="34" charset="0"/>
              </a:rPr>
              <a:t>others</a:t>
            </a:r>
            <a:r>
              <a:rPr lang="en-AU" b="1" dirty="0" smtClean="0">
                <a:latin typeface="Arial Narrow" pitchFamily="34" charset="0"/>
              </a:rPr>
              <a:t>.</a:t>
            </a:r>
          </a:p>
          <a:p>
            <a:pPr marL="773112" indent="-514350">
              <a:buFont typeface="+mj-lt"/>
              <a:buAutoNum type="arabicParenR"/>
            </a:pPr>
            <a:r>
              <a:rPr lang="zh-CN" altLang="en-US" b="1" dirty="0" smtClean="0">
                <a:latin typeface="Arial Narrow" pitchFamily="34" charset="0"/>
              </a:rPr>
              <a:t>装修你的房子。</a:t>
            </a:r>
            <a:r>
              <a:rPr lang="en-AU" b="1" dirty="0" smtClean="0">
                <a:latin typeface="Arial Narrow" pitchFamily="34" charset="0"/>
              </a:rPr>
              <a:t>Remodel the house.</a:t>
            </a:r>
          </a:p>
          <a:p>
            <a:pPr marL="773112" indent="-514350">
              <a:buFont typeface="+mj-lt"/>
              <a:buAutoNum type="arabicParenR"/>
            </a:pPr>
            <a:r>
              <a:rPr lang="zh-CN" altLang="en-US" b="1" dirty="0" smtClean="0">
                <a:latin typeface="Arial Narrow" pitchFamily="34" charset="0"/>
              </a:rPr>
              <a:t>开始有一个爱好。</a:t>
            </a:r>
            <a:r>
              <a:rPr lang="en-AU" b="1" dirty="0" smtClean="0">
                <a:latin typeface="Arial Narrow" pitchFamily="34" charset="0"/>
              </a:rPr>
              <a:t>Take up a hobby. </a:t>
            </a:r>
          </a:p>
          <a:p>
            <a:pPr marL="773112" indent="-514350">
              <a:buFont typeface="+mj-lt"/>
              <a:buAutoNum type="arabicParenR"/>
            </a:pPr>
            <a:r>
              <a:rPr lang="zh-CN" altLang="en-US" b="1" dirty="0" smtClean="0">
                <a:latin typeface="Arial Narrow" pitchFamily="34" charset="0"/>
              </a:rPr>
              <a:t>提供免费教练。</a:t>
            </a:r>
            <a:r>
              <a:rPr lang="en-AU" b="1" dirty="0" smtClean="0">
                <a:latin typeface="Arial Narrow" pitchFamily="34" charset="0"/>
              </a:rPr>
              <a:t>Give free coaching .</a:t>
            </a:r>
          </a:p>
          <a:p>
            <a:pPr marL="773112" indent="-514350">
              <a:buFont typeface="+mj-lt"/>
              <a:buAutoNum type="arabicParenR"/>
            </a:pPr>
            <a:r>
              <a:rPr lang="zh-CN" altLang="en-US" b="1" dirty="0" smtClean="0">
                <a:latin typeface="Arial Narrow" pitchFamily="34" charset="0"/>
              </a:rPr>
              <a:t>跟小孩玩。</a:t>
            </a:r>
            <a:r>
              <a:rPr lang="en-AU" b="1" dirty="0" smtClean="0">
                <a:latin typeface="Arial Narrow" pitchFamily="34" charset="0"/>
              </a:rPr>
              <a:t>Play with small kids.</a:t>
            </a:r>
          </a:p>
          <a:p>
            <a:pPr marL="773112" indent="-514350">
              <a:buFont typeface="+mj-lt"/>
              <a:buAutoNum type="arabicParenR"/>
            </a:pPr>
            <a:r>
              <a:rPr lang="zh-CN" altLang="en-US" b="1" dirty="0" smtClean="0">
                <a:latin typeface="Arial Narrow" pitchFamily="34" charset="0"/>
              </a:rPr>
              <a:t>研究信仰上的题目。</a:t>
            </a:r>
            <a:r>
              <a:rPr lang="en-AU" b="1" dirty="0" smtClean="0">
                <a:latin typeface="Arial Narrow" pitchFamily="34" charset="0"/>
              </a:rPr>
              <a:t>Learn religious topics of interest. </a:t>
            </a:r>
          </a:p>
          <a:p>
            <a:pPr marL="773112" indent="-514350">
              <a:buFont typeface="+mj-lt"/>
              <a:buAutoNum type="arabicParenR"/>
            </a:pPr>
            <a:r>
              <a:rPr lang="zh-CN" altLang="en-US" b="1" dirty="0" smtClean="0">
                <a:latin typeface="Arial Narrow" pitchFamily="34" charset="0"/>
              </a:rPr>
              <a:t>经常活动和锻炼身体。</a:t>
            </a:r>
            <a:r>
              <a:rPr lang="en-AU" b="1" dirty="0" smtClean="0">
                <a:latin typeface="Arial Narrow" pitchFamily="34" charset="0"/>
              </a:rPr>
              <a:t>Stay active. </a:t>
            </a:r>
          </a:p>
          <a:p>
            <a:pPr>
              <a:buNone/>
            </a:pP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irc_mi" descr="http://boringcentral.com/wp-content/uploads/2013/09/35-old_people_can_do_anything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irc_mi" descr="http://i25.tinypic.com/2ch2lat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irc_mi" descr="https://encrypted-tbn0.gstatic.com/images?q=tbn:ANd9GcRQLks0kWIpftTJIhKHcbSOIYGT_HnR8hv-Lju1c6zFn8PsPsQXDw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0"/>
            <a:ext cx="48600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irc_mi" descr="https://encrypted-tbn1.gstatic.com/images?q=tbn:ANd9GcTvZnv1cCBGmyZbB3ofXJ8ctT1q2Xg9RH34l9VS1r8dvF5Yb3v9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340768"/>
            <a:ext cx="6048671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endParaRPr lang="en-AU" dirty="0"/>
          </a:p>
        </p:txBody>
      </p:sp>
      <p:pic>
        <p:nvPicPr>
          <p:cNvPr id="1026" name="Picture 2" descr="http://www.uq.edu.au/news/images/media/5134-0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0"/>
            <a:ext cx="5220071" cy="68990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98976" cy="1143000"/>
          </a:xfrm>
        </p:spPr>
        <p:txBody>
          <a:bodyPr/>
          <a:lstStyle/>
          <a:p>
            <a:r>
              <a:rPr lang="zh-CN" altLang="en-US" b="1" dirty="0" smtClean="0"/>
              <a:t>四面和亚拿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77072"/>
          </a:xfrm>
        </p:spPr>
        <p:txBody>
          <a:bodyPr/>
          <a:lstStyle/>
          <a:p>
            <a:pPr>
              <a:buNone/>
            </a:pPr>
            <a:r>
              <a:rPr lang="zh-CN" altLang="en-US" dirty="0" smtClean="0"/>
              <a:t>老人应该如何过生活？</a:t>
            </a: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幸福的老人是谁？</a:t>
            </a:r>
            <a:endParaRPr lang="en-US" altLang="zh-CN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zh-CN" altLang="en-US" b="1" dirty="0" smtClean="0"/>
              <a:t>四面和亚</a:t>
            </a:r>
            <a:r>
              <a:rPr lang="zh-CN" altLang="en-US" b="1" dirty="0" smtClean="0"/>
              <a:t>拿</a:t>
            </a:r>
            <a:r>
              <a:rPr lang="zh-CN" altLang="en-US" dirty="0" smtClean="0"/>
              <a:t>是</a:t>
            </a:r>
            <a:r>
              <a:rPr lang="zh-CN" altLang="en-US" dirty="0" smtClean="0"/>
              <a:t>蒙福的老人。</a:t>
            </a:r>
            <a:endParaRPr lang="en-US" altLang="zh-CN" dirty="0" smtClean="0"/>
          </a:p>
          <a:p>
            <a:pPr>
              <a:buNone/>
            </a:pPr>
            <a:endParaRPr lang="en-US" altLang="zh-CN" b="1" dirty="0" smtClean="0"/>
          </a:p>
          <a:p>
            <a:pPr>
              <a:buNone/>
            </a:pPr>
            <a:r>
              <a:rPr lang="zh-CN" altLang="en-US" b="1" dirty="0" smtClean="0"/>
              <a:t>秘诀是：他们有耶稣中心的生活。</a:t>
            </a:r>
            <a:endParaRPr lang="en-AU" dirty="0" smtClean="0"/>
          </a:p>
          <a:p>
            <a:pPr>
              <a:buNone/>
            </a:pPr>
            <a:endParaRPr lang="en-AU" dirty="0"/>
          </a:p>
        </p:txBody>
      </p:sp>
      <p:pic>
        <p:nvPicPr>
          <p:cNvPr id="4" name="irc_mi" descr="https://encrypted-tbn1.gstatic.com/images?q=tbn:ANd9GcRLKBoYNt0AOYRhvd4u29FBA1IisPIPuAkxqOihcPDK2n03TNmv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32564" y="0"/>
            <a:ext cx="2711436" cy="333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453336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b="1" dirty="0" smtClean="0"/>
              <a:t>西面的行为（他很活跃）</a:t>
            </a:r>
            <a:endParaRPr lang="en-AU" sz="2800" b="1" dirty="0" smtClean="0"/>
          </a:p>
          <a:p>
            <a:pPr lvl="1"/>
            <a:r>
              <a:rPr lang="zh-CN" altLang="en-US" b="1" dirty="0" smtClean="0"/>
              <a:t>他渴慕神</a:t>
            </a:r>
            <a:endParaRPr lang="en-AU" sz="2400" b="1" dirty="0" smtClean="0"/>
          </a:p>
          <a:p>
            <a:pPr lvl="1"/>
            <a:r>
              <a:rPr lang="zh-CN" altLang="en-US" b="1" dirty="0" smtClean="0"/>
              <a:t>他受了圣灵的引导</a:t>
            </a:r>
            <a:endParaRPr lang="en-AU" sz="2400" b="1" dirty="0" smtClean="0"/>
          </a:p>
          <a:p>
            <a:pPr lvl="1"/>
            <a:r>
              <a:rPr lang="zh-CN" altLang="en-US" b="1" dirty="0" smtClean="0"/>
              <a:t>他拥抱了耶稣</a:t>
            </a:r>
            <a:endParaRPr lang="en-AU" sz="2400" b="1" dirty="0" smtClean="0"/>
          </a:p>
          <a:p>
            <a:pPr lvl="1"/>
            <a:r>
              <a:rPr lang="zh-CN" altLang="en-US" b="1" dirty="0" smtClean="0"/>
              <a:t>他称颂神</a:t>
            </a:r>
            <a:endParaRPr lang="en-AU" sz="2400" b="1" dirty="0" smtClean="0"/>
          </a:p>
          <a:p>
            <a:pPr lvl="1"/>
            <a:r>
              <a:rPr lang="zh-CN" altLang="en-US" b="1" dirty="0" smtClean="0"/>
              <a:t>他给他们祝福</a:t>
            </a:r>
            <a:endParaRPr lang="en-AU" sz="2400" b="1" dirty="0" smtClean="0"/>
          </a:p>
          <a:p>
            <a:pPr lvl="1"/>
            <a:r>
              <a:rPr lang="zh-CN" altLang="en-US" b="1" dirty="0" smtClean="0"/>
              <a:t>他教导人</a:t>
            </a:r>
            <a:endParaRPr lang="en-AU" sz="2400" b="1" dirty="0" smtClean="0"/>
          </a:p>
          <a:p>
            <a:r>
              <a:rPr lang="zh-CN" altLang="en-US" b="1" dirty="0" smtClean="0"/>
              <a:t>亚拿的行为（她很活跃）</a:t>
            </a:r>
            <a:endParaRPr lang="en-AU" sz="2800" b="1" dirty="0" smtClean="0"/>
          </a:p>
          <a:p>
            <a:pPr lvl="1"/>
            <a:r>
              <a:rPr lang="zh-CN" altLang="en-US" b="1" dirty="0" smtClean="0"/>
              <a:t>她渴慕神</a:t>
            </a:r>
            <a:endParaRPr lang="en-AU" sz="2400" b="1" dirty="0" smtClean="0"/>
          </a:p>
          <a:p>
            <a:pPr lvl="1"/>
            <a:r>
              <a:rPr lang="zh-CN" altLang="en-US" b="1" dirty="0" smtClean="0"/>
              <a:t>她常在神的殿中</a:t>
            </a:r>
            <a:endParaRPr lang="en-AU" sz="2400" b="1" dirty="0" smtClean="0"/>
          </a:p>
          <a:p>
            <a:pPr lvl="1"/>
            <a:r>
              <a:rPr lang="zh-CN" altLang="en-US" b="1" dirty="0" smtClean="0"/>
              <a:t>她经常禁食祷告</a:t>
            </a:r>
            <a:endParaRPr lang="en-AU" sz="2400" b="1" dirty="0" smtClean="0"/>
          </a:p>
          <a:p>
            <a:pPr lvl="1"/>
            <a:r>
              <a:rPr lang="zh-CN" altLang="en-US" b="1" dirty="0" smtClean="0"/>
              <a:t>她昼夜侍奉神</a:t>
            </a:r>
            <a:endParaRPr lang="en-AU" sz="2400" b="1" dirty="0" smtClean="0"/>
          </a:p>
          <a:p>
            <a:pPr lvl="1"/>
            <a:r>
              <a:rPr lang="zh-CN" altLang="en-US" b="1" dirty="0" smtClean="0"/>
              <a:t>她称谢神</a:t>
            </a:r>
            <a:endParaRPr lang="en-AU" sz="2400" b="1" dirty="0" smtClean="0"/>
          </a:p>
          <a:p>
            <a:pPr lvl="1"/>
            <a:r>
              <a:rPr lang="zh-CN" altLang="en-US" b="1" dirty="0" smtClean="0"/>
              <a:t>她教导人</a:t>
            </a:r>
            <a:endParaRPr lang="en-AU" sz="2400" b="1" dirty="0" smtClean="0"/>
          </a:p>
          <a:p>
            <a:pPr>
              <a:buNone/>
            </a:pPr>
            <a:endParaRPr lang="en-AU" dirty="0"/>
          </a:p>
        </p:txBody>
      </p:sp>
      <p:pic>
        <p:nvPicPr>
          <p:cNvPr id="5" name="irc_mi" descr="http://4.bp.blogspot.com/-tUaI-7QGO5I/ULlJ4x0BnwI/AAAAAAAAANs/nK5rlpk5dRM/s1600/simeon+and+ann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5688" y="0"/>
            <a:ext cx="2808312" cy="385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13995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b="1" dirty="0" smtClean="0"/>
              <a:t>他们有耶稣中心的生活。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644008" cy="4525963"/>
          </a:xfrm>
        </p:spPr>
        <p:txBody>
          <a:bodyPr/>
          <a:lstStyle/>
          <a:p>
            <a:pPr>
              <a:buNone/>
            </a:pPr>
            <a:r>
              <a:rPr lang="en-US" altLang="zh-CN" b="1" dirty="0" smtClean="0"/>
              <a:t>1</a:t>
            </a:r>
            <a:r>
              <a:rPr lang="zh-CN" altLang="en-US" b="1" dirty="0" smtClean="0"/>
              <a:t>）他们每天渴慕耶稣</a:t>
            </a:r>
            <a:endParaRPr lang="en-US" altLang="zh-CN" b="1" dirty="0" smtClean="0"/>
          </a:p>
          <a:p>
            <a:pPr>
              <a:buNone/>
            </a:pPr>
            <a:endParaRPr lang="en-US" altLang="zh-CN" b="1" dirty="0" smtClean="0"/>
          </a:p>
          <a:p>
            <a:pPr>
              <a:buNone/>
            </a:pPr>
            <a:r>
              <a:rPr lang="en-US" altLang="zh-CN" b="1" dirty="0" smtClean="0"/>
              <a:t>2</a:t>
            </a:r>
            <a:r>
              <a:rPr lang="zh-CN" altLang="en-US" b="1" dirty="0" smtClean="0"/>
              <a:t>）他们每天赞美耶稣</a:t>
            </a:r>
            <a:endParaRPr lang="en-US" altLang="zh-CN" b="1" dirty="0" smtClean="0"/>
          </a:p>
          <a:p>
            <a:pPr>
              <a:buNone/>
            </a:pPr>
            <a:endParaRPr lang="en-US" altLang="zh-CN" b="1" dirty="0" smtClean="0"/>
          </a:p>
          <a:p>
            <a:pPr>
              <a:buNone/>
            </a:pPr>
            <a:r>
              <a:rPr lang="en-US" altLang="zh-CN" b="1" dirty="0" smtClean="0"/>
              <a:t>3</a:t>
            </a:r>
            <a:r>
              <a:rPr lang="zh-CN" altLang="en-US" b="1" dirty="0" smtClean="0"/>
              <a:t>）他们每天传扬耶稣</a:t>
            </a:r>
            <a:endParaRPr lang="en-AU" b="1" dirty="0"/>
          </a:p>
        </p:txBody>
      </p:sp>
      <p:pic>
        <p:nvPicPr>
          <p:cNvPr id="5" name="irc_mi" descr="https://encrypted-tbn1.gstatic.com/images?q=tbn:ANd9GcRLKBoYNt0AOYRhvd4u29FBA1IisPIPuAkxqOihcPDK2n03TNmv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0"/>
            <a:ext cx="44999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注意到圣灵的工作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b="1" dirty="0" smtClean="0"/>
              <a:t>1</a:t>
            </a:r>
            <a:r>
              <a:rPr lang="zh-CN" altLang="en-US" b="1" dirty="0" smtClean="0"/>
              <a:t>）圣灵使人渴慕耶稣</a:t>
            </a:r>
            <a:endParaRPr lang="en-US" altLang="zh-CN" b="1" dirty="0" smtClean="0"/>
          </a:p>
          <a:p>
            <a:pPr>
              <a:buNone/>
            </a:pPr>
            <a:endParaRPr lang="en-US" altLang="zh-CN" b="1" dirty="0" smtClean="0"/>
          </a:p>
          <a:p>
            <a:pPr>
              <a:buNone/>
            </a:pPr>
            <a:r>
              <a:rPr lang="en-US" altLang="zh-CN" b="1" dirty="0" smtClean="0"/>
              <a:t>2</a:t>
            </a:r>
            <a:r>
              <a:rPr lang="zh-CN" altLang="en-US" b="1" dirty="0" smtClean="0"/>
              <a:t>）圣灵给人启示耶稣</a:t>
            </a:r>
            <a:endParaRPr lang="en-US" altLang="zh-CN" b="1" dirty="0" smtClean="0"/>
          </a:p>
          <a:p>
            <a:pPr>
              <a:buNone/>
            </a:pPr>
            <a:endParaRPr lang="en-US" altLang="zh-CN" b="1" dirty="0" smtClean="0"/>
          </a:p>
          <a:p>
            <a:pPr>
              <a:buNone/>
            </a:pPr>
            <a:r>
              <a:rPr lang="en-US" altLang="zh-CN" b="1" dirty="0" smtClean="0"/>
              <a:t>3</a:t>
            </a:r>
            <a:r>
              <a:rPr lang="zh-CN" altLang="en-US" b="1" dirty="0" smtClean="0"/>
              <a:t>）圣灵把人带到耶稣的面前</a:t>
            </a:r>
            <a:endParaRPr lang="en-AU" b="1" dirty="0"/>
          </a:p>
        </p:txBody>
      </p:sp>
      <p:pic>
        <p:nvPicPr>
          <p:cNvPr id="1026" name="Picture 2" descr="C:\Program Files (x86)\Microsoft Office\MEDIA\CAGCAT10\j0285926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1556792"/>
            <a:ext cx="1827886" cy="18278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2170584" cy="648072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b="1" dirty="0" smtClean="0"/>
              <a:t>应用：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5085184"/>
          </a:xfrm>
        </p:spPr>
        <p:txBody>
          <a:bodyPr>
            <a:normAutofit/>
          </a:bodyPr>
          <a:lstStyle/>
          <a:p>
            <a:pPr marL="623888" lvl="1" indent="-444500">
              <a:buFont typeface="+mj-lt"/>
              <a:buAutoNum type="arabicParenR"/>
            </a:pPr>
            <a:r>
              <a:rPr lang="zh-CN" altLang="en-US" sz="3200" b="1" dirty="0" smtClean="0"/>
              <a:t>渴慕耶稣</a:t>
            </a:r>
            <a:endParaRPr lang="en-AU" sz="3200" b="1" dirty="0" smtClean="0"/>
          </a:p>
          <a:p>
            <a:pPr marL="623888" lvl="2" indent="-444500">
              <a:buNone/>
            </a:pPr>
            <a:r>
              <a:rPr lang="en-US" altLang="zh-CN" sz="3200" b="1" dirty="0" smtClean="0">
                <a:sym typeface="Wingdings"/>
              </a:rPr>
              <a:t>	</a:t>
            </a:r>
            <a:r>
              <a:rPr lang="zh-CN" altLang="en-US" sz="3200" b="1" dirty="0" smtClean="0">
                <a:sym typeface="Wingdings"/>
              </a:rPr>
              <a:t></a:t>
            </a:r>
            <a:r>
              <a:rPr lang="zh-CN" altLang="en-US" sz="3200" b="1" dirty="0" smtClean="0"/>
              <a:t>每</a:t>
            </a:r>
            <a:r>
              <a:rPr lang="zh-CN" altLang="en-US" sz="3200" b="1" dirty="0" smtClean="0"/>
              <a:t>天读经祷告，服从圣灵的引导</a:t>
            </a:r>
            <a:endParaRPr lang="en-US" altLang="zh-CN" sz="3200" b="1" dirty="0" smtClean="0"/>
          </a:p>
          <a:p>
            <a:pPr marL="623888" lvl="2" indent="-444500">
              <a:buNone/>
            </a:pPr>
            <a:endParaRPr lang="en-AU" sz="3200" b="1" dirty="0" smtClean="0"/>
          </a:p>
          <a:p>
            <a:pPr marL="623888" lvl="1" indent="-444500">
              <a:buFont typeface="+mj-lt"/>
              <a:buAutoNum type="arabicParenR"/>
            </a:pPr>
            <a:r>
              <a:rPr lang="zh-CN" altLang="en-US" sz="3200" b="1" dirty="0" smtClean="0"/>
              <a:t>赞美耶稣</a:t>
            </a:r>
            <a:endParaRPr lang="en-AU" sz="3200" b="1" dirty="0" smtClean="0"/>
          </a:p>
          <a:p>
            <a:pPr marL="623888" lvl="2" indent="-444500">
              <a:buNone/>
            </a:pPr>
            <a:r>
              <a:rPr lang="en-US" altLang="zh-CN" sz="3200" b="1" dirty="0" smtClean="0">
                <a:sym typeface="Wingdings"/>
              </a:rPr>
              <a:t>	</a:t>
            </a:r>
            <a:r>
              <a:rPr lang="zh-CN" altLang="en-US" sz="3200" b="1" dirty="0" smtClean="0">
                <a:sym typeface="Wingdings"/>
              </a:rPr>
              <a:t></a:t>
            </a:r>
            <a:r>
              <a:rPr lang="zh-CN" altLang="en-US" sz="3200" b="1" dirty="0" smtClean="0"/>
              <a:t>每</a:t>
            </a:r>
            <a:r>
              <a:rPr lang="zh-CN" altLang="en-US" sz="3200" b="1" dirty="0" smtClean="0"/>
              <a:t>天唱诗歌</a:t>
            </a:r>
            <a:endParaRPr lang="en-US" altLang="zh-CN" sz="3200" b="1" dirty="0" smtClean="0"/>
          </a:p>
          <a:p>
            <a:pPr marL="623888" lvl="2" indent="-444500">
              <a:buNone/>
            </a:pPr>
            <a:endParaRPr lang="en-AU" sz="3200" b="1" dirty="0" smtClean="0"/>
          </a:p>
          <a:p>
            <a:pPr marL="623888" lvl="1" indent="-444500">
              <a:buFont typeface="+mj-lt"/>
              <a:buAutoNum type="arabicParenR"/>
            </a:pPr>
            <a:r>
              <a:rPr lang="zh-CN" altLang="en-US" sz="3200" b="1" dirty="0" smtClean="0"/>
              <a:t>传扬耶稣</a:t>
            </a:r>
            <a:endParaRPr lang="en-AU" sz="3200" b="1" dirty="0" smtClean="0"/>
          </a:p>
          <a:p>
            <a:pPr marL="623888" lvl="2" indent="-444500">
              <a:buNone/>
            </a:pPr>
            <a:r>
              <a:rPr lang="en-US" altLang="zh-CN" sz="3200" b="1" dirty="0" smtClean="0">
                <a:sym typeface="Wingdings"/>
              </a:rPr>
              <a:t>	</a:t>
            </a:r>
            <a:r>
              <a:rPr lang="zh-CN" altLang="en-US" sz="3200" b="1" dirty="0" smtClean="0">
                <a:sym typeface="Wingdings"/>
              </a:rPr>
              <a:t></a:t>
            </a:r>
            <a:r>
              <a:rPr lang="zh-CN" altLang="en-US" sz="3200" b="1" dirty="0" smtClean="0"/>
              <a:t>每</a:t>
            </a:r>
            <a:r>
              <a:rPr lang="zh-CN" altLang="en-US" sz="3200" b="1" dirty="0" smtClean="0"/>
              <a:t>天为耶稣作见证，教导孩子</a:t>
            </a:r>
            <a:r>
              <a:rPr lang="zh-CN" altLang="en-US" sz="3200" b="1" dirty="0" smtClean="0"/>
              <a:t>，鼓励少</a:t>
            </a:r>
            <a:r>
              <a:rPr lang="zh-CN" altLang="en-US" sz="3200" b="1" dirty="0" smtClean="0"/>
              <a:t>年人</a:t>
            </a:r>
            <a:endParaRPr lang="en-AU" sz="3200" b="1" dirty="0" smtClean="0"/>
          </a:p>
          <a:p>
            <a:pPr marL="514350" indent="-514350">
              <a:buFont typeface="+mj-lt"/>
              <a:buAutoNum type="arabicParenR"/>
            </a:pPr>
            <a:endParaRPr lang="en-AU" dirty="0"/>
          </a:p>
        </p:txBody>
      </p:sp>
      <p:pic>
        <p:nvPicPr>
          <p:cNvPr id="5" name="irc_mi" descr="http://farm4.staticflickr.com/3649/3355963474_a9b0a7b16c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0"/>
            <a:ext cx="2267744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62872" cy="1143000"/>
          </a:xfrm>
        </p:spPr>
        <p:txBody>
          <a:bodyPr/>
          <a:lstStyle/>
          <a:p>
            <a:r>
              <a:rPr lang="zh-CN" altLang="en-US" b="1" dirty="0" smtClean="0"/>
              <a:t>圣经的老人</a:t>
            </a:r>
            <a:endParaRPr lang="en-AU" b="1" dirty="0"/>
          </a:p>
        </p:txBody>
      </p:sp>
      <p:pic>
        <p:nvPicPr>
          <p:cNvPr id="4" name="irc_mi" descr="https://encrypted-tbn2.gstatic.com/images?q=tbn:ANd9GcQKBtfDu4y6DmLI_BFUxS19Q0dxzty-8EPDj7gzwBmswgm48aNz"/>
          <p:cNvPicPr/>
          <p:nvPr/>
        </p:nvPicPr>
        <p:blipFill>
          <a:blip r:embed="rId2" cstate="print"/>
          <a:srcRect l="9809"/>
          <a:stretch>
            <a:fillRect/>
          </a:stretch>
        </p:blipFill>
        <p:spPr bwMode="auto">
          <a:xfrm>
            <a:off x="0" y="3545632"/>
            <a:ext cx="363691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rc_mi" descr="https://encrypted-tbn3.gstatic.com/images?q=tbn:ANd9GcTpSLJPTzn1diqZR0B-ezjaUy7QaNtZ30-gclpyqYYDM93o69beqA"/>
          <p:cNvPicPr/>
          <p:nvPr/>
        </p:nvPicPr>
        <p:blipFill>
          <a:blip r:embed="rId3" cstate="print"/>
          <a:srcRect l="15800"/>
          <a:stretch>
            <a:fillRect/>
          </a:stretch>
        </p:blipFill>
        <p:spPr bwMode="auto">
          <a:xfrm>
            <a:off x="2915816" y="1412776"/>
            <a:ext cx="288032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encrypted-tbn0.gstatic.com/images?q=tbn:ANd9GcSvwK2o5zWRlp0sTWRBJPKLXZQG6B6SxQDGZgCB1dVLp3QswE8Ju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7" y="0"/>
            <a:ext cx="3347864" cy="3645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zh-CN" altLang="en-US" b="1" dirty="0" smtClean="0"/>
              <a:t>圣经的看法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zh-CN" altLang="en-US" b="1" dirty="0" smtClean="0"/>
              <a:t>“白发是荣耀的冠冕，</a:t>
            </a:r>
            <a:endParaRPr lang="en-US" altLang="zh-CN" b="1" dirty="0" smtClean="0"/>
          </a:p>
          <a:p>
            <a:pPr algn="ctr">
              <a:buNone/>
            </a:pPr>
            <a:r>
              <a:rPr lang="zh-CN" altLang="en-US" b="1" dirty="0" smtClean="0"/>
              <a:t>在公义的道上必能得着。”</a:t>
            </a:r>
            <a:endParaRPr lang="en-US" altLang="zh-CN" b="1" dirty="0" smtClean="0"/>
          </a:p>
          <a:p>
            <a:pPr algn="ctr">
              <a:buNone/>
            </a:pPr>
            <a:r>
              <a:rPr lang="zh-CN" altLang="en-US" b="1" dirty="0" smtClean="0"/>
              <a:t>（箴言</a:t>
            </a:r>
            <a:r>
              <a:rPr lang="en-AU" b="1" dirty="0" smtClean="0"/>
              <a:t>16</a:t>
            </a:r>
            <a:r>
              <a:rPr lang="zh-CN" altLang="en-US" b="1" dirty="0" smtClean="0"/>
              <a:t>：</a:t>
            </a:r>
            <a:r>
              <a:rPr lang="en-AU" b="1" dirty="0" smtClean="0"/>
              <a:t>31</a:t>
            </a:r>
            <a:r>
              <a:rPr lang="zh-CN" altLang="en-US" b="1" dirty="0" smtClean="0"/>
              <a:t>）</a:t>
            </a:r>
          </a:p>
          <a:p>
            <a:pPr algn="ctr">
              <a:buNone/>
            </a:pPr>
            <a:endParaRPr lang="en-AU" b="1" dirty="0" smtClean="0"/>
          </a:p>
          <a:p>
            <a:pPr algn="ctr">
              <a:buNone/>
            </a:pPr>
            <a:r>
              <a:rPr lang="zh-CN" altLang="en-US" b="1" dirty="0" smtClean="0"/>
              <a:t>“强壮乃少年人的荣耀，</a:t>
            </a:r>
            <a:endParaRPr lang="en-US" altLang="zh-CN" b="1" dirty="0" smtClean="0"/>
          </a:p>
          <a:p>
            <a:pPr algn="ctr">
              <a:buNone/>
            </a:pPr>
            <a:r>
              <a:rPr lang="zh-CN" altLang="en-US" b="1" dirty="0" smtClean="0"/>
              <a:t>白发为老年人的尊荣。”</a:t>
            </a:r>
            <a:endParaRPr lang="en-US" altLang="zh-CN" b="1" dirty="0" smtClean="0"/>
          </a:p>
          <a:p>
            <a:pPr algn="ctr">
              <a:buNone/>
            </a:pPr>
            <a:r>
              <a:rPr lang="zh-CN" altLang="en-US" b="1" dirty="0" smtClean="0"/>
              <a:t>（箴言</a:t>
            </a:r>
            <a:r>
              <a:rPr lang="en-AU" b="1" dirty="0" smtClean="0"/>
              <a:t>20</a:t>
            </a:r>
            <a:r>
              <a:rPr lang="zh-CN" altLang="en-US" b="1" dirty="0" smtClean="0"/>
              <a:t>：</a:t>
            </a:r>
            <a:r>
              <a:rPr lang="en-AU" b="1" dirty="0" smtClean="0"/>
              <a:t>29</a:t>
            </a:r>
            <a:r>
              <a:rPr lang="zh-CN" altLang="en-US" b="1" dirty="0" smtClean="0"/>
              <a:t>）</a:t>
            </a:r>
            <a:endParaRPr lang="en-AU" b="1" dirty="0" smtClean="0"/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Don’t underestimate old people!</a:t>
            </a:r>
            <a:endParaRPr lang="en-AU" dirty="0"/>
          </a:p>
        </p:txBody>
      </p:sp>
      <p:sp>
        <p:nvSpPr>
          <p:cNvPr id="4" name="Subtitle 2"/>
          <p:cNvSpPr>
            <a:spLocks noGrp="1"/>
          </p:cNvSpPr>
          <p:nvPr>
            <p:ph idx="1"/>
          </p:nvPr>
        </p:nvSpPr>
        <p:spPr>
          <a:xfrm>
            <a:off x="457200" y="1600201"/>
            <a:ext cx="5410944" cy="110871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zh-CN" alt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不要低估老人</a:t>
            </a:r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！</a:t>
            </a:r>
            <a:endParaRPr lang="en-A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3" descr="https://encrypted-tbn0.gstatic.com/images?q=tbn:ANd9GcQEtJE_7InOIuS8i5jV4ClheTGrzYukReQy1couxHMVrO4kRIFV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356992"/>
            <a:ext cx="324036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s://encrypted-tbn1.gstatic.com/images?q=tbn:ANd9GcRqX_nPPMgm8z5Vxi1g1ezSEQaZJJO-BQkz7X7qEBOgoZGpqWFv2bYqHGa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484784"/>
            <a:ext cx="259228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irc_mi" descr="http://www.blogcdn.com/www.urlesque.com/media/2010/05/angelinachapin-1273524685.jpg"/>
          <p:cNvPicPr>
            <a:picLocks noGrp="1"/>
          </p:cNvPicPr>
          <p:nvPr>
            <p:ph idx="1"/>
          </p:nvPr>
        </p:nvPicPr>
        <p:blipFill>
          <a:blip r:embed="rId2" cstate="print"/>
          <a:srcRect l="12844" b="645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irc_mi" descr="https://encrypted-tbn0.gstatic.com/images?q=tbn:ANd9GcR_MjM5a22I6lcMS8eTtYPm3J7prlPAeh7dIftnvOGgw0ZUK3pX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0"/>
            <a:ext cx="61561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irc_mi" descr="http://files.sharenator.com/old_ladies_posters_and_funny_stuff-s492x424-99582.jpg"/>
          <p:cNvPicPr>
            <a:picLocks noGrp="1"/>
          </p:cNvPicPr>
          <p:nvPr>
            <p:ph idx="1"/>
          </p:nvPr>
        </p:nvPicPr>
        <p:blipFill>
          <a:blip r:embed="rId2" cstate="print"/>
          <a:srcRect b="30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479</Words>
  <Application>Microsoft Office PowerPoint</Application>
  <PresentationFormat>On-screen Show (4:3)</PresentationFormat>
  <Paragraphs>69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老年人的生活</vt:lpstr>
      <vt:lpstr>老年人</vt:lpstr>
      <vt:lpstr>老人应该如何生活  wikiHow</vt:lpstr>
      <vt:lpstr>圣经的老人</vt:lpstr>
      <vt:lpstr>圣经的看法</vt:lpstr>
      <vt:lpstr>Don’t underestimate old people!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四面和亚拿</vt:lpstr>
      <vt:lpstr>Slide 36</vt:lpstr>
      <vt:lpstr>他们有耶稣中心的生活。</vt:lpstr>
      <vt:lpstr>注意到圣灵的工作</vt:lpstr>
      <vt:lpstr>应用：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Don’t underestimate old popel!</dc:title>
  <dc:creator>johfu</dc:creator>
  <cp:lastModifiedBy>johfu</cp:lastModifiedBy>
  <cp:revision>29</cp:revision>
  <dcterms:created xsi:type="dcterms:W3CDTF">2013-10-25T04:59:33Z</dcterms:created>
  <dcterms:modified xsi:type="dcterms:W3CDTF">2013-11-09T22:10:29Z</dcterms:modified>
</cp:coreProperties>
</file>