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67" r:id="rId5"/>
    <p:sldId id="268" r:id="rId6"/>
    <p:sldId id="269" r:id="rId7"/>
    <p:sldId id="270" r:id="rId8"/>
    <p:sldId id="279" r:id="rId9"/>
    <p:sldId id="290" r:id="rId10"/>
    <p:sldId id="280" r:id="rId11"/>
    <p:sldId id="259" r:id="rId12"/>
    <p:sldId id="293" r:id="rId13"/>
    <p:sldId id="260" r:id="rId14"/>
    <p:sldId id="29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4" r:id="rId23"/>
    <p:sldId id="296" r:id="rId24"/>
    <p:sldId id="288" r:id="rId25"/>
    <p:sldId id="297" r:id="rId26"/>
    <p:sldId id="295" r:id="rId27"/>
    <p:sldId id="272" r:id="rId28"/>
    <p:sldId id="289" r:id="rId29"/>
    <p:sldId id="273" r:id="rId30"/>
    <p:sldId id="278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0554F-4555-4957-96B9-F31352229570}" type="datetimeFigureOut">
              <a:rPr lang="en-AU" smtClean="0"/>
              <a:pPr/>
              <a:t>20/12/2013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7C58-DFA4-48FD-9A17-190D5962CB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ejesusvirus.org/wp-content/uploads/2012/05/body_of_chris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707904" y="1556792"/>
            <a:ext cx="473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solidFill>
                  <a:schemeClr val="bg1"/>
                </a:solidFill>
                <a:latin typeface="+mj-lt"/>
              </a:rPr>
              <a:t>哥林多前书</a:t>
            </a: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AU" sz="2800" dirty="0" err="1" smtClean="0">
                <a:solidFill>
                  <a:schemeClr val="bg1"/>
                </a:solidFill>
                <a:latin typeface="+mj-lt"/>
              </a:rPr>
              <a:t>十二章</a:t>
            </a: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 12</a:t>
            </a:r>
            <a:r>
              <a:rPr lang="en-AU" sz="2800" baseline="0" dirty="0" smtClean="0">
                <a:solidFill>
                  <a:schemeClr val="bg1"/>
                </a:solidFill>
                <a:latin typeface="+mj-lt"/>
              </a:rPr>
              <a:t> – 27 节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51920" y="836712"/>
            <a:ext cx="454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err="1" smtClean="0">
                <a:solidFill>
                  <a:schemeClr val="bg1"/>
                </a:solidFill>
                <a:latin typeface="+mj-lt"/>
              </a:rPr>
              <a:t>圣诞节</a:t>
            </a:r>
            <a:r>
              <a:rPr lang="en-AU" sz="3600" dirty="0" smtClean="0">
                <a:solidFill>
                  <a:schemeClr val="bg1"/>
                </a:solidFill>
                <a:latin typeface="+mj-lt"/>
              </a:rPr>
              <a:t> ：</a:t>
            </a:r>
            <a:r>
              <a:rPr lang="ja-JP" altLang="en-US" sz="3600" smtClean="0">
                <a:solidFill>
                  <a:schemeClr val="bg1"/>
                </a:solidFill>
                <a:latin typeface="+mj-lt"/>
              </a:rPr>
              <a:t> 基督的身子</a:t>
            </a:r>
            <a:endParaRPr lang="en-A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.au/url?sa=i&amp;rct=j&amp;q=&amp;esrc=s&amp;source=images&amp;cd=&amp;cad=rja&amp;docid=GvmlsK3oLbM-EM&amp;tbnid=5VilqUB4EeMQaM:&amp;ved=0CAUQjRw&amp;url=http%3A%2F%2Fhistoriansatbristol.blogs.ilrt.org%2Farchives%2Ftag%2Fnelson-mandela&amp;ei=PWC0UrzeFYSPkAW_mYEQ&amp;bvm=bv.58187178,d.dGI&amp;psig=AFQjCNGxPsVpHUd2PuAAHyZd_JzX8qLJgw&amp;ust=1387639215667532" TargetMode="External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static3.wikia.nocookie.net/__cb20120921033057/doblaje/es/images/7/70/Ronald_Reagan.jpg" TargetMode="External"/><Relationship Id="rId4" Type="http://schemas.openxmlformats.org/officeDocument/2006/relationships/hyperlink" Target="http://www.google.com.au/url?sa=i&amp;rct=j&amp;q=&amp;esrc=s&amp;source=images&amp;cd=&amp;cad=rja&amp;docid=IYELUTq8kryD0M&amp;tbnid=wUd-cI2aQTFynM:&amp;ved=0CAUQjRw&amp;url=http%3A%2F%2Fes.doblaje.wikia.com%2Fwiki%2FRonald_Reagan&amp;ei=rV-0UrqdNcavkgXOjYCYCQ&amp;bvm=bv.58187178,d.dGI&amp;psig=AFQjCNGO6q-GNBw98k-CuLqteFHfSaq_pQ&amp;ust=13876390121721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au/url?sa=i&amp;rct=j&amp;q=&amp;esrc=s&amp;source=images&amp;cd=&amp;cad=rja&amp;docid=Aq08y5X7YrTIKM&amp;tbnid=qlLLFx9gLatSjM:&amp;ved=0CAUQjRw&amp;url=http%3A%2F%2Fwww.jeremycwilson.com%2F2010%2F02%2Fdiverse-admit-day%2F&amp;ei=zEm1UpukK4HbkAXo1IC4BQ&amp;psig=AFQjCNG8wsOPOrxDPXijZLgALVeWw3JmDA&amp;ust=138769898977782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&amp;esrc=s&amp;source=images&amp;cd=&amp;cad=rja&amp;docid=uWqLs1e-Gp1--M&amp;tbnid=j8GBF0C9AbtO0M:&amp;ved=0CAUQjRw&amp;url=http%3A%2F%2Fvelica.deviantart.com%2Fart%2FFeudalism-105172072&amp;ei=jPO0UpaXKoGglAXilIHQAg&amp;bvm=bv.58187178,d.dGI&amp;psig=AFQjCNFKSFqizV3-_a1FlGylk1xM81Jk9w&amp;ust=138767689797211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cad=rja&amp;docid=JutJtz3A9DKnrM&amp;tbnid=8ENWF64UH2wWLM:&amp;ved=0CAUQjRw&amp;url=http%3A%2F%2Fwww.kejianhome.com%2Flunwen%2F436%2F508%2F108703.html&amp;ei=kPS0UtMQjp2VBcOigMAP&amp;bvm=bv.58187178,d.dGI&amp;psig=AFQjCNHER3tppE-FEDpGcSLQmvkoxyGBOA&amp;ust=1387677157826644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historymartinez.files.wordpress.com/2012/10/feudalism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cad=rja&amp;docid=o5Z2Dsfyw3XQHM&amp;tbnid=7spyD38UiRRrxM:&amp;ved=0CAUQjRw&amp;url=http%3A%2F%2Fnews.tsinghua.edu.cn%2Fpublish%2Fnews%2F4204%2F2011%2F20110225225338796813098%2F20110225225338796813098_.html&amp;ei=tf60UtR2i_OQBaTUgcAO&amp;bvm=bv.58187178,d.dGI&amp;psig=AFQjCNHQXPRZfHm2W1e-xuLVVsfk6IFMxg&amp;ust=1387679787040478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www.google.com.au/url?sa=i&amp;rct=j&amp;q=&amp;esrc=s&amp;source=images&amp;cd=&amp;cad=rja&amp;docid=GgOdWk6skWhZnM&amp;tbnid=tksxC5NiIgc3JM:&amp;ved=0CAUQjRw&amp;url=http%3A%2F%2Fblog.huayuworld.org%2FNPMS7B%2F8495%2F2008%2F07%2F06%2F11765&amp;ei=kv60UvSBG9CLkgWF-IDgAQ&amp;bvm=bv.58187178,d.dGI&amp;psig=AFQjCNEWLFd4K2LJlklviDG6CoqtTUkFQg&amp;ust=1387679720520109" TargetMode="External"/><Relationship Id="rId9" Type="http://schemas.openxmlformats.org/officeDocument/2006/relationships/hyperlink" Target="http://www.google.com.au/url?sa=i&amp;rct=j&amp;q=&amp;esrc=s&amp;source=images&amp;cd=&amp;cad=rja&amp;docid=8xmfKsh1J56C2M&amp;tbnid=DfH2HQHgkDBrPM:&amp;ved=0CAUQjRw&amp;url=http%3A%2F%2Fwww.mariannedepierres.com%2Fmdp-on-tv-white-collar%2F&amp;ei=Tf-0UojELMaekAXxkIDQCg&amp;psig=AFQjCNHGCVM1MoLkYJAzgPyOpM_dkqpYCA&amp;ust=13876799297726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1.bp.blogspot.com/-Vq3lJAx8yfw/T3WzEj8bZtI/AAAAAAAAPIQ/3aryyDVAUms/s1600/images.jpeg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www.google.com.au/url?sa=i&amp;rct=j&amp;q=&amp;esrc=s&amp;source=images&amp;cd=&amp;cad=rja&amp;docid=GfXeo7zUcDwKvM&amp;tbnid=vY93x1JXyfRQ6M:&amp;ved=0CAUQjRw&amp;url=http%3A%2F%2F3riversepiscopal.blogspot.com%2F2012_03_25_archive.html&amp;ei=pwG1Utq-I8SWkQXxnoHwCg&amp;psig=AFQjCNENEwnDDe37JgggI4e0iScR0wBZAQ&amp;ust=1387680130013796" TargetMode="Externa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source=images&amp;cd=&amp;cad=rja&amp;docid=ErLHcLSPkNjwlM&amp;tbnid=O_Be-r4BWfaD_M:&amp;ved=0CAgQjRw&amp;url=http://www.logodesignlove.com/santa-claus-brand-guidelines&amp;ei=NmuxUvWOD8jnlAWWZA&amp;psig=AFQjCNFJSQBugqANZAPujeyGP-MfO_T9IA&amp;ust=1387445430292929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.au/url?sa=i&amp;rct=j&amp;q=&amp;esrc=s&amp;source=images&amp;cd=&amp;cad=rja&amp;docid=bRXeXbj-kdmbbM&amp;tbnid=87N9Z8I3u7T2VM:&amp;ved=0CAUQjRw&amp;url=http://www.hdwallpapersinn.com/father-christmas-santa-claus.html&amp;ei=-GqxUuGeE4mmkgWh1YG4DQ&amp;bvm=bv.58187178,d.dGI&amp;psig=AFQjCNE62saJQQNtkIn7f8k8-5ASC7yJMg&amp;ust=138744532687213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hub.com/1_corinthians/12-24.htm" TargetMode="External"/><Relationship Id="rId2" Type="http://schemas.openxmlformats.org/officeDocument/2006/relationships/hyperlink" Target="http://biblehub.com/1_corinthians/12-23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google.com.au/url?sa=i&amp;rct=j&amp;q=&amp;esrc=s&amp;source=images&amp;cd=&amp;cad=rja&amp;docid=H21WKOCuk-87BM&amp;tbnid=2PkAXvRDHtkzPM:&amp;ved=0CAUQjRw&amp;url=http%3A%2F%2Fjrv773.blogspot.com%2F2011%2F11%2Fqualities-of-great-pastor.html&amp;ei=6pC1UsPSFsfckgW5oIDwAQ&amp;bvm=bv.58187178,d.dGI&amp;psig=AFQjCNFM0TTZPc9ERGpj7eHNVOvCkX65zg&amp;ust=138771720191194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au/url?sa=i&amp;rct=j&amp;q=&amp;esrc=s&amp;source=images&amp;cd=&amp;cad=rja&amp;docid=srAtDbxjNkoUlM&amp;tbnid=p0XsI9hB9hxkOM:&amp;ved=0CAUQjRw&amp;url=http%3A%2F%2Fwww.dataguru.cn%2Farticle-482-1.html&amp;ei=MHm1UpyfB87OkQWy44GABw&amp;bvm=bv.58187178,d.dGI&amp;psig=AFQjCNHQ0L5GLBVRFxkJ5E93XPEwUweLYw&amp;ust=138771114008806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m.au/url?sa=i&amp;rct=j&amp;q=&amp;esrc=s&amp;source=images&amp;cd=&amp;cad=rja&amp;docid=2kRa0oUHE5QXBM&amp;tbnid=EsxNZ5L3itBGjM:&amp;ved=0CAUQjRw&amp;url=http%3A%2F%2Fwww.specialeducationadvisor.com%2Fyour-child-doesnt-belong-in-my-classroom%2F&amp;ei=TA-1UvjxLIaSkQXMgoCwBw&amp;bvm=bv.58187178,d.dGI&amp;psig=AFQjCNH1bvBT3etKsxDqcYwf_6ssT2hgFA&amp;ust=1387684006503424" TargetMode="Externa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www.google.com.au/url?sa=i&amp;rct=j&amp;q=&amp;esrc=s&amp;source=images&amp;cd=&amp;cad=rja&amp;docid=HESfMOd6EKh1pM&amp;tbnid=47iRQRGLvobc9M:&amp;ved=0CAUQjRw&amp;url=http://php.med.unsw.edu.au/embryology/index.php?title=Postnatal_Development&amp;ei=1aqxUrAsh8GSBZjEgNgH&amp;bvm=bv.58187178,d.dGI&amp;psig=AFQjCNFTuN2wlmKOk9ghEJ6ruVTuUgZG1A&amp;ust=138746166810653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cad=rja&amp;docid=ReQZWua7Jh2dGM&amp;tbnid=FjAVRqfCym5v2M:&amp;ved=0CAUQjRw&amp;url=http://funny-pictures.feedio.net/pretty-cat-licking-his-hands-comicadze-funny-pictures/comicadze.com*thumbnails*large_pretty_cat_licking_his_hands_82503.jpeg/&amp;ei=vauxUqujCYOYkQWE84H4Dg&amp;bvm=bv.58187178,d.dGI&amp;psig=AFQjCNFL6YlrJAUHo_MfekQBCybNu6AmaQ&amp;ust=1387461940702685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m.au/url?sa=i&amp;rct=j&amp;q=&amp;esrc=s&amp;source=images&amp;cd=&amp;cad=rja&amp;docid=8NTYIciIUAuxdM&amp;tbnid=qiAk8Xgp9boCQM:&amp;ved=0CAUQjRw&amp;url=http://www.anatbanielmethod.com/children/typically-developing-children&amp;ei=P6uxUpKFKoPFkAX5iYDYDw&amp;bvm=bv.58187178,d.dGI&amp;psig=AFQjCNFTuN2wlmKOk9ghEJ6ruVTuUgZG1A&amp;ust=13874616681065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docid=PC3HRqD8rWD39M&amp;tbnid=5d-cTCowckcg5M:&amp;ved=0CAUQjRw&amp;url=http://pastorblog.cumcdebary.org/?p=4804&amp;ei=eGmxUuPmE8i9kQXynYGQBQ&amp;bvm=bv.58187178,d.dGI&amp;psig=AFQjCNHv9MhLS9Pc4ZjoOf_-tCK-N18sTA&amp;ust=138743233545720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au/url?sa=i&amp;rct=j&amp;q=&amp;esrc=s&amp;source=images&amp;cd=&amp;cad=rja&amp;docid=Aq08y5X7YrTIKM&amp;tbnid=qlLLFx9gLatSjM:&amp;ved=0CAUQjRw&amp;url=http%3A%2F%2Fwww.jeremycwilson.com%2F2010%2F02%2Fdiverse-admit-day%2F&amp;ei=zEm1UpukK4HbkAXo1IC4BQ&amp;psig=AFQjCNG8wsOPOrxDPXijZLgALVeWw3JmDA&amp;ust=13876989897778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.bp.blogspot.com/-sFNY5epVCC0/UflKDdAmJbI/AAAAAAAADoM/w-B-rbLcDKo/s1600/a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15350" cy="6029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708920"/>
            <a:ext cx="7920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1                                 2                                      3                                        4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517232"/>
            <a:ext cx="7920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5</a:t>
            </a:r>
            <a:r>
              <a:rPr lang="en-AU" dirty="0" smtClean="0"/>
              <a:t>                                      6                                                                         7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093296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 err="1" smtClean="0"/>
              <a:t>猜一猜这是什么动物的身体</a:t>
            </a:r>
            <a:r>
              <a:rPr lang="en-AU" sz="4000" dirty="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QH_c_avrlLBWp-FJ-NL3ZaUGIOH7uVkIDaizBx2Ha4htCUaF2B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2695575" cy="1695451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S8gUBV83OFll5lRPeugzFYCIxI1yiKsF9NNEj24MG16xRbwj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37112"/>
            <a:ext cx="2657475" cy="1714500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R3SzSJy7VoJ2L5DP-5CUyWR2DhOl5Df6l8D7WnxtPxmj34N1X8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365104"/>
            <a:ext cx="2619375" cy="1743076"/>
          </a:xfrm>
          <a:prstGeom prst="rect">
            <a:avLst/>
          </a:prstGeom>
          <a:noFill/>
        </p:spPr>
      </p:pic>
      <p:pic>
        <p:nvPicPr>
          <p:cNvPr id="8" name="Picture 2" descr="http://pastorblog.cumcdebary.org/wp-content/uploads/2013/01/body-of-chris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234888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哥林多教会的问题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35699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分门结党，互相比较</a:t>
            </a:r>
            <a:r>
              <a:rPr lang="en-AU" sz="3200" dirty="0" err="1" smtClean="0">
                <a:solidFill>
                  <a:schemeClr val="bg1"/>
                </a:solidFill>
              </a:rPr>
              <a:t>恩賜</a:t>
            </a:r>
            <a:r>
              <a:rPr lang="en-AU" sz="3200" dirty="0" err="1" smtClean="0">
                <a:solidFill>
                  <a:schemeClr val="bg1"/>
                </a:solidFill>
              </a:rPr>
              <a:t>，不接受來自上帝的多元，总要分阶级等次</a:t>
            </a:r>
            <a:r>
              <a:rPr lang="en-AU" sz="3200" dirty="0" smtClean="0">
                <a:solidFill>
                  <a:schemeClr val="bg1"/>
                </a:solidFill>
              </a:rPr>
              <a:t>。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15362" name="AutoShape 2" descr="data:image/jpeg;base64,/9j/4AAQSkZJRgABAQAAAQABAAD/2wCEAAkGBhQSEBQUEhQVFRUUGBQVFxUUFRQUGBcUFRcVFxQXFBQXHCYeGBokGRQUHy8gIycpLCwsFh4xNTAqNSYrLCkBCQoKDgwOGg8PGiwkHyUpLCwsLCwpKSksLCksKSwsLCwsLCwpLCwsLCwpLCkpLCwpLCwsLCwsLCkpLCwsLCkpKf/AABEIANwAsAMBIgACEQEDEQH/xAAcAAAABwEBAAAAAAAAAAAAAAABAgMEBQYHAAj/xABFEAABAwIEAwUFBQUGBAcAAAABAAIRAwQFEiExBkFREyJhcYEHMkKRoRQjUrHBYnKC0fAkM0NT4fE0Y3PSCBUlVJOisv/EABoBAAEFAQAAAAAAAAAAAAAAAAQAAQIDBQb/xAAsEQACAgEDAgUCBwEAAAAAAAAAAQIRAxIhMQRBBRMiMlFxgSMkM0JhobEU/9oADAMBAAIRAxEAPwBt7L8XLyQ74QAI6eK1B1bRYh7N6+Wu4dYK0vHMebQpHXvEaBVZJKDkF4IyyqKRmPEZAuqsfiKh6lMv7o3M7eCeYmSXyd3anzlOuEg03bA7xjz0U4yuNgeXHpyuL+Sj3lBzHlrhBGkFKWNEHMXCRCe8X5vttfN+LTy5KMoViJU3vEZqmc9+WQCYQ21zkMgCfFJP1KKWpabVCHWIYg6q4ExoIEJxgx1d6KMJT3CqwBMmJUMkahSC+llWZNltv8VNKxEAGTl1Tqxrg0mhvxA7eKif/MKD7fsnn4pU5hrWNaMg7oG/os+SqKVbhOXfK2nsQWO1YDaeQNy6k9eUKIlTPE12yo5uVpESCT5DTzUKEZi9iMzJ7g4cuzJOVytICmZBmRJXApCFQ5HBSAKOHJCFg5HBSIKM1ycYkOF8Q7KqXKcvL11V2Zx15eCq+FsJfmViYgur/UZ0vhEV5NjPEho3+L9FFXVy6mMzNCOY5GdFL4h7o8z+SluGeH2Vre4qVPdbt10BV2GX4asyevh+alRmleuXuLnGSeZ3RQuqOEnLtynojUnaFEgbQUCdEBCFg1QEp0IKlKFEucABuQEnKd4RUiuzzTS4HoncXwSjTty4aPER4pzwhTNRkamDsneOcMXNyWmgw1Br3RuSNyBzjmm+E0qlqwgNbniXOqzFHSXfd75oiZ5kCN0NOLlGiyLUXZL4twdVfl7NkEe92hLA0EfEdY845FRruFaLCG1r6m18EuZSoVK2XoC7M1uuw2lO8U47y02sfQt6zmDarQpuyu01MQGujkJ9FUrjHHv2p0aUSfu2AETHUkQIUoRcVQ0qbsnaFjh8EPq3pcDGUMtWSNNTDn5N51nTrpKd5hVo4F1rdmB/h3LIc3xNanLC2eZaN+ar78aqz3atQAbQ4tjyykAEpZuN1coBLTHNzBmnX4x3ideZJVlEdjnNg6x6EEehG6LClDjNvWphlamKNTWK9FoI0yhratORmBymXTIkkTJAZXNqWGCQRu1zTLXN5FpSZFoRCEIEITERQIwKTRmlOIvY4Z+z4bnd77iHHwlR7AtC4xp/+nu8AFnzToFnZ3czqfC68poaXw7nqj4XxmLKk9obnLye6TA2hO7ixJtnVOQKixwW64tu3YYMmZB28ERgpw3MnxB/mW4lPuHhznECASSB0nWERrkavThxG8Ej5GEtZ0A6SQSBGg8UW2krAORDSEQlTtHBWZyXOhgE+KhazQHGNp0noowyKT2HcWuROVaqVkxlGg4w0uIl3TqT5KqwrVe3PaWtuAAJOUTt4k/JRy3sOu5ZOEseqtun16ZjRrWtcIyt5ARryO/VJ3tKpUNeo9/3lR7ny7SdZ3207o/hCtHCXDnc70ZYAhswdNTrp0VwpYXTaBlpgxzOuh6yq9XZF8cDkrZ54dhr3bNMzlDYmDsPNx6nqU3qUsmfbTumDI8SD+q9EXHDlFzH9wNBBkADZUi/9m1N/wAeUOIOgiekpebp5F/yy/aY84IGjrt0Wk4j7OaVMd2o7TkQIM9Y1KqOJ8PGmTGu6nHNCToryYZ495IjWDNuYHr+ic0LqWhhM5T3ZiQPibPQ7xygdU1iD3pA6DX6pMkAy07agR06KxlJIlchBnUIsqJFhpRwiAo7U6GNv4hq9phhd+wD9FQ8GsHVy1rfCT0V2pt7TCY60x+SecKYU2lQZG5AkrPyx1NGz03U+TCVEfxbhjaWHOa34RKruFcdUBh7W1hlnuwN/Aq68aMmxrfuFeeXWDxRbVI+7JifFEY4KqAZzalfIhchoe4MJLZOUnpyTrB5NTIPi0TSrSLTDhB8UDX5SCNwiWrjRQnvZcKbACAGyWiT4kKo3D8z3EiDOyna3EwyDs2kO+IlBbYMKjXVJk7wg8TeK3MJkvMdRK9Cs1rbCsbSnOwcXACYktAH0Kh7m0DXNjY9VceA8ODr3L+AN8fHfyRU3cdSKYr16Wa3h9GGAAbAaKRfcQzTWPX5hQVbiWjQ95228QSIncHYaJzT4rtqghr5MbOaRPlI19PBCKaXc1a4Q5N/Om0xG20eKRvK4GXY6DoeSTIYakMMaF3oCB+v0SV/f0RSa5xA7ubXXcdOfJVuTaLqSIDGauhEt6e9vPQKm3zYJn+h5qZxHjO21I70bbN1JgaRrp0Ver4g2sCW6Hm3p5KmMZJ2yGWcZbJlYxGmAdNio8qSxRsKMlasHcTGmqdElRPdb5BKIlEdxvkEcJFTBCOCiFcEhjbsEfOFt/6Y/JSuCvmizyULi5FnYik06xlCk+HX/cM8ggb9RpuFQsW4mpZrSqOrSqJwrTtadjl7QPy94zycVfcdcPs9SfwlebqF45lN9MHR/veMK+MHK0USkoU2h7xOw/ankkEHVpbtl5BRQXErmlFxVKgZuwSpSxuy1pIMHZRcpWlcQI5FRnHUqJ45aXYpXrOc4a68vNa5wvgrG4jUfSGVnZUIJMy51NpeZPjH1WRW3eqN8wt/4VozQZWnV9Om07n+7Dmn0kfRV5FUC3AtWTcPeUazHZLanTeYc5zqjgNTJaxoyu6amOYVXv6t2KhbWtqYDjAfSc1rh1JYJa6D4/yV+uWHKdT6ePjH5KGtbDvZngGDo58nWZgSULLZVRprG7tMJZW3ZWj3OkVXt7xJBgAmGt5dT6rPMAvjVrVKdWm+4yAdnTDsjSSXTnd0Gg9VpOOUz2JEnX8v6j5rNMFcG3UZtpkg666Agjbn81TsnwSkntuTOO3f2SGNsmAuAdmpUszdtWmodZE9SVU6ga57alIZWvJEERBHvDTpAWi4qS5gD3yCDBytd/JVWpZsYZ113BmJ8NZapSyRK3gkt2VTGrbuT0P6woFrdf6O/grhjLQ6k7nseR133gKLw7DxBd8TthMQ3UZh5lEYcqULYHlxNzo68w59FwZUbBytcIcHAtcNCHD18iEgE+xKsS2iDu1jhr0Lzl+iYgK5O1YHljok4nIUCEpys0LH8UNes4/C0kNHrqVdOHX/AHDPJZ3l0VqssfbRtBzdEQFlxe7bOr6zD6YQghzx1jIbRNJp7zgflzWXcGcOOuKzwWTSAhx8+inbqu6o4ucdSqjZY5VtqzsjiGyZbyPRE4ZSkpJGf13TrDGH9i/GeHNoVm02Nhobv1Kr4TvEsRfWeXPM9PAeCaI6CaikzHlV7BmNkgdSB81ej7M2miHsr94jYgQqlhFl2j/KPmtewpn9nHLRVZJtOkWY4qXJlH2MUK4DzOXVbL7N65dhjXzI7WsAOYBe4gf6eKx/i1sXR8lo3skx2kbR9oSG1e1dUAJg1A4DVgPMZSCPI800m5Y9y3BUcpd7vGhRY5z4MSfRQmFmvcf2qoO6AewoA5cwO7ydgT8M8pKRxfDhWuaFKofuy2pUeB8QpGmMp8CXgnwHip1uN0Gj+8p+HfZy9dEKm2vUzXcqdRRXuNOJWsohtRrqZyB2V28zB1Gh6aLKa+MDO2pTYQ4OkmIzNjUePJavjtSjXa/OWuaNjLTJ8Dy9FntzY0plpETpqOW+nTaE0XHU+4Nm10qLczFxUotcNiOv0VfvroOMImE1+8KQ918iPHlH5HzCaVbcio6du6Z6jkfkqNO4RLNqigK4k67Rqm1w37+kWtOVghxGwLZc1pPXwUg8AAk8ggbUDaT3vI7uVwjTM4TlnrqR8lZjdA8/n7kPiNSXhv8AltbTJ6ubOY/MkeiahA0RHgjStBKjGlLU7ACEIEKciXU7JnaSd0+cNEzw8aHzKyux3svdEcZJVExSnFw4dXLQWM1VKxSv2V4X5QYIMFE9Ly6+DJ8XXoj9SOv7fI8tGsQm5S97dGrUc86FxmAkHLRjdbnNsneFy/MQ0bxr0Ws2jQ2gBuYWRcM1nmpkadHRr0WuUaIpURrm0QeXaTCMXBlfHTIuvMKPwHFvs13Rr7im9riBuW7PA8S0lSPHjpuR+6q4r8auCK5OpWek69Fji1+hyOaWu6sfoY8CHNPojtwGnTrVKtFrWPqtDanda4OicpLDpPeOo3VO9l3ETa9sKDyO1tgAJ+KjPdP8JEHpoeavz6OcDl/Q3KGpxtGnqU0mV/GcIfUb9861zDNNQWupa7UgN7Tuu0mdVnOL4Db5g6apaIEEMZIHQNbMrTMew52TuzAnXMOYg6qlHh11V4bnk8+Yb1JPoqpzkntsTcItbIV4aoUqb6jwwN7KmX9dTsJO5Eyq8+tLf4WN+WaPonuJ4kymLhjDoKbmfvOcRJ9MoUBcXGWmxvM7/IBQUXLcg5KKpD+0fneBGYEju/iA1I8iAoA3DnMbmOgAMcpjfzg/VWHhrDqlxXbSojvltTL0lrHEz+XmQq1SIyiNoH5f7InDGrAeom9kGQwgARoRAIwEIQQjBIYvMSmdk2C4eJVn4WwQ3FXX3G6k/kFD3dINuKwGweQso7meSPmKPcGk2YHVVT2hYd2Ny0HdzAVqvCPD2Y9tUHdHujqevkqN7aqMXlI9WH6EIrp4tSTZi+J51NaF2M7lcUJK4rRMMd4RcObUAZu4gfNbXZYe5lBufUxKxXBr1tKsyo4Zg3WPFa/w9xA++tnVC3KASAN9if5IXOu9F+Izbjw/2rT8KrisvHrAK7f3T+irSsw+xFc/cx7guIm3uaVUEjI9pMblsjOPVshegql+aLnMfqyTDtdp2d/NeebDD31ntZTEl72U2nlme4NaJ8yF6UxGxDHdkSXZRkDjuYaNTHWFX1CfuQV0r5RX8V4pZl5cwdJ0/wBlS8R4hflcKegdsdgAfAbyozFMNr1XueGkUwT3tQHEHXL1A6o+J2AtrZlR2rn6NnfaT8gg2tTV8hTnKnSogq0Tmcf99z5/omwryZOnTw8fNLNsqlSHO0BMAQTJOwaBq5xJ2V+4Y9mTmObWvAARqyhvB61T1/Z+aLjG1sAttck57LsJFrRfdVjkL2iJ07Og2XOPWXHXyaFmPEfEjb28rVG020mve57AIaYdqc5GhLjLvAuOpVq9q3FJawWdM6uAdWI5N0yM9Yk+EBZcCroR2KpvUSw/qevMEckIKTsb5hAZWB6Nqt95n7zf8Rvhod4Kf3GE1GM7TKXUjtVb3mEdSR7n8UJ3FlLGsrkVruiOFER6T4bwgULdreZEuPiVRLHAjXxGuDpTa+T4+C1QN2VSwkReV/Mfqg5JRpGtHLK5S7lhp0g1sAQBosZ9utH7+2d+zUB/+v8AqtnJWSe3an3bZ37Th9P9ESuVQHL2syytYOYJPOE3ITuriTnNA2jZBRoiQ6oSZ1yt0JHUnkPqiI33BmM5V44S4hr29o+m2iS12rajjkYM3PM6J9JUE3HMn9zTZS8WtDnabd50n1Ufe3r6rs1Rznnq4k/Kdk8opqmJTadof3dNj3Zq1xmdpIpMLtPB7iGjz18kky5pM9ykCfxVD2n0gD6KPBQsanVLZIi23yT/AAveOdiNkDzurbw/xmGABoBovQ3ElHLcw7RtYSx3/MY3vsPiWw4dcr+ixT2L4IbjF6ToGS3DqzpE8i1g8DmcDP7K9E8Qsom2qfaHilTAk1CQ3IRq14cfiBAIVOVakEYJaHZlXFQd2XZgbw0kcgSdPHQH+im1XhN99c0KZBy0aYnxc7c/s7Kds20b19Ogy7tX1QQT2T/fDd3Np7jrlJMdStGwvCmUG5Wbn3nHdx8Sg4YZarZo5eoio7ckFg/BNK2f2sB9YDK1xGlJv4aQ5eLtz5AAM+KcRp2lCpWqbMBPm4+60eJMD/ZXKs2fNeZ/bBx029uRRoOm3ty4ZgdKtXZz/EDUNPi6N0dFJKkZspanbKLf3rq1R9R5l73FxPieQnkNgOgTcBCEKkiBykMJxmrbuzUXlvUcj5hR6EFOJl1tMesrnS7txSf/AJtuTTJ8SAC0kftNPonZ4Lp1P+EvKVTpTrg0Kg6DMJa70AlUJtSNQnVvi1VnuvI+Ufkn2fKInriFULExfVv4f1VvJVNt3RiFbyb+qzMvKNCHcsbnaLK/bg4GhQ6h5/JadXqQCTsFiPtQxb7Q4R7tM6eZUlP1pCjicoSfwigUxqAUcvmSi0lw2WgjPZ0rkMJTKnIhQEYBcgqvgJDcm7f+HbAyy2uLpw1rPbTZt7lGZIPi95Ef8tQftdxupc3wpAnsKBLG75TcQDUceRcA4ATt39pWm8CWJtcHtKbWgVHUmkDl2lTvFx8NcxWUe1bE2faG21vOSzZVL3/5lxVLO0J7sFwygE6+8RoqZBOPZ2UGtjTqdZj6Dy11Nwe1zQJa8e6QTpGu20TMr0z7PeMhiVm2sWFlRpyVWwcucbljtiDvptMFeX8MwipcVG06e7nsYTrAzkhrvo4r1xheGUrO1p0mQ2nQYBJ5Bo7zifQmU9bEXK2U32y8cfYbLs6ZivchzGQPdYIFR56QHADxPODHmIqy+0HjB2I3z6+oYO5SafhptnLI2BO5jr4KsqSQwIKMSgQqQx0LlyGUhjghBQIQU4qPYDnwJVEsMSbUxCsR4D5J1xvxL2VMUmHvvB9BzKz2zxg0HmNXEafzWLkyamkjew9I3jc334LnxtxFlb2VM6ncjkFlvETPuXKZfULiXOMkqMx1s0XeSaL9aZoeQsfTyivgp9P3T4kD5Cf1QsXAdwep/r5I1IaLaOPYHNKFEYNUcpyIARBTc9waxpc5xDWtaCS5zjAAA1JJOyMVbfZFhIr4xbBwkUy6sR/0xLT6OLT6JmSR6F4lxZuH2NStoOxpinSBPxQG0x5kxPkvOlai0MeZzFxGZxOrzMkuPUlxJ/elaP7d8WL6ttaNIhgNxUGmrz3KQPTTtT6jos+LSGx08dtI/LN9dOtEuQ3CtmO/Zi0i4qnQ5G0qg82VJg9DBK0r26cYdhYNt6Z+8vAQdu7QbGef3iQ31ceSzn2f1TTxJjNhWY4EmNGtlzy4jkA0lVnjrig397Ur6hmjKTTHdot0YCBsTq476nwVi3QPJUyvvQNXQuUqIhlxXBcU4gChXBCkIAIUACEJDGpYjdGrWc8mZMDyURXb976KVa3RRt1/ehYcOTvM6Sgl/KHA2TLF2/dO8k9aU1vvdd5J17kRyfpy+hSX7AdAEZnu/NJvfOqVetw4JgM5oxQM5+i4lIYK5aj/AOHqyBvbis7QUaMTOgzu1n0YT6LLnlXzgu++z4VcBhipfVRSO+lvbsBeQf2nV8nqTrCjJ0i3HHU6FccxY3t3WuuVVx7MGNKLRlYDz1EOjkXOCYuE9eZGgMjcz6Cee3TVLtblaOcDoNvHU/6SUDKf4j5npHMz5fRDGkopbIrt9ibqFWsKZGZ9LsSdQWtdBqAeOw9VAEpe8rZ3vdsHOJA10BJgfJIIhLYzpPcBchXKRE6VwXLkhAoCUKKkOwwXNC4FGSImou2UVej7wKS5JpitsW5HH4tlhJ0zvuo9n3R0pDFO7a1nnmAwebjCdWVqahgbc0z4+rBlGlSHxOc/0piBPq/6KMJassYL53+24D1uXy8Mvp/pSI1hKVUnT94fNHct844EbIJRQdEEpxqAqFXbAaGW2YI1gu2/ESf1j5KjVSrxgtQdmB0ECJ5A7Dr/ACVWQL6Zbj4sjlO2431/L+aiuJMQ7OkGA95+kgn3QBmPqT9XesrnE8t+seYn/bdUbGcS7aqTJLR3Wz0HMDlJ1VcFbCM0tMfqMoQErpQIgzzpXFcuISESuA8M3V69zLWi+qWwXZYAbM5cznEAEwYBOsHopw+x7Fv/AGb/AP5KP/etU4P9ouDYbaU7ZlzJZrUe2jWipUPvvnKZnl0AAT/EfbbhrgBTuXeP3Nf/ALU1jnn/ABnha6tP+Jt6tITGZ7DkJ6CoO6T5FRkL0yPbdhIZBrvdyI7Ctr13asU9puM2NzeCph7MjCwZ4Z2Yc+dwzlpzhKxyoo6TaUcJyLNf4ewd1zVDBsILj0Cfe0/DezNqxnVzfoFb/Z1ZNbahwHedqSo/2nM/uD+0fyCxNOnH5h03UdTLJ1CguEVaytgxgA35qle0KrNdjfw0/wD9On9Fewe6FmvGlUm6dPRo9AD/ADVHh0dWZyfwVeJyrFXyyEp7nyQvKJSO/kjP3XRI5x8gNKCVy5OITedlcMDqdz5fFy0IEx58j5KnOVpw5xDY8PDz/UqqYTh5HmN33Z0TB1d3BsdxrA5QM3Xcbc6UVL8R1SXsHRs+rjr+Q+SiE8VsNmlcjlxKFFUyo4ISUUoqYcMXoJQLkwgZQ5kVCkkIMxKBJjdHlSIs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364" name="AutoShape 4" descr="data:image/jpeg;base64,/9j/4AAQSkZJRgABAQAAAQABAAD/2wCEAAkGBhQSERQUEhQUFRUVGBYXFBcXFRUVFBUVFxUVFBQXFRcXHCYeFxkjGRQVHy8gIycpLCwsFR4xNTAqNSYsLCkBCQoKDgwOGg8PGiwiHyQpLCwpLCwsLCwsLCwsLCwsLCksLCwsLCksLCwpLCwsLCksLCwsKSwsLCwsLCkpKSksLP/AABEIAMYA/gMBIgACEQEDEQH/xAAcAAABBQEBAQAAAAAAAAAAAAAGAAMEBQcBAgj/xAA/EAABAwIEAwYDBwMCBQUAAAABAAIDBBEFEiExBkFREyJhcYGRBzKhFCNCUrHB0XLh8DOCFSRikvEXQ1Oywv/EABoBAAIDAQEAAAAAAAAAAAAAAAADAQIEBQb/xAApEQACAgICAgICAgEFAAAAAAAAAQIDESEEMRJBEyJRYTJxsRQjQoGh/9oADAMBAAIRAxEAPwAo4q4SZPEXNAEoFwfzabFYbiFMWyuBFjsfML6XOyyDjrCAKjOAMr9D5jmlv6vKNkJOcfCXroEcFfYkK4zaqCMMLDnb8t7KwaLbhZ7O8nV438MfgvsA4rkpiALuj5sP6t6FaTQYrHUR5oiCOfUHoeixlrlMwjGpKV+ZmxPebycEQs8dMpyOKrFldhX8RMJE1M8fiYM7fRYrG7ZfQVJUsq43PaQQ5tiOnUFYTilD2cz2flcR6X0WtM5Xi1/aLyins0FS5tt1WYY67LKydq1YZaZ3q3mKZ6ppP0TsdY+PvRvc0jmCQm4aV41yut1ymy69iqX0wlwb4kyts2UCRvM7O/goxouJYKkWY+zvyu0d/dY9TNs4r3UkgBwNiNiNCE2NjRjs4lc9rTN1iHdWecacM/aXEt+Zv1Cj4L8QpImtbOO0btm/GPPqi6CpZNlkjN2u/wA1WhSUzmypnQ8sx0cKuzWDh66LrcFljdYtJ8tUc4pQZKh1tjqnYtCD0KHHJMLXB5wBti3cEeYsmK86ArbI6OOWMZmNcCOYBQ7ifw7hlBMRMbvdvskupro2x50JaksGfUWMy05D4nEdR+E+YWh8PcewzgCT7uQ6a/KT4FZ/j3D8tMcrxpycNiqyjGtlEZOI2yqF2/8A01LjTBRUUzwLE2uCOqzf4fYg6KqER2cbHwIVlRcSSQPAJLozu0m9vJUNZWRxV4kYbNLg7yvutMLFI5V/GlU/0fQLDsnih6j4rpixpMzNhzVhDj9O7aZh/wBwR5IT8U/wyPj+AxVLMszA4fUeIPJYRxrws6ilsCXRuvkPMeB8V9El4cNCD5FB3HuBfaKd7Ld4C7D4jVMTKNGF0cu4WifDzhmGvZIyeM2aQWytdldfmzxCzVhLXa7g2Ku6PEZYgeykewO3yuLb+yctrCFPsJ/iRwaKOeKSBtoTYOsb5X35jkCOaY4jqOzijHU3+iHcf4onqWxslcSYxa9z3hpYuGxOm6ZxXG3TxxB27BY+PQqmCx9LPmuO7t1QnxPh3atcOY1HmqThHjAxvbDKbs2a47tPIHwRm2nzSucdiNPJZlJSRunW6ZbMypxYOaf8KNcP4cirKZjiMjrWzN3v49UOYjQZJCOriAjLgI2hc0/heVRJN4YyU3FeUWAWL8Oy0ziHi7eTgND/AAVWuZoQtzqaVsjS14BadwVnvE/BJivJAC5nNu5aPDqEqdbW0bOPzFZ9Z6YMcN446nktfuONnDl5qyx2gjdOTlac1jtvdDbot/BXFDiWcx5vwjLf9EQl6Lciv/kgl4VweASOBY06Ai4ujiGhiHysYPJoQXgTgKkN5OCNmjKVpilg5VrlnseEYtawUarwqKQWfGw+bQpLXL0SpwIUmugGxf4cMJLoHZD+U6t9OYQbi+ATwtPaMIHJw1afULU8Vx+CF4ZLKxjj+EnWx5np6r584q4knq6hz5XOAuQxtzlY2+gaP35qjpUutG2vm2QX22XFScsYzd3z0T2CcZtp3NLX3APebZ1iPZCNPicrPle4Dpc2PpspH/FifnDXHxaP2CFRgJ86UljCNKrONqWchwkDXcw8Fv12VhTSh7btcCDsQQR7hZFKMwLg1oHTVLD8akgdeN5HUXOU+ib4/gyqa9n0bgU94m+ys4wsj4R+I2QWlbmaeY3B8QtJwziWnmAySNueRNj7FU8l0XnTJfZbRzGKZrjZ7Q4HkUHYj8OTfPTuH9Lv2KOsQZcXUijb3VMoqS2RXdOr+JiWNYVLEbSsLT9D5FDGLU2zui+ja+iZIQ2RocDyIus24z4AMYc+HVm5bzHkkqDg8o3f6iN8fGWmBOFTZm+itYnd0KlweJ2YtAJRHT4HUWP3MhH9JSrF9tG2if0WRUmJSxm8b3N8jp7bK/w/j0khlSAeQeP3CHpaN7fma4eYIUOqjuFWMnFlrKoWLaKjjLCQypc5hBY/vC3itB4W4BpamkY8OeC4am+x56LPsUeSwA/h28lpXwkxEfZzGd2nTyK6EZZjk8/bX4TcQX4v+FssDTJCe1aNxazgP3Weluq+qqqLM0hYh8SOGRHKJYm6PuHAfm3v6q6lnsU0RYz3kfcGcV7xzHXZjj+hQTDDYkHcaJx0tgVzVNxeUellSrI4kFfEdY1tSGk9HA/qiHgyTWXUWLgfcLLcYxEytiLvmYC0nrrcFX3w94jEM2WU2a8WueR5XTlLeTn2Uvx8V2bAHLjhfReWEEXGoK9hqcc3oz/jbhDeWBulrvaOfiAgBtTk5XW+Tsu0rHOM8C7CY5Qcj9R4HmFnshj7I6vFvdkfjl36G6DiwMljcWmzSL9bI5f8R4CO6x7vQD9SshsrOhk1Cq5uK0PXHrm/sjRW/E2O4Bid7hecf+JLGUsrog5sobaPMBbM4hoNx0vf0QFVRjMLKr4nqBkY3mTc+gt+pUwslKSQu/jVQrckihfM+R5c4lz3G5dclxPU33KlDBpX/hJvzsfNXXDeGNAD3C5OwPJHlJAC0Gw9k2d2HhHPro8lmRkzuHZR+H2TDcIlv8jieljdbP2LQNQ3/ut67KRSQNGzBr9fdVXIkXfGiYZJBI02ddvgdF2Zmlja/h4/RbviGCU87C2SNpPW1nDyI1WbcRcGGAHLmc0G4/yyarl7Eypx0BdPUOjdcf2Pmi/DasSszDQ8x0KEKmMg7FXPCJc572NBJLc1hr8u/wBD9EXwUo+SHcK5ws8H0wywfjOaAhriXs5hxubeBWlYJxJDM0ZHAO/KdCPRYzNCU/Qk3uDqPdZo2OJ0reLCz9M3Gc94LtXCHNIPMLK8I46mhdZ57RnQ7jyP8o6oeNKeUAZshPJ2n12T42RZzLOJZDrZnuJUP2SsBA7rjce61XCKgPjaRzAQhxxhwkh7RuuU3uOit+CJ707VK08FZ/aGQjkga7QgH0VTiXCdPKDeNoPVuh+iuQV1ys0n2JjOUemYfxnwa+mBcO9GefMeB/lVPBnFH2WYOIu06OC3DHMPEsbmuFw4EFfPmK4cYJnxn8LtPLkVCXjpD/P5GpPv2bbR/EGleNS5vmComLwR1ABaQ9t7i2vIrNMPN2XTzcSlgJMZIDtxySo2vOGa7OHDx8omg49wj22Z8QtJqXDYO/grP54i1xBBBGhB3utuLLOKB+LcC7Zznwt77R3gObR+6LK/aDjcl/wl0Z7My4XiA2IUkx2CiDQhJTysG2Sw0w64a4skp7B13x/l5t/pP7LSsOxSOdmaNwP6jwI5LFm1Hd6BSMJxySCTNEbdehHQhTCxx7F8jiRs3HTNsshTjXDBJTvFtW95vorXAOIo6llwbPHzN5g/uFJxKDM0+IWrUkciPlVZvtHz7Iw3UqFtgCdFc49hXYSEcjqFS4g/QLK16Z2I2YeUSH1bb6EKixp+aZoBvoPck/2T7VHigzVTR0sfpdXqiovIjl2OVfj+WghgrI4WDO61raDdXWDcXwOIaM225yj9AgTEmC/yue51zYXNhcgaBMtw2ZoDjFI1p27pH+eqv8SayY/kaeEbFHicbmuLXA2aS7wN8qjU3EtMLAvtta9/2VBwVg5dSTFxs57S1oI2Owv6oLq2yAlpY64vfQ8vJKUMvA1zxHJtVPXxyAZXg32sbqHiguCCs14ZxOMkMe58ZJ7rr9zN08FokLnP7r9SNPTqqzTi8MItSWUZFxOzLM4Drz3HgrD4YTZcUp/+ovaf90TwvHHVEY5z4/5+lk98LYc2Jwn8okd7Rub/APpb63mBgsWJs23FeEoJwczbE/iGhQJifBc1OXFg7Rm9xuPMLVC7RM1As1KlXGRpp5Vlf7RhJb3tVNlYMq0uv4LgqBe2R35m6e/VDWLcAzMH3ZEg9is0qpI6lXLrl7wypwPHSGuhkN2OBDb8ivPDHGclLnjyh4BNrmyq6ykcw2c0tcNwRZV7dH+aFJ4JnVFvPpmo0/xJ/NCfRwUyH4iwn5mvb6X/AEWdU0vdXCo+WRD4dT9GtU/EdPMLNkbc8jofYrN/idgf3jJWjfQ/sqt0Zt06LrsZe9hikcXD8JO4KbG3OmZp8NQ3FnOF+HppwQy3d6myk4pw7PGbPjd5gXHuFefDepyzOb+YfULSy0HkpValsrLlyqfi1lDE47pO5VVg8JJcepQ1w1xiQGwzm+lmPPXYB38o2wyDI217nf3TYyUtoy21SqeGB3HPCIymaEa7vA5+IHVAceEuezMzU8wtxrmgtsUDTYaynkcGjuuNx4X3CXOGHlGim9uPi+0BEdyAPQqbHBYI7ouGIamE2GV4Js4dfHqhLFMMkp5Mkgt0PIjqFnlBx2dGm+Nml2RKKsfDIHMcWkbH+VpeA8UtqWZTZsoGo6+I8Fl8vUJ2CdzHCRhIc3ZRCbgyb+PG1fsK+N6HNEHflO/ms1rXa26LUpMSZVUMh/E1veHMOAWTSuuSU+WG8owV5imn6OxtuQrDD4Wmoe4cmhuu19j+ij4cy5v0UiF2UvNtzf8Aj91XPZaaykXkHDjHOzEm5tfKSNtgnsWAijy3Ov5iSddB7qLhuL235Knx/FHykuYNtB5qqy3grhRWQ/wKmDYbDkAfdOTUEc4uLh7TYkaEG17EeRWfYFU172lsJFwAO9o0a8jsSiSkqKmlyS1FiCckuU3591xtpzIQ44CMvIIG8PNkjLJCXtOhBt79VJbQiJgG4GlzvbbU8z4p2PFGlt281Bqq0uB9lDaSK4bewD+JUQIYeYP0On7KFwzhlRRn7VlA0tYnvZSRq5u4BsFfY3QPmlBDczYgJX+LW5nWHW+X6prHKIZ/tERcWyxv7TMSde7awOw7wFvAK6sah4kRqTs8mHGBcfxTWbL927x+U+qKZHhzdCD5LBIzqrrCeI5oHXY42/KdW/2Vo3NdjbOEpbho2Sl2suTmxuhjBePYnj737t3u33RFHVslALHBw8DdPjJS6OdOmdb+yGKzBopmESMBv4ajyKyvijhJ1O+7O8wnQ9PArZHbKmxmhEsbmnmD7qs4KQyi+UHj0AmGcCzPaHBzAHC/NS38A1DfyO9T/Cv+Cas5DE75oyR6ckUFxS41RayaZ8y2EsaMuqOEqoC/Z3HgQhfEqVzHEOaWkciLFb21qo+JuH46iMhzRm5O5godONomPOzqaMv4cxIRyNffY/8AlbPR1IewOGxF189YhTOhlcw6EGyJcA4yqIYw1rgQNg4XshT8OyJ0/M/r2V1QNkacFcYn/RmOuzHH6NKDJB3fJRmGxSIScdo6N1cbFhm4zuAbuqPiGmvHn6H6Kp4V4j7ZvYyHvtAsfzAfui3EqYGEt6hbE1OOjjSg6p4ZWcHz6PHkVa4nhbKlpa8eR5t8Qh3B5MjgeWxRhSt0uiO44ZWbcZ+SMqx7h19M6ztW/hcNj59CqyIrZ6zD2SNLXgOB3usz4n4TNMczSXRk6dW+B/lZbKvHa6OrxuWrPrLv/JU4dVdlIW37sgLT01GiFpm2e4dCVfvju3TRUM7Dn8yorfotyI4fkiyw6KzfNdkZqelvQ7/wnqfQAJqqcQR06KREuiJNLY2Gn9yvTK1gAGlh4+689iJM+tra+3/lchoIYyC5vaHfXX6bJmvZmblnQUYRjsTbd5gadtdj5K+OKwSsLCWvBFiBsQVWYFi0JaMsbWu2IZYHz0Vy+ngnHfYLjQO/GPJw1GyUMZU4TGWOMV75ScjvzN0Iv4gEXVtVNygKLBE2Mutu11gb30AAF/Rx915xCuGXzS2Xzkk0seZr2/naWnUaAizjr5ofx13Z0zIiQXfLcbaOD3W67MHuplDxC2Mva7Q2aQ7e173Gnhb3Q3xDjHbSF+wAytHQf3KtEsk1srmSAGykxO1VO46pyOrcDbdXcM9DYXpdhLGV2OrfGc0b3NI6G1/RV9NV3spb5BbVK2jWmpIJcI+IsrTlmaHt6jR38FFVBxJDUmzDZw3B0KyiN3QLjJnMeHNJDhsQmxtkjJbxK5LK0zToYuyrc3KUW9QixoWV1vFAlpgb5ZoyCPG3RMf+oNUQLOaP9oTvlijG+JOf9o1wpmoFwVmkHH9SNy13m3+CrSi+I2oE0dh+ZuoHmFKuixcuDbHfYPfEHBdTMNwbO8uRQhRy2uFqmPCOpjPZuDmuHJZi7CiCQDtoqzSHUSa/6JtZMGm3VMEqJV1GZ69xPSnE1wszon4XXOilbIN2m/mOYWyUGIMqIRIw6Ea9QeYWKwt1RFg+NOp3bnITZw5W6+amFni/0Rfx/kjldot8OxtjpHxu7rg4geNitBw6W8bT4LDcbf8A8zKWn8RII8dVoPAnFjXRthmNnjRrjs7w80yE94Zjvobj5RDi6Ykpw6+YAjodk80X8l6ITznJ4ADijg3JeWAXbqXN/L4jw8Fnv2a8l+i349Csm43wf7PU5mizJNR0B5hZ51+Lyjq0chzj4T79FC4KDXz6AKycOaHsSqwCSfQKqWWS5JLLO/ay11+RH+fp9Fc0E0TmgvAJ87bocpCZYn3/AAG+m7Wu2Pi2+h8woQlc3S6e6s6MHy4efRquFz07bZMreRFmXB23Iudld/bowCWkX8eXmsSZK7e5V1g8k8pIzmwubE7+aXKpreRsblLWA3nrWyEvYb6gSAW3Atfw/D7KvqA+SQaWYNBzLvJVnDtNM6Yhx+7JN23FjbbQadEdMpw0g2/zmUiS8WaIPyQKYrh2R3PMQC4cgQMth4AAIerRujitgDnOuhHEgM7gFK1s0ReY+JTtKciZcpnYqwgjs1OZmisnqN1iuz1ZvovACih2qpjI7ya6LOOu6pzPdVwVlTx2CW4mmNj9nmVuibgcn51CqJsh81CWdF5SS+xbaDYpHUFVsFX1Cksqx5KHFosrIv2ScIxd0Elr9xxs4fupeIU9pnW2PeHqqGrF9QrnCK9p0kOwsCeiYnrBksjiTkgZk3T8B1Cam/dSKNt9Vd9Co6kSwp41aq5gU6N1gkM6MHkr5G94qRSRlzrApmd3eKk4fpc/VD6KpYZoPDvGRjAiqDdo0D+Y/q/lHEbwQCDcHYrCZsahZ80jb9B3j9FNwj4t/ZgWtjdKzkHODLHwNnG3hZaqnN6aOVy66l9otZ/BtBahfj7D+0pybas7w9N1nld8cKp3+lDBH4nPIfqQPog/HOMKur/153ub+QHJH/2NsPcLQ4NrBzo2eLyiZX8QNZdsffO1/wAI9efohuWUuNybleFxWjBR6Cdsp9k3CMSMEoeNRs4dWncIoxPA452tlgsMwvbZp/g8vPQ66kKRXwJVB0opnuytkPcJ5PtsPFw0Fuemt7K+BZR1NO5mjgRbRXvBLwKhodpmBAvsSRoFr+CcN0rmDNEx9ravAd5WG3t6dFQcccL0tJF9qh7OEtcPuzmMcpdrlYBcsdoSLaCxOmpSbFlYQ6qSUssVJQtiJyjU9dfNWlLTl7g0A3PtbqegQVF8R4QP9KU6bXZv0zXvbxsSj7gXi2mq2lsQLJmi743kF5G2ZrvxNvpytcXAWaNMvZrnfFL67BfjCvZS1oheQ1j4GOa46DOC9js3nlHr5oQtmuQb+O6vfjqz/mKY23ifr5PGnpf6rNoKlzDdriPL9xzTpU+SyilHL+PUlkvRFdxUkOsqSLGXDcNPuFIGOA/M0jyN1R1SGrkVv2WUzrNUNm6bkxVjhuR5j+EoZ2k6OHuo8Wl0X+SMnpljSw81PjKajOgXsOSWaUM4hJqAokhzCxTtS671wQo6LYbWDy1osvMuy86grk0ndVxOVg5h7ruy30UmpaQbKDRHvX6Kwqe8QRzCJLZNUm44I72/VTqeKzQm6eLM4dOas2EHkobLJYeTuC0zZJmsfsbq44rwplOyLKdXX9R4rnC+HZpw4bN1KicbYuJJXc2RAgempPuowvEspP5NPSWwMxvErHIzcfMeh6BU5mcdyT5kleHvJJJ3Op81xb4QUVg4t10rZNs9XSuuJK4gV1wpJFAHEl1JAHF1rrG40I26griSAN7+G3Egq6bvEdrGcso5m/yvt0d+oPgUD/GSumfVMY5rmwxt+7J2e52r3+egbrr3PFDHB/EjqGqZMLlvyytH4ozbMPPQEeIC23inCYqyFrrtc1zMzHciNCD7PuP6Qo9k+j55a9WGFYhJBKyeG4dEQ6+thrazv+k3sfNecVijbPI2G5Y0kNJ3cRoT/nRWnAmLsp6pvbNa6GS8UwcLtyPI1I8HBp8gVYgPfiPNHiGERVke8bmkjm3P93Kw+T8nssdWv8V4D/w+lqWQ3dSVTSMhN+wqGkOYQebHZcvgQ1ZAqoliSSSUkCSSSQA7DUub8riPIqdRY29ru+czTv1HiP4VYkquKl2hkbJQ6YVthJNxrfVPZrBNYBNmhHVpLT+o+h+ikSjdc2WpYZ6OvDrUl7REOqjVR5KYSq2V9yU6Jhm8IfofmU6rblt4qvo/mCtq9t8vkol2Wqy1odwyOzM3+WUpjR2g6OVlh8DWNDHDcaFQqenBly3truqssmSa2odTXDD84I8R4hDWMSWhf4gD3ICsMUqjK/U/L3R6KrxsfcOv1b+oUR3Nf2NknGmX9P8AwC6SSS6Z50SSSSAEkkkgBJJJIAS4kkgDqOcB42c3DpKdx70IeYTzLX6Zf9rnE+RHRAq6CgD0xPN2TDFIaFKIZpnDPFAq6GSkn1e1oFzu5gOjx/1DQH0PNZdUwFj3NO7SQfQqywapMdRE4H8TQeQyuOV1/CxTGPwvZUSNlaWvBs4EWNxpf6KGSV6SSSAEkkkgBLqSRQAR8JVLQHsPzEhw8QBY28VY17+QQrhR++ZrbX9tkRuf1WG6GJ5Ozxbs0+H4IlRJooZKfqHXKYIVooXN7JNFurmvkaRHbcN181SUTtVYZv0S5mig0J1NmbYizm7eKFqmYMErXDvH5eoN0TU3ELHO10KF+LKhr5rM/DuepQ8FK85wQIG6XUHiWImIEfhdr6ggf54qzaLABVnElTliDObzr5DX9bKlefNYNXJwqJZ/AMJJJLpnmxJJJFACSXbLiAEkkkgDiS6uIA6kkkgDrVIaVGT8eylEM9EaIs+IhEzKWqH/ALsTc/8AXlGYf9wd7oTRDBL22GvjO8D8zf6XEn/7OQwQKJLqSgk4kF1P0BZ2sfaXyZ257C5yZhmsOel0AXuBfD2tqwHRQkMOokkIjYR1Bdq4eQK8cTcCVNCxr5+zyueWDI/Nrlza6CwsD7LTaj420bRaOKd9tB3Y2C3Ld5t7IJ4++IzcQhZEyAxhsgfmc8OJs1zbWDRb5uvJUTZOgHCJnPOQZt7C/nbVDKIKia+22iXb6NnF1kYcE2SnbpNjuUtD2snqnFlLc9MtC68dFR7Gw10X0ht6fsqaKUl9zzKv+II8gcRz/dDkO4UY0WT2i6a4IZ4kmvKB0aPqSf4V86TRDGL/AOofIKaF9i3Pn/tY/ZCXF6sktxwjyupWSQBy6SSSAEkkkoASSSSAEkkkgBJyJ3JNroUgSLK44Xmu+WP/AOSNwH9TdR+59FSDVO0k5je17d2m/wDI9RceqkgjzMs4joT/AGXhP1rw55cNjqmFUkSSSSAO3XCkkgBJ+jks4dDp7piy9MOoQ9otF4eS3LVJp49NUjFciyk9nosTkddQwyPlsU7DuV4c1Jh3UPovXqQQ8UzBzw0C1hc+KHmjvBJJSivpEmofYW6qhxBhLz5BJJMpRn5jbeCN2KXYpJLSc/AuxS7FJJQGDnYrhhXEkBg72KXYpJIyGDnYrvYpJIDAuxS7BJJAYF2KXYpJIDB7ZHZOCJJJTkhoYdCl2KSSjJOBdil2KSSAwLsUuxSSQGBdil2KSSAwFvCFP2jX5t47DzBvb9E/W04adEkljs1I6lEm4rJAkIsUzHt5pJKrNMFs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366" name="AutoShape 6" descr="data:image/jpeg;base64,/9j/4AAQSkZJRgABAQAAAQABAAD/2wCEAAkGBxQTEhQUEhQWFhQXGBwYGBgXFxcdHBgWGBQcHBccGhoYHCggHBwlHxcYITEhJSkrLi4uFyAzODMsNygtLiwBCgoKDg0OGxAQGywkICQsLCwsLCwsLCwvLCwsLCwsLCwsLCwsLCwsLCwsLCwsLCwsLCwsLCwsLCwsLCwsLCwsLP/AABEIAQ8AugMBIgACEQEDEQH/xAAcAAAABwEBAAAAAAAAAAAAAAAAAQMEBQYHAgj/xABCEAABAwEFBQUFBgUCBgMAAAABAAIRAwQFEiExBkFRYXETIoGRoQcyscHwFEJSYnLRI4KS4fFTshUkM0NjoggWF//EABoBAAIDAQEAAAAAAAAAAAAAAAMEAAECBQb/xAAvEQACAgEEAQIEBgEFAAAAAAAAAQIDEQQSITFBBVETImFxFCNSgZGhQgYkMsHR/9oADAMBAAIRAxEAPwCmBp1To5hbBd2xdlEE0weqlrPsxZmnKizyXN/Czfsetl69RHpNmDUqBO4+CcU7BUAPcdHQrf6F10mHusaOgCcmzNI0C1+Dfli8v9QrPEP7PPZbAjRcPat9q3RRIzpsP8o/ZQt57FWaoMmYTxbksPRzXTDV+v0t4lFr+zCXNgqSpnuhWW/vZ/Xpy6n/ABG+v91WalN7DDwQeBEINkWuGjr0X12rNckwq7ZaUws3vJ8/NqYUveVQ6YV9onLFf1azPmm8xvaSYWl7MbWMtTYMB41B4rHrac13dNpcx2Jji08kaq2UFlHP1mhr1H0fubzRHeMaKr7WWYh4dz/x9dU32O2ubUPZ1jD9xO9TW0PfbIXRjYpxyjzFmnnRbtkV+ztyT1rckws9QDzT6g+VuLMTRPbN19RwVmGipdxviqeauFNysVtWGFAnNRt6bNUK842Anjv81KBuaVWZRUlhmYWzreYPDMc2l2JqUMRp95msbwFR61IjqvRl4tBEHRUvaHYunVaXUxhfy0PVKWadx5j0eh0fqymtl38/+mT2PVS4SduuWrQfD2Ec9y7a/kkrOWd6ppxWDbrvtYwieCf2epJUXc1DFTaeSkG90rsrGDwU0stDwrqFwCumlQCdQuCF3KIqFCNSN6iL1uOjXEPYCeMZ+alqyrG3u0RsNjq12iamTKfDtHmASOAzd4Qo4qSww1VkoPMHhlE20uKzWPI2pjHHMU3mXR0aCY5wqO20US7KszxJHqRCq14Wx9Wo+pUcXPeSXOJkk+KbylfwsM8HVj61qYx28P6svFvoVXCaNLtQNSypTcBwyY4n0UFXtNqpnOk5nWm75qGp1SPdMdE+ZetXL+I7LQTkMvJbVMUsJAbPUr7Hlza+3AsL7rgzIDuOHMKZsvtCtjMi5j28Ht+BEFQ3/FBva1zt5IbHw16JtaK4dozyy+vRbUUukLTvsnzKbf3LpYPaCyR2tEg7yxwI8jBV2um+aVYYqTw4dYI6g5jxWGk8oXdltL6bg6m4tcNCPnxHJXjHRI6h/wCXJ6EsVpiqDzV2s1WQvOd0bZVcsXvD15jNaxslttRqtDXuDXRocllW4eJcDFun+JBTr5L40pUJtZq7XCQQnBKNk50k12NraMkzszs1IVhIUbSHeK0i49Di0XeyoIe0Ecwov/6XZv8ATCsNJuSUhBnXCT5QSGptrWIya/cr2x9fFQb0Uy9klZTsNttSpsLapwxorPX9otmHu4ndAhRvgorLHbfT75WPZFtFyo8Eo1Z5/wDpdPOKbvRCz+0+mTDqTx4hT8TX7kfpOq/QaKm9vtrKNN1Sq4NYwFznHQNAklVah7QaBjEHN6j9lQvbVtcKtKjQoPBp1O/Uj/xkYQeRLgf5AiQuhLpitmiuq5si0hLbP2vvqO7OxNLKY/7j8nP10b90ab56Km3rtjXtVE0a9QuZi7QSASHBpAGLUjOYO9VfGeqPDOmq3kEn4RxUC4hO6dnedGnhou/+GVIybI0/zwWdyIoSfgZSjlOnXdUGrSkDRPAq8ojjJdoTanNGoAkgwjdmuSwjUEKFYYtWhxkeWXw0SLmELqnScdB46epSr5Agx4GZ6lWUIMeQZGoU3d1uDiBo74qDcjY6DIOaxOCkhjTamdEsx6NPubaG0UfcqGOBzCuF3e0UiO3Zlxb+yyi4bx7QFrveGe7vD9wpmq3Jc9ynVLGT1sadNrKlZt7/AJNxu3aCjXbNN4PinGDvSvP1ltj6ZBY4tI4LQdlNuZIZX1/FxTdeo/UcbVekShmVXP0NRpHJdx1TOx2tjxLXA9DKcymcpnClFp4Z5WsxzUtZqih6JzUhRcuVasnvtG/lwST6O9MMRDlJirl9cEwe2SgRY6SGKWhUvaGvjru/L3fLX1KtlOqGtz3Z+iodWricXb3EnzTWjj8zZ5/16zFca15ef4FLFZjUcGgK93Hs4wAF+Z5jTJR+y9kDWBx9455eitVjcdRn8BpopqLn0jnaTTRS3Psc0rlYNwaOmvDP63p024Wk5b/h9fNSlkpyBM5gQQd5/wAJXs4Lu85pad2DMf0pPL7Y434RFN2dbHu6cR8/rVIN2Qa894ADflnzhTxrNAyr7jvp5T4JSxuLtHu6gs18GrWcGG3gZ2XY2gBAb4mPrgmV5+zSjVEtcWu56KzWRzpmcUcRB146eifiuAIMjqOPPRMVtdilspdcP9jBNodiLTY3FwGJn4mE+o3KuVbMQ2cLgToQO6Y1iN69M22gKjSHCQs52k2X7roblOjSdfrqjrUOLwxf8PGayuGZE5pXBUleFkqMcQ4EcJ4KNc1NppiUo4eGK2SuWPa8fdIPhvHlKv73jDl9cFnQK0G5rDUq2SlVa0ubBYSM4LO78pSmrjlKR3fQ71GUq5PvlDOqEdGpBTn7Od6aubBS0WmsHo5LHKJy677rUnDs3kDhu8lbG7d1o9xvmVRrEyRKdYOvks/ElHhMDbpabHmcUVBjs0+bKQp2J0p5XGACUafPQHSTST3cDqlpK4Y8SmIt+7Nc/a+RQVVIderq/UKXtUik8/ljzy+aqtBskBTd82yaWEbyB5Gfko25qOKq0ePknaI7YPJ5j1i1XamKi8rBdrraQ0AfDepyyU3yCBPjA8DICqNa/wBtPuMGmrj8lDWnaGs4zicIM6lAenlN5MvVwrWDbrJSE+6xs/pMdMypBrZJEN0BkQRBAiRqsLu/aSp2gL3Ej604K8UNumte0tdOYmeGEA/BClTOHHZuFsbeUzQKlXJ2gwg4uGQ6cim9iokQCXZ5wT6a68lEUL0xWWrU4ifDECfSVVq+1rwXwT7xIjUTw8vVDScnwF2tJo1OnR/OeOaWbMHQ8wsnoe0eo10Ogy3U7vKc1aLt22ZVa0gEHeAZ89/gjtOPaYpt3PCeS3uEZjTh9aKLtzZGYkb+o+vRObFebKze64eibW+oRIHDM55dI3Zoc2sZLhF5wzNttbMQwkAEb8hI4SfHULNauq1fa8kMc5pJkGRxaB/ZZRVOZTuleYCutjiSOVuvsIqB9hrsOeGufAOpM+YKwlbT/wDHoHs7Zwx0o64Xz6EJoSzgvt6bIUa0mIJ3hZ9tBsTWoy5vfby1W0gJKrTByKBPTxlyuGdDTeqXVcN5Xszz5ZAQYOUJc1FrN8bH0axxRhPFsBVCpsFUkw8RKRnp5p9HoaPVdPZHLeH9SgMKb3odEo92aaW6otxXIHdhMaALqVwXIBHFY9iN5e4OvyKcbM2bN7uA+UpK+aUUqZ/Mf9ql9nbMRZyYzectdJiTHQq3L8sTth/uvsv+iFdZQQ6rUJDZMDeTJ0HzTGph+6I9VLXrTxPp0zIa0ZmCM/FPLvumyF3ffVidMTBl4MW/iKKyxZ0ynLbBFZaI1TqwUy6q1jc5Kv8Aa9mrI9gdTaRlHccY3ROZBUfclysZXbDc2nXP/CFLUwcXgNDQWKSyaHYtn3fYXMlpqFkiC7WOeSxmraCHOByIMHkt/stWKQ3HLmqTtBsIyo6pWZILzigbp1hL1WRi+fIzYpyyk/JlNW1Sc2yOqsWzdazOc0Oqdm6fvAR4HMeCe0djqTgWmo9jwTJOExllIgZTwTiz+zYFpJtYmMv4RA1/UZ6I8rqprGQEadRXLLjktthu91Ah7DiGvdHrA4qcs9fGC4/Wapmy1evZ6v2S0EuYR/CeMsTfE/8ArMq92SwlsHL9usapFxaljsdcltyysbYXfLIAyd6HQFYrXZBI9F6MvxmOm9sHiPDf8Vgm0tmLLTUacs5y07wnJOaN4bic/WrMVIiwt39gdnLbHVedH1zh5hrGtPqCsIC9DexmG3fRbIxEveRwxVDHpCeyhBRbTwaQAuXBdtKILQI4qDJMCVJ1RkmmFQ1E8822jhLhwJVervkq1bY0uzqvHEyqg9c+uJ6ayfypnTUdMZhcBPLBTkoknhGKo7pIF/Pb2baYiQQ7nJB/srNd1DCxjAYhoBPgJVWvCzYq8DUwfAa/BWKnXAPr9fW8oFv/AASX3MwTldOT+xM0LsbmTnOuUkndr9dFKULGxrZFMdBn9dVHWO2aQfHkpyz14BcY5ceaVyw+xLpEXfdfA2BAMZxu8U02bY13e1k+nFQ+0lua4uE5OzcQd3AJncu1bKctyDQIAjduRFVKUMpGZWRhLDZsVKmOznI8D9BC7Lc0uwfeImDrlqRyVPsO3dEUe85oaDv9OvgkXbRU6o7ei7vUjiy3jR46Rn1CqW5YeAcKlNuLf25LnbbqpVDicxpOkwPrelbHctIAEMBjSZ+I+C7ue3sr0w9uUjMbvBSlNsbstf3RIQT5FrLJx+R+BtXuym9vuwQcoJBad0EZrmrRLWRiJ6xPmAOKe1KjQo+12vUfNXZtiDhvkyOvIy065j5ZLFdvh/GaYg4YPQExn4keS162WiRlz9Asp2jsprWijS/G/DlmQC4Yj4AErOln+Zn6BtVX+T+5DXFszaLWSKLO6BJe4w0Zxrx5QrfY7RXsFQNBwlsCJlpG4iNyl9rftNmptFko4LNSALqga0y4ZZ9BEmPFQt4XibRRoVHGX95rjxjCRp1KLZZKeH4GfTqYQk495XJo+zntCY4hlfuHjuV8strY8YmkEHgvNjSrBcF/VqHuPMcDmFqOolDvlBdV6NCz5quH7eDenuyTfAeao2z+37XnDWGE8dytwvWkc8Q9E1C6El2cC7RXUy2yRivtRI+0COCosK6bfuFRtOoN8T5Kkh2SDHnLOrP5cRfsG3VTF3shpKiaTZIVgs9OGwh3PwMaaLSbGVcHGCNcBA64kpaKpBAXVrHdy1mBHEj+y4f3gCRE6g7vJUuQdnDeB9d9s00+vr1Ty8L5IaQD9SoA1cIjgSEni7R8H3RmfkPFYdKcs+Dav2x+onabO+o3FxmOiiad2vkZZnIAZknwVtdBgZcIUrddmpgYspnUcOSJ8fYuhSWmVsstkbc2wBtFNrnvNI55EAnXfwyVruD2fsol2OqXtcCIDcJk6zmVK3LaQ4ZHMa9Pr6Cn7I4HeJ/fqg/FlNYbNOCqeYoz66LZUsNpdQeThnuk72k5LQbLesidZUJthcYtLJZlWZLmcz+E8jx4qF2dt2OmNQR3SDuIPDchzbhyhlKN8cvsuFqtuu/LKOabPrS2eq5ogPIbu8PRK2qAOem9Ab3cmUlF4Iu0A4T008Mvmq9YNl3up1LWZL6dNzmM0JOep/T8VZnCchuynPLJS3Zf8s+mIxPa4Acy0jwyC1U+y7pYS+5AXdbvtVkNMsiaTmujR3dgmOMZqjW2yGlTotMZhzteLgB8FctkXFtnriM2sgdZiAeqru2f/XDAZFKmymf1AS74x4LdeWxulRjY0kQgS9J8Jo1ycDRGkjpQeRezO1Tj7S78R8z+6Z0Dmn2AcvIoUnhhMIj7XaMdnLDqFWWFTNtbkVCFO0dHA9ThssTRIWBklTlM5qJuwRmphhBQrOwlfEEJ1KROkAh7T0zTcjON/klrVOExrw5/RUdRtGpOsn4z81cE2gF2ExvaRLg2TGbjHCdE1+3QN0zKf0O88iPe7vmSfkkDcJL3AugAxG/omE4riRz7FPuA2feuUZxM5KWua+KhOVGo9u/Axx9QEpYbuoUzLmgkfiz+attx37TkU4xTz08kG2ccYUchqK7E8uX7Cd3VLUXDsrK8t173dGeeeIqXq3hamNxVbO5jRqWYXAdQ0yPJTNmt1E5OGE9fgpKx2qnADY8efXolMQY1OyS/xKrYNom1NHNMax/lNqlJra1SrTEGBUe2NWOMOdHEOBJz0dyVuvW46NYBzqTS8ZhwADh47xyOSibposBqSBLTgEj7mhEc81mcccEqtXLSJmxUm4QTv7w+e5N7wcElZa+FuD8OQ00nLxj5pC32jIkgf2OiG2sYRSi9+RBtQb9ZjwH16Keu6iHDvtOUFvegYYET4z5qnvtQE55ZzwAGvkrBYr3FSz0i097CJjgWgHx3+CkOOWbvg2lg6vR5p46mBrKNMF5jV7h7oMZRMLMLRXJLnOzJzPUnNWrbG/sYFBhyae94e6DznPyVHttbcmqo5N1xcY/MIVa2acUrQCoxxRtcmnWmjVerlCX0JppS/a9FBMtZHNOhbORQZUyH69dVJew4tzFAvZ3lab0s7mEseCHDIgqIp2eXqqZYRj1Cn4ii0L2dkNhKMqFdubC4Oa12JN+EKOMhRFoqySE+NeGlQ1WpmiVxAXzWwVsdbDUHUFTTquJ73AwAcuoGfNVW1Oggjd/kJ5Rt5LgDAAGX90SdeeTnV3Y+V+5KWmk9z4AyOeSUsVgtBcOzpwAfedkJ5k/JTl325uFpgSMoEDdHlKl7ttzDDX5SJ4acxrGXmlZWyXGB6NSfORe57urPIFXsp3RUJPhLct29TNKzOZm04mGBxLXcMso5jySNmq0QSA3J0kQTyI1OW9S9nttMjGMsonf0+uKW2phJykvAvZmPGZMjMgHhuHNV+tai2raGuyzDhPAgfBP7yt0iQY5jooS2Vm2hvdyqBrmg8Wn7rvHfu6Kp4xgqqLzl+Rb7TJPCeO6fNMryvDMNnTjv4eiSZbMLMUGRlmM5/D1kfFQlGx1alQvqGM9Nw6+SzCC7Yd94SHN7V8Nmrv34C0dXCPmmArvZIa4tnWDE+StFksTKlN5e2aYbhaCNTvI6R5lV620N4RItYxgZ0rSm930Iqq8tMqOtNSVIWlqirRkU5SZ9Q+VZQGuQKTYV1KOctSygRmnAaUlRZmngVSYSqPlm1e0DZYVmGrTAFRonqI0WONyfn0XpisJaQsE28uc2e0kgdxxkfss3VYe5eSvTdY51umT66I57ZCRYNyUoVAjqMgygYDJkRb+7kox43p1eNWSVD1rRuCarjwc/V2qLwPXNFSmC33hLSOMZj0IUcSQeBClNnLOKr3Upwue3uEnLG3MB3IiRO5NbxYQ4tc3C9pwuBEGRxR1Fr7HOlJSWfJ028TGfolKl91CBBiN+/NRyACrZH2IrppYyTdHaWq2JcTHrGinLNtoJ74cPLPqqSlKFPEQCYQp6euXaDV6y5cJ/yXuptR2wMEMaNXOnITuH3jyTG49oqVCo4EPcCZLnOmDnMAZRPJO6NxhtAOae+Ac9x4aDNRV0bNYnAvdl+WdZyjiOiXxTta8Djd+5e5oFgomr3494y0aQ05yeafUruxGCMp8/L61Ty7KGFk748gE6czLLU7uA+s1zmuTob30N7yhtPC3QCAOM7/FVitZSrHeR7ueWcfv5aeKZBgjmiQjnk1CW1FLvWz4SFCW5isO01UY4CgqwkJqrjA1b+ZU0yOCUCSqBOLKJITb9zi1rMto+s1LJFh6J2BlCTLUDcdHCSwemlQfabdfaUcQ1bmr6XKu7X1qTaLjWeym2NXuDR6nNPTjui0ea01jrsUjCSwgSFzarc1jO+c9w3nw1TG+r+aHOZQgiT3yP9oPxKrdSoXGXEk8Sl4VNr5h+7WqLxDkWtdqLzwHD902QQR8YOZKbk8sVs9YscHN1aZH9+W7xWjUadG3U2ucwOcREzDiRq0O/1G7pycNeWaKUuC9jQqZyabvfaD5OHBw4otcscPoyxS+bmdQdlL6ZPddEfyuG5w4KLWoVnNqAHuuxjU+7VEZB34am76gVW9LkDiTRB7vvNPvM/UBq38w9VudWOiJlZJXVI5hOLRd1RpDS2SfdwycX6Y1SVOiTpu15ILRqPZrFxUcdlbOpiJ03eATu57owE4jLZzzIiNIyzCjtgrbipmjVhpGbZynpxCtT6bjGET+oHTxy8VxLMptfU9HBppMdU3g6aDy4DpolKdLxnXl/dI2ehiB1H1rqpO7LsdUdAc7APvHPUxA4HXpHNVCtzeEYsnGCbbGtrsZFktdUiTToucwcSyXxP8kTzKqljtjalEVaZljhI67weYOS1e32Jps76LRDXU3MA5Fhb46kry/s/tE+yhzC3HTf7zCYhwEYgflvXSelSrSXZzqdd+Y93T/ol7c/E8k8U1qNgJvRvZjjmcM/i/fRP68EZcEviUWkz09U6roN1vJDvGaeWRsBN2CXKQLICPJ8YOTCGG5HTK25d9ufolNDqu8Y4rG0MpElevtevGqCGOp0Af8ASZ3o4Yn4vMQqTb7fVrvx1qj6r/xPcXHzJy6JrKAKdPL5DlcoyiKhQCiXUIoUIEjBQQUIXbYm1Gt/y4LS8+61/u1G8DrDhuPDjC0i4tm2MeO1kubqPv0ifxH77D46b92HXPeT7PWZWpkYmGRIkEaFrhvBBIPVbts5erbXhtFInDod7qDo7zHfip9eR5hqqWVhkL3YrupNHcpsaPe7rRr+Jp48VEbQ7D2S14nGm2nWcP8Aq02gE/qAgP6Oz4EKboPyiOcDf+Zh+X0eLzvJlCjUrVTFNjS9x4tAmI/FujeSEKSz2XFtPKMSeypdlb7PbqRNEk9lXbJbE6tcM8t4yI4cZ+jtFZab4+10XAj7zhAnPMtkT4LLtrNp6tvtDq1VxiTgZOVNn3WjnGp3nNRAck56SEpZHo6+yMduMm72PbK7TXDKtpGeeMNf2c7gXkZeQHNabZ8OEYYiMsMRnvEbo+K8ftPBXz2Ye0B1iqts9dxNkeYEx/Ae4gYwT9z8Q0Go5nhVGHQrZdKx8s9DVBl9dAvH15R2tSNMbvLGYXsFrwRIgg5gjQjdnz18V5R21uo2W22midG1XFvNjzip/wDq4LfgEiCKUoWp7PdcQOG7ySRQWWsm4zlF5i8D+hebhqAfRPKd9jew+Bnd4KFCErDri/AeOrtj0yeF503byOo+YXf2tn42/wBSrqCr4SCrX2eUjhBEgtiB0CiKARSoQNGFyulCAhBHKKVZDoK3ezXaH7Ja2h7sNKqQ1x3McfdcRvbudyz1AVRBRq02nwQ9dU2wNNMy0fdPFnEcv8LL/bpe9QUqdnY13ZVCKlWoB3Hwf4TZ4yC49Gp77GtqjaaH2Wq8mtQ9wmMRo5Bp54T3TyLfC57V3eyrQh7QRjZMgZA1Wh3+4oqxIp8HlRCVaNo9k30XOLBkCWuYAZa5rAT1BmeSrlezOYcLhB58DosSg4svOQ6L0VTVcVNyu/sysNC1Vq1lr/8AeozTO8VKRxZeGI/ylRc8Mo0T2K7XGvRNkrOmrQA7Mkjv0tGtG8lmnQhVz2/XWG2iz2hoyqsNN36qZlvm15/pULfWzVrua1U7VS79Nj5ZUA1bGbXiIEtJbPirj7XLbTtl0Wa1Uj3O1a6DEjExzC0wcnAnPoo0Xkw8rldFEQsEAEQRhAhQsJBGEIVlCaNqJGFkgCESNEVCBygiQUIGggERVkOgV3KTCNQhKXBfNSyWinaKXv0zMbnAiHNPIgkeMr1BTtbLZZO0omW1qRcw7wXNkA8w4AHmF5LBWt+xPawUxVsdV0AzVoz+ICajB1DQ4D9S1B8kLjtZaKNIfa4BimK0SM8IE5H7zmVsPkvP9qtZqVXPdq4zG5o3AcgIA6LQPalef8NtEGQahjkynLmjxbVpf0LNgjWvGImUd1Wp5dFtfRqU61Mw+m8Pb1aZg8joeRTVKMKwlyWepLlvClbLLTeWh1KtSaS12Ygy17TzBMHosd2/ux9gbWsTSTZKz216Iy7lQGHNcTu1joN8oeybak0qhslRwDKmLsiSe7VcB3ejsII/MPzK9+0qyttdmEe+D3f5qRe3wJZHiVuKyU+DzyUS7qDNcIBoCCOUShAI4RI1CCaJGiWSAQRooUIBBBBQgEESNQgEEaCsgEtZLS6m9r2GHNIIPMfJII1CE1tLev2hzHaQxojhDQPlH8oUO1FKMLUpOTyykhRpSoKTaEqtIjBwIOYzBGoI0g8VqOzu032iztLz/EpNAqfmFJwcHR+Zjng82lZepXZK1GnaWj7tQOY7oWHPnH7otbxIy+hntHZezrvA0LiR0kx6EKMUhe9QucMXvN7p6tyPwCjwhWY3PBceg0ESCwaOkUoSjUIJIwECEbVggAERC6XJKsgSCBQUIEjhBGoQJBGgQoQJBGhCsgAumokbVCCzV2CkmFLSixKYQTu6rZ2Noo1hl2dRj/BrwXekjxTZoRvbxV4KNA9q+y9Oi99ekA0OIdA0wvkZdHDyeFmS2m8qv2u5rNUJlwpdm4n8TO4T/XRafFYy5ualq6ZF7HKNBFCEaBKE8kcIQoQ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25812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5368" name="Picture 8" descr="Ronald Reaga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708920"/>
            <a:ext cx="2190750" cy="3181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59492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所以我告訴你們，被神的靈感動的，沒有說耶穌是可咒詛的；若不是被聖靈感動的，也沒有能說耶穌是主的。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5370" name="Picture 10" descr="https://encrypted-tbn1.gstatic.com/images?q=tbn:ANd9GcQKFI_c8nbIzRS32S7HidAi7S7gLCp7mUDXfBxasMNqjazj7Hd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204864"/>
            <a:ext cx="2524125" cy="3743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2348880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例：不同政治理念</a:t>
            </a:r>
            <a:endParaRPr lang="en-AU" sz="3200" dirty="0" smtClean="0">
              <a:solidFill>
                <a:schemeClr val="bg1"/>
              </a:solidFill>
            </a:endParaRPr>
          </a:p>
          <a:p>
            <a:r>
              <a:rPr lang="en-AU" sz="3200" dirty="0" smtClean="0">
                <a:solidFill>
                  <a:schemeClr val="bg1"/>
                </a:solidFill>
              </a:rPr>
              <a:t>(</a:t>
            </a:r>
            <a:r>
              <a:rPr lang="en-AU" sz="3200" dirty="0" err="1" smtClean="0">
                <a:solidFill>
                  <a:schemeClr val="bg1"/>
                </a:solidFill>
              </a:rPr>
              <a:t>分门结党</a:t>
            </a:r>
            <a:r>
              <a:rPr lang="en-AU" sz="3200" dirty="0" smtClean="0">
                <a:solidFill>
                  <a:schemeClr val="bg1"/>
                </a:solidFill>
              </a:rPr>
              <a:t>)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smtClean="0">
                <a:solidFill>
                  <a:schemeClr val="bg1"/>
                </a:solidFill>
              </a:rPr>
              <a:t>- </a:t>
            </a:r>
            <a:r>
              <a:rPr lang="en-AU" sz="3200" dirty="0" err="1" smtClean="0">
                <a:solidFill>
                  <a:schemeClr val="bg1"/>
                </a:solidFill>
              </a:rPr>
              <a:t>标签对方</a:t>
            </a:r>
            <a:r>
              <a:rPr lang="en-AU" sz="3200" dirty="0" smtClean="0">
                <a:solidFill>
                  <a:schemeClr val="bg1"/>
                </a:solidFill>
              </a:rPr>
              <a:t/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err="1" smtClean="0">
                <a:solidFill>
                  <a:schemeClr val="bg1"/>
                </a:solidFill>
              </a:rPr>
              <a:t>污名化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725144"/>
            <a:ext cx="510255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err="1" smtClean="0"/>
              <a:t>你不属灵因为你没有XYZ</a:t>
            </a:r>
            <a:r>
              <a:rPr lang="en-AU" sz="2800" dirty="0" smtClean="0"/>
              <a:t> </a:t>
            </a:r>
            <a:r>
              <a:rPr lang="en-AU" sz="2800" dirty="0" err="1" smtClean="0"/>
              <a:t>恩赐</a:t>
            </a:r>
            <a:r>
              <a:rPr lang="en-AU" sz="2800" dirty="0" smtClean="0"/>
              <a:t>？</a:t>
            </a:r>
            <a:br>
              <a:rPr lang="en-AU" sz="2800" dirty="0" smtClean="0"/>
            </a:br>
            <a:r>
              <a:rPr lang="en-AU" sz="2800" dirty="0" err="1" smtClean="0"/>
              <a:t>没有ABC</a:t>
            </a:r>
            <a:r>
              <a:rPr lang="en-AU" sz="2800" dirty="0" smtClean="0"/>
              <a:t> </a:t>
            </a:r>
            <a:r>
              <a:rPr lang="en-AU" sz="2800" dirty="0" err="1" smtClean="0"/>
              <a:t>职事，没有EFG功能</a:t>
            </a:r>
            <a:r>
              <a:rPr lang="en-AU" sz="2800" dirty="0" smtClean="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47108" name="AutoShape 4" descr="data:image/jpeg;base64,/9j/4AAQSkZJRgABAQAAAQABAAD/2wCEAAkGBxAPEBQPDxQVFBAQEBQVFBQUEBcUFRUUFRUWFxUUFBUYHCggGBolHBUVITEhJSkrLi4uFx8zODMsNygtLisBCgoKDg0OGhAQGiwkHyQsLCwsLCwsLCwsNCwsLCw3LCwsLCwsLCwsLDQuLCwsLCwsLCwsLCwsKywsLCwsLCwsLP/AABEIAMYA/gMBIgACEQEDEQH/xAAbAAACAwEBAQAAAAAAAAAAAAADBAIFBgABB//EAEMQAAIBAgIFCQUHAgQGAwAAAAECAAMRBCEFEjFRYQYTIkFxcoGR0TJCkrGyFCNSgqHBwjNiJHPh8AclQ3SiszSDw//EABkBAQEBAQEBAAAAAAAAAAAAAAABAgMEBf/EACMRAQACAgIDAQACAwAAAAAAAAABAgMREiEEMUEiE1FhcYH/2gAMAwEAAhEDEQA/AM8iKACb3LMMiOq3DjGKYTc3mPSDt0R3m/jCIIQemE3N5j0jCBdzeY9ICmIyghRkC7j5j0h0Vdx8x6QKLGaawCoF3HzHpDKF4+Y9INFjCLAmirx8x6Q6qvHzHpIosMiwPVUcfMekKqDj5zkSGVIHioOMmEHHzk1WTCQBhBxnag4w4Se6kBfUHHzkSg4+cZKSJSAqyDj5wbIOPmI0ywbJAUZRx8xAsq8fMekbdIF1gKOq8fMekA6rx8x6Rt1gHWAq6ruPmPSL1FXcfMekadYB1gKuF3HzHpF6gXcfMekZqLAOICtQJubzHpAOE3N5j0jFQRdxAWqBNzeY9IvXQCxF7EXz7SP2jFQQVcZL3T9TQHLdFe838ZOmJ5bojvN/GEpiAamIyggaYjFMQDUxGUEFTEYQQC01kjXRcic5yjLwlZOGfLNNaejBhjJva9w9VXzU3tt3jtEbRZntFkjEqB71N9bsUqQfAn/yM09NZvHfnXbnlpwtNXqLDKs5FlhTpgCatbTNKciqpCKkADqYgUh7NSkzgfhKMqtbgdcZdWqd8fVZYncbS0anQQSI6Q0rh8OdWq4DEX1QCxtvIAyluKc+TaXdmxFYv7XPOD4MQB4AAeE55b8Y6dMWOLz2+iYDSNDEX5lwxG0ZhgN9jnbjGmSfNeTzsuMw5TaaoXtVgQ4O8atz+Ubp9SKS478o2mWnC2iTJBMkdZZmtNYlucKAkKtshlckA3PnGTJFI3KUpznSydYB1lRg8U6Vaa3JWo2oyk32qSGG4gjyJ3CXjrLjvF43CXpwnRJ1gxQZtgjNRYxQHREmW/CNw1jpznSlxNIobNkTs49hiriXGngPs7nrXVK98MNXzOXjKqoIxX5xuTLTjOoJ1BF3EcqCLVBOjmUqCLVBHKgitQQFKggq4yXun6mh3EFXGS90/U0Ib90d5v4wlMSHur3m/jC04UemIzTEAkYpwGKYjNMQFOMU4B1IAudglVVYFiQLC+QhMdihb+0btrHYAB155AQAB94WPWL3sesXng8jJy6j1D6HjY+Hc+5P6BZBUYN/Uf2SdhUZlBuO08fDLSIJixck2uNQqdYdRNypHHomafQmO58arW51LawGwjqdeB3dRy3E9sGTccZcPIxanlHpbUad44otlEsdWNJAtOxrVDq0wRca1s3b+1RcnsttIjqbBnc227+M1edpSsR/slUXmy+I/qN0Q1vdpDMhFG0i5be3kBaUgCAQQQQCCMwQdhBlNgMKtGsaNABU5t6rjaS7uoQ36hZXAHDhHdGsKL8wcqb3ajw63peGbLwuMgs3SfjOWsb3CxsACTkALknIADaSZ8p5U42jXxLVKC2XYW/Gw9+3V+9ry25acqBWvh6DWoL/AFHv/UI6gfwD9ezbl8Rh3pHVqKVbVVtU7QGAZbjqNiDbqvOOa/LqHbBj49z7XfIjEUKeKHPDpONWi5PRRzcEEb2BsD4e9PpTJPi6Ui+sAtwtNnbggZEJPC9RZ9C5F8oufX7NXP3yDoMT/UQbz+Mde8Z75rDfrjLGenfKF3iqi01LsbKoz9Jj9IYsVm1tUKdmR2jqvxjXKPSvONqpc01NlA21HJsLb7k2HbxiGJwj0SEqEF9UFrbAWz1RvA2X67TjnyTb16axUivv2HQfUfnLBmQHUUmwDEEFsuuxtfqBO+aHD11qoKi7GHiDsKniDceEzNLDXrIqZNWcqTwWm7+HsD9I7o6uaNUo2SVGsf7amwHsbIdurvM1gvMaifUpnpE9x7W1QQlBSBnJasFhMSKoLKOhrEK34gPeHC97b7X65rNffUJhpruSmm6TEK5zp0zdl45atQ7wueXG/VK9xLzEYkI1NT/1XKA7jqM+fghlRj8LzJy/pMbD+xj7vdPVu2bpcF9fmTNTf6gjUEWqCN1ItUnpeYq4i1QRp4tUgKOIKvsXun6mhngq+xe6fqaENe6O838YSnB+6O838YWnCmUjFOLpGaUBlJ2IYgADr/3ackJUoCouq17HbY27RfjsmMlZtWYhvHaK2iZB0VQ5xhWPsL/TG87DU/YeJ6xBVvabvH5y5pC2Q2CU1T2j2n5zy+RWK1rEPX415va1pOaBpB3ro2wpS+dTOPaCoCjiX5yw1KLnWOQC3W7X6hYfpE+Tf9ar/l0vqqy/qYVKltYbr52uNYNqnet1GXqZ0rj5UrP2HO2Xhe0fJFwANRjiHBBcWpqRYpS2i46mbJj+Ue7LMQFKMTpfqIhjFuZmS2AH+KrE7TRoW7oatn5k/pAcsKNsJVP9oI4EEbP184XFNzdWlW6g/NP3KxAB8KgpdgLS1x2DTEUmo1L6lRbGxsfA9RjXKukmeF9sDyA5N/aagxVYf4ek3QUjKpVU7eKKfNsuo3R5en/mNfgaf/qpz6zgqCUkWnTUKiKFVRsAAsAJ8j5cG+kcR3k/SkgnPLWK0iIdcN5tkmZ/ox/w6QNjyrAFWwVcEHMEGph7giQ07oM4LFqFvzTtrUm4dak7xfyIhP8Ahyf+Yj/taw/8qJ/afRNL6OpYlObqg2vcEGzKdl1PUcz5xWnPH/lL5OGSf6ZTkto3nG+1OOghK0RvbMPV7Bmo/MdxkeVAHPC23mxfzNprRTWmoRQFRFAUDIBQLADgBMFj8RztVqnUzZdgyH6Wmc0RTHFYTFM2vNnaI/8Al077Obq24vZbAfl5w+Ef01hBrB7XViAw6u2U1Rylqi+1TYOB1nV2r4i6/mmrcrUUEZq4BB3g5gxiiL4+P9GSZpfkrsa/OsaCnoi3PMOoHMUgfxMMzuXvAxvDiwsNgg6dAU11VvtJJJuSxNyxPWSYWjs8ZrJSKY9GO82ybV2ndtD/ALg/+itJYivr4eqDtFGp4jVOc805/wBHhX//ADqCJ1dhHUylT2MLEeRjHTlQyX43KD2R2D5QFSMMLC26L1J6XmLPFqkZeLVICrwVfYvdP1NCvBV9i90/U0Bj3R3m/jC04H3R3m/jC0zAaSM04qhjNOA3TjFOK0zGKZgHqVdRS3l2ynLdILmS1zluAuWPDZ5iNYypc6vUPnCaCo31qx97oJ3Acz+ZvMKs8d4/lycfkPbSf4cfL7Iei8RzVdSfZqWptwN/uz5kj8/Ca1DMbjcPqlkOw7N9jsIO+aPQuMNakGb21Oo/fXr4XFmHBhN+PbqaT8Y8mvcXj1K7w464eJ06pGQt5f6xmmSRnN3id7ZxzGtI4qgKtNqbXs6lSRtFxa4PURGtD4s1aKO9ucsVqAbBUQlKgHDWVrcLRHCVmqNUBsObqlBltARGuc/7jGsFh+bLkEnnH1yOoHVVTbt1Qe2++apEwxkmJP4nFrRptVc2SmpZuwC+XGfGcXiKmLxBexariKuSjexsqjgBYdgmx/4h6Vsi4VTm9nqd0Hor4kX/ACiI/wDDnRuvVfFsOjR6FP8AzGHTbwUgfnO6c7/u/F0x/ik2UGgdJ/Y8TTxB9lCVqC2fNtk/iMmtvUCfYmcHMZg9Yny7lvo3mMUWUfd17uODe+PPP800vITSvO4bmGPTw1l7aZ/pnwAK/l4y4p1M0kzRyiLwtOUWK5ug1tr9AeO39LzFTZaW0eMRq3YqFvkAOu2f6TO6W0eKGrZida+0AbLes4+RS0zy+QuC1YjX1Xy20BWvSNI7aLao7h6SeAB1fyxDRlDnqj0ybBKdNgQMyXaoD9A85aYXRwpOXDE6yapFhY2NwfC7eZl8elonfyUz2rMa+mKkjXrLRps7bEUk2zJ4AdZOwSai57JXaSfnKi0vdp2qP2582vmC35V3zpl/VopCYvzWbyZ0nQNSl0PbUh04svV4i6+MqBUDKGGxhceMusFUuNXrHylPjaXNVWX3al6idpP3i/EQfz8IxTxtNJMscqxeC1SLVIxUMWqGeh5y7xapGHMWqGAu8FXOS90/U0I8FX2L3T9TQg9+iO838YSmYG/RHeb+MnTMKcpmMUzFaZjCGA5TMNr2F4tTMjiMQoOqWA68zMZLTWszDeKsWtESHWu1kU9Ko2qDuvmzeAue200FBQqhVFlUAAbgMgJTaMXWc1TstqJ2bWYdpsPy8ZcUzOeCnGvfuXTyMnK/XqAtK0bqHG1dvYf9fnFNDYnmqwB9itZDwcewfG5Xjdd0thYgg7CLTN4vVUtTZgCDa9xcdYI3HYZjLE0yReHTFMXxzSf+NyjR6gcpR6LxRq0kqMLMy57rjIkcDa44GWC6Ro0xq1KiK22zMAbb53v3Dhj6s7Rh6df/ALk/+ulH6uIWmrO5sqqWJ3AC5lVoyqGNZ1N1euSrDYw1KYuD1i4I8JV8tccy0lorf703Y/2rbLxJHlEzqu01yvpkdJYt8TWapa71XAReLELTT6RPqWhsEuFoU6Cm+ovSb8TnN28WJMw/IrRpevz7joUB0L9dRgRf8q38XG6bzXmMNdRufrpnvEzqPUK3lfgPtGGawvUpdNONvaXxF/ECYLk/pL7LiEqk9A9Cp3Gtn4GzeBn0/XnzTlDo3ma7qo6DdJRuVuq3A3HhJliYmLQuG0TWaS+lM0oOUh9j837TzkrjXqYZQ4OtSOpc+8qgapB68iAeIMHyjqAahJA9raeyXN3jnTGLq/ZTQB/xFb/Io/XWl05lHoE3rVXGa81SF+q4aqSO2xHnLWtiqdOxqMFF8ixtc7ox/nHCXjlcWrVWmjO5sqKWY8ALmVOGVtUu+VSoxdxuJ2L+VQq+EnjMWlcpTpsGQHXqFTcdEjUQ8S2fYh3z12kw1nu0+5azWjqsfHUq2owPV19kY0xhjUpXQXemddAOuwzUd5SR2kbpXVGjuF0nSRAKrqpGQ1ja4jNWerQuG0amsqM1AwDA3BAIO8HZF6hhsQyCo4pMGpk66lTcDWuWTwa57GG6LuZ2idxtxmNToFzFqhh6hi1QyoA5gq5yXun6mk6hgq5yXun6mhBr9Fe838YRDAX6K95/4yaGA5TMZQxKmYzTaFOUzAaUoay642r9PX5esmhh0aApoHFWJpnrzXt6xNBTaZDF0zRqdHLPWUzSYLEiogcde3gesQSbxmLFGmznqGQ3nqEyujsMcRWCk7SWc8L5nx2eMPp/G6782D0U28W6/L1lxyewnNU9Y+3UzPAe6P38YVf0iAABkALAbgNgma5TH78f5a/NpfLUmd5RP99/9a/MwjR8nG/wyfm+owum8H9oolR7a9JO0dXjsinJ+oPs6Z/i+oyzV4GW5MaQ5mrqNklXI8G90/t48JtdeYflLg+bqc4vs1P0br89vnL7QWkefpAk9NOi37N4j94FvWxARS7GyqCSeAmArVHxVe/vVGyG4dQ7AJb8qtIWAoKdtmfs90fv4CdyXwlga7bWyTs6z+3hAvsNSWki012KLdu8ntMouVxyp9rfIS7aoJnuVVQWp9rfIQCcmGsj98fKN6UwwrU2pnr2Hcw2GV3Jx+g/eHylmzwMXovGHD1ulkLlHG7Pb4Ga12md5U4SzCuuxsn7eo+OzwEPoHHc5T1D7VPLtXq9PKFWVRplsbiTVqEjZeyjh1ecs9PYzUTUHtPt4L1+ezzlfoehcmodi5Dt6zAsqNLUUL58T1yDmTqNAVGhAqhi7mEcwDmAGoYKucl7p+ppKoYKucl7p+poBb9Fe8/8YSm0XLdFe8/8ZOm0BxDGKbRNGh0aA6hh0aJo0LzoFrm1zbxMCekKHOJl7S5j9xKvR2kjRDDbrDLg3Uf97hLlHmWxLdNu+3zMiws9D4fnqvSzVek3HcPE/vNgjzN8mG6D9/8AYS659QQCQCxsBfbbM2lSVfyko2K1R19Fu3qPz8pSc5NZjKQq02p/iGXA7QfOYkvY2O0ZGRYNa83mi6HM0lTrAu3eOZ9PCYzk7Q52uCfZp9I9o9keefhNlVxCoNZyAotmTYZmwlJF0hQFam1M9YyO5hsMyGi9INhax1gbZq69n7gzXa8xPKJrYqp+X6FggWhr4uvntqNdj+FevyGQ8Jt0soCrkFAAG4DZMhyQb7yp3B9U0tbEKg1nIAuBcm2ZNhCSR5TUNelrj2qRv+U+1+x8JktebuoQQQcwRY9h2zAY6kaVRqZ905cR1HytIsCc5NJoOlqUtY7amfh1evjMvg6Zq1FQe8c+A6z5Xmwdwq7lUeQEpLsWgqKyNsYWPrMZSqNhq2e1DY8VP+mc1/OggMDcEXBGwjfMpymb74f5Y+bSSkA4is2IrXG1jZRuHV6+c0FNAihBsUW/1mf0G3335Wl7VqAC52CIWXO0XdpOo0XdpUQcwFRpN2i9RoQOoYOu2Sd0/U05zB4hsk7p+poUQt0F7z/xkkaALdBe8/8AGSRoQ6jQ6NEkaHRoDqNF9KU2ZAVzC3JH7+GfnJK0MjwoeiNIa41GPSGw/iHrKjGN94/fb5mNaRwZB52lkRmQOr+4SrqVizFjtYkntMitJoDELTou7Gyh/wBhkOMrMVjalZzVzslrW9wXyz7YrhFqVrUV9nW1juGwaxmswWGSknNqLg+1f3j13gG0NpMV0z9tcmH8hwMzemqg+0VNXZrfrYX/AFvPcbSfBVRWp50yfntRv2PpKrE4nXdn/G7N5m8DY8kHHNOR7XOWPZYW+ZiOntJNiKnM0rslO5yz1iBm3YJSYLSjUqdSml71dUAjaNt7cTcCark/o7mE1m/quOl/aOpfWALk3pzZQqngjH9EP7eUr+Uz/wCJfsX6RGtPaF1r1aI6W1kHvcV48Ovt25vFY1qjazm7BQt+s2yz4wNLyQqgNVJNgEFydgFzn+kU0xpN8XU1aYJRb6qgZmwzYiU+Fq1GvSp3JqkAgddrkDs6/CbPQ+jlw6b6je037DhAByb0xzi8y56ajok+8o/cfKIcrKg55bbebz8zb95DlBo40m+00MrG7Ae6fxjhv/3am0lpE135wix1VFuIGdvG8C65LODUe/tamXZcX/aG5QaQJP2enmSRrW39S/74TPaO0gaLlxmdRgO07D5gS70Dgz/XqZu2a322O1jxMBXQmlTSPM1Mkvlf3G3Hh8p5ymb71f8ALHzMc01owVemmVQeTcDx4zN4iu5sr7aY1c9oF9hgWWgW+9/IfmJLSGP51wieyGGz3jf5Spo1WBIXaw1cttj1CXej8FzQ1m9s/wDjwEB+o0AzT1mgHaVHjtF3aSdoB2gRdoOu2Sd0/U0i7SFdsk7p+toRIt0F7z/xkkaBZugvff8AjORoDqNDo0SRodWhTqPDK0SR4ZHhDivMtiaoZyyjVUnITRBryjraNqA2Uaw6iCP1klYW3JvELqlLWYZk/iH+kvFaUOhsGaV2b2mFrbhxluryhisi1FKOLqwsRMRjtQVGFMWVSQLkkmxtc3mzDypxug1qMXRtXWNyNW4udpGYtIRKHJajRcliv3tIgg6xIN72Nt4sZqQ8qNGYJcOpC5k+0x6/QR4PKGteYblDXR67ai21SVY/iYbTb9JsOcmW0roapzjPTGsrsWyIuCTcgg8ZJIF5JYpFqFCvTcHVfryFyv6E+E1heZbQWinp1BVqdHVB1Vvc3Itc26rEzQF5SR2a+R2GYjTtKlTqmnSW1s2OsTmc7AdQzmuLyr0popa5176r2sTa4I4iCFLoOlSqVNSotztU6xGzMgjrE1paVWjdGLQJa+s5Fr2sAOAjrPEEiM8zGn6qtVsB0lHSbflkPCX7PKLSmAZnLpnrWuL5g2tEkF9EVVWoLjNsgdx/1l4zSmwOBYMGcWCm9r5k9Us3eIJeu8XdpzvAs0DmaAdp67wDtCPHaQrtkndP1tIO0jXbJO6fraFSZugvff8AjOVoFm6C9+p/CcjyocRodHiStDK8gdVoVHiaPCq0KdV4VXiSvCq8IcVoRXiavCB4U4Hkw8TDywwWHQqatZylINqjVXWd2ABKoCQMgRdibC423tAbq4JloU8QSNWqzqB1jVJAJ7bN8MUDy10qyfYaHNBtUOxOvbXVC1Q0iQOok1rHLYPFavhCKHOVNUOMPRdNQW6DVWS9QAZsRqm+614CmvPdeW+j9BBgy1CedCAsACeZBBZQVGdSsQDamLWsbnqka2hVZkpUdZKzB2NOtUUsEUAhn1VApE9I6pJyHmFTrzwvGWpYbWWkKrMzOoatbVooCQGIUgs4Avn0eyE0lg6dJCQle3u1i1NqTHd0Lhcr++eyAml2IVRdmIAA2kk2AEEXl7gaNOniVfEMRUo0kr83Rorq2SiKo1yWAV+iLixuTxlZzFCpTrPS5xeYpB/vGVi5aoiAWVRb2idp6oCReQZ41pvDLQdaQvrrRpmrc7KrLrMBuADKO0GVpeARng2eDZ4JnhBGeBZ5FngmaFes0E7zx3gGeEeu0C7TmaBd4HjtI4huindP1tBu0jXbop3T9bSiTt0F79T+E8RoJ26Cd+p/CRVoDqPDK0SV4VXgOq8KrxNXhVeQOq8IrxJXhVeA4Hkw8UV5MPCnA8sqOMoslNawqHmQwCJqhX1mLXZybqbmxsDcAbJSB5IPAtm0pUNRqmXTXVK6vQ1MgE1fwiy23WB25yywunaa1mqMhamcPSpqhIyaitLmyd669IEjcTMyHnoeBdYfHoyNTrmp0qvO66WZi9rHWDEX33vlnvnuFx9Oi9Q09ch6FSmC1gwNRdXWsCfnKXXnuvAZDy1TH4akHNJa2tVRkKPUXm1DAg31QDUtfK4FjY52lBrzteBfHTFNsTWq1FfmsQKikKRrqjEFdW+VxqqOy8XweIxOErLzV0q1FXUyVg61LapG0MCbeI3iU5ePYLTuJoLqUqhVQSVBVW1CdpplgShO9bQC6fxGviq7XvevUz3gMQP0ErS8EXkC8ApeDZoMvBs8AjPBM8gzwTPCJs8EzSLPAs8CTvAu88Z4FmlHrNI4h+indP1tBO88xD9FO6freAemHA1egQGJF1Bte18yOAhU191P4B6T2dAKuvup/APSEUvup/APSdOgFUvup/APSEUtuT4B6Tp0Aq625PgHpJqW3J8A9J5OkURS25PhHpJgtuT4R6T2dKJAtuT4R6SYLbk+Eek6dCPQW3J8I9J6C25PhHpPZ0iu6W5PhHpOu25PhHpOnQjrtuT4R6TrtuT4R6Tp0KjdtyfCPSeEtuT4R6Tp0IiS25PhHpIEtuT4R6Tp0oGS25PhHpIMW3J8I9J5OhUWLbk+AekGxbcnwD0nTpAJi+6n8A9IJi+6n8A9J06VAzr7qfwD0gm191P4B6T2dAC2v+Gl8A9ItXpO1r6osLAAWG0nYBvJnTo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4800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395536" y="2708920"/>
            <a:ext cx="8388424" cy="95410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AU" sz="2800" dirty="0" smtClean="0"/>
              <a:t>多元的根源在于神。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en-AU" altLang="zh-TW" sz="2800" dirty="0" smtClean="0"/>
              <a:t>Diversity has its roots in God Himself vv. 4-6    - </a:t>
            </a:r>
            <a:r>
              <a:rPr lang="en-AU" altLang="zh-TW" dirty="0" smtClean="0"/>
              <a:t>Gordon Fee</a:t>
            </a:r>
            <a:endParaRPr lang="zh-TW" altLang="en-US" dirty="0"/>
          </a:p>
        </p:txBody>
      </p:sp>
      <p:sp>
        <p:nvSpPr>
          <p:cNvPr id="47106" name="AutoShape 2" descr="data:image/jpeg;base64,/9j/4AAQSkZJRgABAQAAAQABAAD/2wCEAAkGBxAPEBQPDxQVFBAQEBQVFBQUEBcUFRUUFRUWFxUUFBUYHCggGBolHBUVITEhJSkrLi4uFx8zODMsNygtLisBCgoKDg0OGhAQGiwkHyQsLCwsLCwsLCwsNCwsLCw3LCwsLCwsLCwsLDQuLCwsLCwsLCwsLCwsKywsLCwsLCwsLP/AABEIAMYA/gMBIgACEQEDEQH/xAAbAAACAwEBAQAAAAAAAAAAAAADBAIFBgABB//EAEMQAAIBAgIFCQUHAgQGAwAAAAECAAMRBCEFEjFRYQYTIkFxcoGR0TJCkrGyFCNSgqHBwjNiJHPh8AclQ3SiszSDw//EABkBAQEBAQEBAAAAAAAAAAAAAAABAgMEBf/EACMRAQACAgIDAQACAwAAAAAAAAABAgMREiEEMUEiE1FhcYH/2gAMAwEAAhEDEQA/AM8iKACb3LMMiOq3DjGKYTc3mPSDt0R3m/jCIIQemE3N5j0jCBdzeY9ICmIyghRkC7j5j0h0Vdx8x6QKLGaawCoF3HzHpDKF4+Y9INFjCLAmirx8x6Q6qvHzHpIosMiwPVUcfMekKqDj5zkSGVIHioOMmEHHzk1WTCQBhBxnag4w4Se6kBfUHHzkSg4+cZKSJSAqyDj5wbIOPmI0ywbJAUZRx8xAsq8fMekbdIF1gKOq8fMekA6rx8x6Rt1gHWAq6ruPmPSL1FXcfMekadYB1gKuF3HzHpF6gXcfMekZqLAOICtQJubzHpAOE3N5j0jFQRdxAWqBNzeY9IvXQCxF7EXz7SP2jFQQVcZL3T9TQHLdFe838ZOmJ5bojvN/GEpiAamIyggaYjFMQDUxGUEFTEYQQC01kjXRcic5yjLwlZOGfLNNaejBhjJva9w9VXzU3tt3jtEbRZntFkjEqB71N9bsUqQfAn/yM09NZvHfnXbnlpwtNXqLDKs5FlhTpgCatbTNKciqpCKkADqYgUh7NSkzgfhKMqtbgdcZdWqd8fVZYncbS0anQQSI6Q0rh8OdWq4DEX1QCxtvIAyluKc+TaXdmxFYv7XPOD4MQB4AAeE55b8Y6dMWOLz2+iYDSNDEX5lwxG0ZhgN9jnbjGmSfNeTzsuMw5TaaoXtVgQ4O8atz+Ubp9SKS478o2mWnC2iTJBMkdZZmtNYlucKAkKtshlckA3PnGTJFI3KUpznSydYB1lRg8U6Vaa3JWo2oyk32qSGG4gjyJ3CXjrLjvF43CXpwnRJ1gxQZtgjNRYxQHREmW/CNw1jpznSlxNIobNkTs49hiriXGngPs7nrXVK98MNXzOXjKqoIxX5xuTLTjOoJ1BF3EcqCLVBOjmUqCLVBHKgitQQFKggq4yXun6mh3EFXGS90/U0Ib90d5v4wlMSHur3m/jC04UemIzTEAkYpwGKYjNMQFOMU4B1IAudglVVYFiQLC+QhMdihb+0btrHYAB155AQAB94WPWL3sesXng8jJy6j1D6HjY+Hc+5P6BZBUYN/Uf2SdhUZlBuO08fDLSIJixck2uNQqdYdRNypHHomafQmO58arW51LawGwjqdeB3dRy3E9sGTccZcPIxanlHpbUad44otlEsdWNJAtOxrVDq0wRca1s3b+1RcnsttIjqbBnc227+M1edpSsR/slUXmy+I/qN0Q1vdpDMhFG0i5be3kBaUgCAQQQQCCMwQdhBlNgMKtGsaNABU5t6rjaS7uoQ36hZXAHDhHdGsKL8wcqb3ajw63peGbLwuMgs3SfjOWsb3CxsACTkALknIADaSZ8p5U42jXxLVKC2XYW/Gw9+3V+9ry25acqBWvh6DWoL/AFHv/UI6gfwD9ezbl8Rh3pHVqKVbVVtU7QGAZbjqNiDbqvOOa/LqHbBj49z7XfIjEUKeKHPDpONWi5PRRzcEEb2BsD4e9PpTJPi6Ui+sAtwtNnbggZEJPC9RZ9C5F8oufX7NXP3yDoMT/UQbz+Mde8Z75rDfrjLGenfKF3iqi01LsbKoz9Jj9IYsVm1tUKdmR2jqvxjXKPSvONqpc01NlA21HJsLb7k2HbxiGJwj0SEqEF9UFrbAWz1RvA2X67TjnyTb16axUivv2HQfUfnLBmQHUUmwDEEFsuuxtfqBO+aHD11qoKi7GHiDsKniDceEzNLDXrIqZNWcqTwWm7+HsD9I7o6uaNUo2SVGsf7amwHsbIdurvM1gvMaifUpnpE9x7W1QQlBSBnJasFhMSKoLKOhrEK34gPeHC97b7X65rNffUJhpruSmm6TEK5zp0zdl45atQ7wueXG/VK9xLzEYkI1NT/1XKA7jqM+fghlRj8LzJy/pMbD+xj7vdPVu2bpcF9fmTNTf6gjUEWqCN1ItUnpeYq4i1QRp4tUgKOIKvsXun6mhngq+xe6fqaENe6O838YSnB+6O838YWnCmUjFOLpGaUBlJ2IYgADr/3ackJUoCouq17HbY27RfjsmMlZtWYhvHaK2iZB0VQ5xhWPsL/TG87DU/YeJ6xBVvabvH5y5pC2Q2CU1T2j2n5zy+RWK1rEPX415va1pOaBpB3ro2wpS+dTOPaCoCjiX5yw1KLnWOQC3W7X6hYfpE+Tf9ar/l0vqqy/qYVKltYbr52uNYNqnet1GXqZ0rj5UrP2HO2Xhe0fJFwANRjiHBBcWpqRYpS2i46mbJj+Ue7LMQFKMTpfqIhjFuZmS2AH+KrE7TRoW7oatn5k/pAcsKNsJVP9oI4EEbP184XFNzdWlW6g/NP3KxAB8KgpdgLS1x2DTEUmo1L6lRbGxsfA9RjXKukmeF9sDyA5N/aagxVYf4ek3QUjKpVU7eKKfNsuo3R5en/mNfgaf/qpz6zgqCUkWnTUKiKFVRsAAsAJ8j5cG+kcR3k/SkgnPLWK0iIdcN5tkmZ/ox/w6QNjyrAFWwVcEHMEGph7giQ07oM4LFqFvzTtrUm4dak7xfyIhP8Ahyf+Yj/taw/8qJ/afRNL6OpYlObqg2vcEGzKdl1PUcz5xWnPH/lL5OGSf6ZTkto3nG+1OOghK0RvbMPV7Bmo/MdxkeVAHPC23mxfzNprRTWmoRQFRFAUDIBQLADgBMFj8RztVqnUzZdgyH6Wmc0RTHFYTFM2vNnaI/8Al077Obq24vZbAfl5w+Ef01hBrB7XViAw6u2U1Rylqi+1TYOB1nV2r4i6/mmrcrUUEZq4BB3g5gxiiL4+P9GSZpfkrsa/OsaCnoi3PMOoHMUgfxMMzuXvAxvDiwsNgg6dAU11VvtJJJuSxNyxPWSYWjs8ZrJSKY9GO82ybV2ndtD/ALg/+itJYivr4eqDtFGp4jVOc805/wBHhX//ADqCJ1dhHUylT2MLEeRjHTlQyX43KD2R2D5QFSMMLC26L1J6XmLPFqkZeLVICrwVfYvdP1NCvBV9i90/U0Bj3R3m/jC04H3R3m/jC0zAaSM04qhjNOA3TjFOK0zGKZgHqVdRS3l2ynLdILmS1zluAuWPDZ5iNYypc6vUPnCaCo31qx97oJ3Acz+ZvMKs8d4/lycfkPbSf4cfL7Iei8RzVdSfZqWptwN/uz5kj8/Ca1DMbjcPqlkOw7N9jsIO+aPQuMNakGb21Oo/fXr4XFmHBhN+PbqaT8Y8mvcXj1K7w464eJ06pGQt5f6xmmSRnN3id7ZxzGtI4qgKtNqbXs6lSRtFxa4PURGtD4s1aKO9ucsVqAbBUQlKgHDWVrcLRHCVmqNUBsObqlBltARGuc/7jGsFh+bLkEnnH1yOoHVVTbt1Qe2++apEwxkmJP4nFrRptVc2SmpZuwC+XGfGcXiKmLxBexariKuSjexsqjgBYdgmx/4h6Vsi4VTm9nqd0Hor4kX/ACiI/wDDnRuvVfFsOjR6FP8AzGHTbwUgfnO6c7/u/F0x/ik2UGgdJ/Y8TTxB9lCVqC2fNtk/iMmtvUCfYmcHMZg9Yny7lvo3mMUWUfd17uODe+PPP800vITSvO4bmGPTw1l7aZ/pnwAK/l4y4p1M0kzRyiLwtOUWK5ug1tr9AeO39LzFTZaW0eMRq3YqFvkAOu2f6TO6W0eKGrZida+0AbLes4+RS0zy+QuC1YjX1Xy20BWvSNI7aLao7h6SeAB1fyxDRlDnqj0ybBKdNgQMyXaoD9A85aYXRwpOXDE6yapFhY2NwfC7eZl8elonfyUz2rMa+mKkjXrLRps7bEUk2zJ4AdZOwSai57JXaSfnKi0vdp2qP2582vmC35V3zpl/VopCYvzWbyZ0nQNSl0PbUh04svV4i6+MqBUDKGGxhceMusFUuNXrHylPjaXNVWX3al6idpP3i/EQfz8IxTxtNJMscqxeC1SLVIxUMWqGeh5y7xapGHMWqGAu8FXOS90/U0I8FX2L3T9TQg9+iO838YSmYG/RHeb+MnTMKcpmMUzFaZjCGA5TMNr2F4tTMjiMQoOqWA68zMZLTWszDeKsWtESHWu1kU9Ko2qDuvmzeAue200FBQqhVFlUAAbgMgJTaMXWc1TstqJ2bWYdpsPy8ZcUzOeCnGvfuXTyMnK/XqAtK0bqHG1dvYf9fnFNDYnmqwB9itZDwcewfG5Xjdd0thYgg7CLTN4vVUtTZgCDa9xcdYI3HYZjLE0yReHTFMXxzSf+NyjR6gcpR6LxRq0kqMLMy57rjIkcDa44GWC6Ro0xq1KiK22zMAbb53v3Dhj6s7Rh6df/ALk/+ulH6uIWmrO5sqqWJ3AC5lVoyqGNZ1N1euSrDYw1KYuD1i4I8JV8tccy0lorf703Y/2rbLxJHlEzqu01yvpkdJYt8TWapa71XAReLELTT6RPqWhsEuFoU6Cm+ovSb8TnN28WJMw/IrRpevz7joUB0L9dRgRf8q38XG6bzXmMNdRufrpnvEzqPUK3lfgPtGGawvUpdNONvaXxF/ECYLk/pL7LiEqk9A9Cp3Gtn4GzeBn0/XnzTlDo3ma7qo6DdJRuVuq3A3HhJliYmLQuG0TWaS+lM0oOUh9j837TzkrjXqYZQ4OtSOpc+8qgapB68iAeIMHyjqAahJA9raeyXN3jnTGLq/ZTQB/xFb/Io/XWl05lHoE3rVXGa81SF+q4aqSO2xHnLWtiqdOxqMFF8ixtc7ox/nHCXjlcWrVWmjO5sqKWY8ALmVOGVtUu+VSoxdxuJ2L+VQq+EnjMWlcpTpsGQHXqFTcdEjUQ8S2fYh3z12kw1nu0+5azWjqsfHUq2owPV19kY0xhjUpXQXemddAOuwzUd5SR2kbpXVGjuF0nSRAKrqpGQ1ja4jNWerQuG0amsqM1AwDA3BAIO8HZF6hhsQyCo4pMGpk66lTcDWuWTwa57GG6LuZ2idxtxmNToFzFqhh6hi1QyoA5gq5yXun6mk6hgq5yXun6mhBr9Fe838YRDAX6K95/4yaGA5TMZQxKmYzTaFOUzAaUoay642r9PX5esmhh0aApoHFWJpnrzXt6xNBTaZDF0zRqdHLPWUzSYLEiogcde3gesQSbxmLFGmznqGQ3nqEyujsMcRWCk7SWc8L5nx2eMPp/G6782D0U28W6/L1lxyewnNU9Y+3UzPAe6P38YVf0iAABkALAbgNgma5TH78f5a/NpfLUmd5RP99/9a/MwjR8nG/wyfm+owum8H9oolR7a9JO0dXjsinJ+oPs6Z/i+oyzV4GW5MaQ5mrqNklXI8G90/t48JtdeYflLg+bqc4vs1P0br89vnL7QWkefpAk9NOi37N4j94FvWxARS7GyqCSeAmArVHxVe/vVGyG4dQ7AJb8qtIWAoKdtmfs90fv4CdyXwlga7bWyTs6z+3hAvsNSWki012KLdu8ntMouVxyp9rfIS7aoJnuVVQWp9rfIQCcmGsj98fKN6UwwrU2pnr2Hcw2GV3Jx+g/eHylmzwMXovGHD1ulkLlHG7Pb4Ga12md5U4SzCuuxsn7eo+OzwEPoHHc5T1D7VPLtXq9PKFWVRplsbiTVqEjZeyjh1ecs9PYzUTUHtPt4L1+ezzlfoehcmodi5Dt6zAsqNLUUL58T1yDmTqNAVGhAqhi7mEcwDmAGoYKucl7p+ppKoYKucl7p+poBb9Fe8/8YSm0XLdFe8/8ZOm0BxDGKbRNGh0aA6hh0aJo0LzoFrm1zbxMCekKHOJl7S5j9xKvR2kjRDDbrDLg3Uf97hLlHmWxLdNu+3zMiws9D4fnqvSzVek3HcPE/vNgjzN8mG6D9/8AYS659QQCQCxsBfbbM2lSVfyko2K1R19Fu3qPz8pSc5NZjKQq02p/iGXA7QfOYkvY2O0ZGRYNa83mi6HM0lTrAu3eOZ9PCYzk7Q52uCfZp9I9o9keefhNlVxCoNZyAotmTYZmwlJF0hQFam1M9YyO5hsMyGi9INhax1gbZq69n7gzXa8xPKJrYqp+X6FggWhr4uvntqNdj+FevyGQ8Jt0soCrkFAAG4DZMhyQb7yp3B9U0tbEKg1nIAuBcm2ZNhCSR5TUNelrj2qRv+U+1+x8JktebuoQQQcwRY9h2zAY6kaVRqZ905cR1HytIsCc5NJoOlqUtY7amfh1evjMvg6Zq1FQe8c+A6z5Xmwdwq7lUeQEpLsWgqKyNsYWPrMZSqNhq2e1DY8VP+mc1/OggMDcEXBGwjfMpymb74f5Y+bSSkA4is2IrXG1jZRuHV6+c0FNAihBsUW/1mf0G3335Wl7VqAC52CIWXO0XdpOo0XdpUQcwFRpN2i9RoQOoYOu2Sd0/U05zB4hsk7p+poUQt0F7z/xkkaALdBe8/8AGSRoQ6jQ6NEkaHRoDqNF9KU2ZAVzC3JH7+GfnJK0MjwoeiNIa41GPSGw/iHrKjGN94/fb5mNaRwZB52lkRmQOr+4SrqVizFjtYkntMitJoDELTou7Gyh/wBhkOMrMVjalZzVzslrW9wXyz7YrhFqVrUV9nW1juGwaxmswWGSknNqLg+1f3j13gG0NpMV0z9tcmH8hwMzemqg+0VNXZrfrYX/AFvPcbSfBVRWp50yfntRv2PpKrE4nXdn/G7N5m8DY8kHHNOR7XOWPZYW+ZiOntJNiKnM0rslO5yz1iBm3YJSYLSjUqdSml71dUAjaNt7cTcCark/o7mE1m/quOl/aOpfWALk3pzZQqngjH9EP7eUr+Uz/wCJfsX6RGtPaF1r1aI6W1kHvcV48Ovt25vFY1qjazm7BQt+s2yz4wNLyQqgNVJNgEFydgFzn+kU0xpN8XU1aYJRb6qgZmwzYiU+Fq1GvSp3JqkAgddrkDs6/CbPQ+jlw6b6je037DhAByb0xzi8y56ajok+8o/cfKIcrKg55bbebz8zb95DlBo40m+00MrG7Ae6fxjhv/3am0lpE135wix1VFuIGdvG8C65LODUe/tamXZcX/aG5QaQJP2enmSRrW39S/74TPaO0gaLlxmdRgO07D5gS70Dgz/XqZu2a322O1jxMBXQmlTSPM1Mkvlf3G3Hh8p5ymb71f8ALHzMc01owVemmVQeTcDx4zN4iu5sr7aY1c9oF9hgWWgW+9/IfmJLSGP51wieyGGz3jf5Spo1WBIXaw1cttj1CXej8FzQ1m9s/wDjwEB+o0AzT1mgHaVHjtF3aSdoB2gRdoOu2Sd0/U0i7SFdsk7p+toRIt0F7z/xkkaBZugvff8AjORoDqNDo0SRodWhTqPDK0SR4ZHhDivMtiaoZyyjVUnITRBryjraNqA2Uaw6iCP1klYW3JvELqlLWYZk/iH+kvFaUOhsGaV2b2mFrbhxluryhisi1FKOLqwsRMRjtQVGFMWVSQLkkmxtc3mzDypxug1qMXRtXWNyNW4udpGYtIRKHJajRcliv3tIgg6xIN72Nt4sZqQ8qNGYJcOpC5k+0x6/QR4PKGteYblDXR67ai21SVY/iYbTb9JsOcmW0roapzjPTGsrsWyIuCTcgg8ZJIF5JYpFqFCvTcHVfryFyv6E+E1heZbQWinp1BVqdHVB1Vvc3Itc26rEzQF5SR2a+R2GYjTtKlTqmnSW1s2OsTmc7AdQzmuLyr0popa5176r2sTa4I4iCFLoOlSqVNSotztU6xGzMgjrE1paVWjdGLQJa+s5Fr2sAOAjrPEEiM8zGn6qtVsB0lHSbflkPCX7PKLSmAZnLpnrWuL5g2tEkF9EVVWoLjNsgdx/1l4zSmwOBYMGcWCm9r5k9Us3eIJeu8XdpzvAs0DmaAdp67wDtCPHaQrtkndP1tIO0jXbJO6fraFSZugvff8AjOVoFm6C9+p/CcjyocRodHiStDK8gdVoVHiaPCq0KdV4VXiSvCq8IcVoRXiavCB4U4Hkw8TDywwWHQqatZylINqjVXWd2ABKoCQMgRdibC423tAbq4JloU8QSNWqzqB1jVJAJ7bN8MUDy10qyfYaHNBtUOxOvbXVC1Q0iQOok1rHLYPFavhCKHOVNUOMPRdNQW6DVWS9QAZsRqm+614CmvPdeW+j9BBgy1CedCAsACeZBBZQVGdSsQDamLWsbnqka2hVZkpUdZKzB2NOtUUsEUAhn1VApE9I6pJyHmFTrzwvGWpYbWWkKrMzOoatbVooCQGIUgs4Avn0eyE0lg6dJCQle3u1i1NqTHd0Lhcr++eyAml2IVRdmIAA2kk2AEEXl7gaNOniVfEMRUo0kr83Rorq2SiKo1yWAV+iLixuTxlZzFCpTrPS5xeYpB/vGVi5aoiAWVRb2idp6oCReQZ41pvDLQdaQvrrRpmrc7KrLrMBuADKO0GVpeARng2eDZ4JnhBGeBZ5FngmaFes0E7zx3gGeEeu0C7TmaBd4HjtI4huindP1tBu0jXbop3T9bSiTt0F79T+E8RoJ26Cd+p/CRVoDqPDK0SV4VXgOq8KrxNXhVeQOq8IrxJXhVeA4Hkw8UV5MPCnA8sqOMoslNawqHmQwCJqhX1mLXZybqbmxsDcAbJSB5IPAtm0pUNRqmXTXVK6vQ1MgE1fwiy23WB25yywunaa1mqMhamcPSpqhIyaitLmyd669IEjcTMyHnoeBdYfHoyNTrmp0qvO66WZi9rHWDEX33vlnvnuFx9Oi9Q09ch6FSmC1gwNRdXWsCfnKXXnuvAZDy1TH4akHNJa2tVRkKPUXm1DAg31QDUtfK4FjY52lBrzteBfHTFNsTWq1FfmsQKikKRrqjEFdW+VxqqOy8XweIxOErLzV0q1FXUyVg61LapG0MCbeI3iU5ePYLTuJoLqUqhVQSVBVW1CdpplgShO9bQC6fxGviq7XvevUz3gMQP0ErS8EXkC8ApeDZoMvBs8AjPBM8gzwTPCJs8EzSLPAs8CTvAu88Z4FmlHrNI4h+indP1tBO88xD9FO6freAemHA1egQGJF1Bte18yOAhU191P4B6T2dAKuvup/APSEUvup/APSdOgFUvup/APSEUtuT4B6Tp0Aq625PgHpJqW3J8A9J5OkURS25PhHpJgtuT4R6T2dKJAtuT4R6SYLbk+Eek6dCPQW3J8I9J6C25PhHpPZ0iu6W5PhHpOu25PhHpOnQjrtuT4R6TrtuT4R6Tp0KjdtyfCPSeEtuT4R6Tp0IiS25PhHpIEtuT4R6Tp0oGS25PhHpIMW3J8I9J5OhUWLbk+AekGxbcnwD0nTpAJi+6n8A9IJi+6n8A9J06VAzr7qfwD0gm191P4B6T2dAC2v+Gl8A9ItXpO1r6osLAAWG0nYBvJnTo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4800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7110" name="Picture 6" descr="http://www.jeremycwilson.com/wp-content/uploads/2010/02/divers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96531"/>
            <a:ext cx="3927192" cy="3061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4005064"/>
            <a:ext cx="35283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多元好像很複雜</a:t>
            </a:r>
            <a:r>
              <a:rPr lang="en-AU" sz="2800" dirty="0" smtClean="0"/>
              <a:t>。</a:t>
            </a:r>
            <a:r>
              <a:rPr lang="en-AU" sz="2800" dirty="0" err="1" smtClean="0"/>
              <a:t>不如劃一，統一化來得有效率</a:t>
            </a:r>
            <a:r>
              <a:rPr lang="en-AU" sz="2800" dirty="0" smtClean="0"/>
              <a:t>？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149080"/>
            <a:ext cx="352839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人喜欢划一，统一，因这方便管理，辖制却容易权力熏心</a:t>
            </a:r>
            <a:r>
              <a:rPr lang="en-AU" sz="2800" dirty="0" smtClean="0"/>
              <a:t>。</a:t>
            </a:r>
            <a:br>
              <a:rPr lang="en-AU" sz="2800" dirty="0" smtClean="0"/>
            </a:br>
            <a:r>
              <a:rPr lang="en-AU" sz="2800" dirty="0" err="1" smtClean="0"/>
              <a:t>但基督的身子是否是这样呢</a:t>
            </a:r>
            <a:r>
              <a:rPr lang="en-AU" sz="2800" dirty="0" smtClean="0"/>
              <a:t>？</a:t>
            </a:r>
            <a:endParaRPr lang="en-AU" sz="2800" dirty="0"/>
          </a:p>
        </p:txBody>
      </p:sp>
      <p:sp>
        <p:nvSpPr>
          <p:cNvPr id="14338" name="AutoShape 2" descr="data:image/jpeg;base64,/9j/4AAQSkZJRgABAQAAAQABAAD/2wCEAAkGBxISEBITExQVFhUVGRoYFhgUFxkbGBYYHBUZFhcYFhYYHSggGRslHBYUITEiJSkrLi4vGx8zODMsNygtMCsBCgoKDg0OGxAQGzckICQ3LDI3LCw1NzAsLDQtLCwsLCwsNCwsLCwsNjQvLSwsNywsLCwsLCw0LCwsLCwsLCw0LP/AABEIAMYA/gMBIgACEQEDEQH/xAAcAAEAAgMBAQEAAAAAAAAAAAAABAUDBgcCAQj/xABIEAACAQIDBQMHCAgEBQUAAAABAgMAEQQSIQUTMUFRBiJhIzJScYGRkwcUFRdCcoLTU2KSobHB0fAzY6KyQ3PC0uEWJDSzw//EABkBAQADAQEAAAAAAAAAAAAAAAABAgQDBf/EAC0RAAICAQIFAwMDBQAAAAAAAAABAhEDEiEEMUFhoVGR0RMi4VKxwSMkQnGB/9oADAMBAAIRAxEAPwDuNKUoBSlKAUpSgFKUoBSlKAUpSgFKUoBVXtLbccE8ETA3mbLm0yoTcR57+mwyqOZv0NWTuACSbAC5J4Acya5n2uxO8jubh52Eoto0cSgrABzVrMX8GL0B06la52S28cTGrPYPbK4HASLo1hyB84eDCtjoBSlKAUpSgFKUoBSlKAUpSgFKUoBSlKAUpSgFKUoBSlKAUpSgFKUoBSlKAUpXwm1AU3aOYELATo92l8IUsXB+8SqW6M3Sub7UxRmmeQ/aOg6DgB7q2Lb20MyM/PE2y+GHW+7H4rl/xkcq1vIKlF4rqZ+zGNMGKC37sth6pFHdP4lupPUIK6zh5QyhhzrjOMguuhII1BHEEG4YeIIB9ldF7GbW30Kk6E+cPRcaOB4XBt4WNQyrVM2WlKUIFKUoBSlKAUpSgFKUoBSlKAUpSgFKUoBSlKAUpSgFKUoBSlKAUpSgFU/aKW6rBe29vn8IVsZT7bqn478quK0fa2Pzh5AdZ+7H/wAhL2I++Szeph0oSlZS7SxG9lZ+R0UdFHAVFyVJWK5AAuTwA4mpUmzSouzIDdVy8TdiQLm/hrUXR2tLYrMlZezOMOHxRT7Muq/8xR/1ILfgXrWV4iDYj/z4g8xUDasF1BU2de8p5ggggj1GxqSslas69DIGUEc691r3Y/aonhU8LjUeiwNnX2MDWw0OQpSlAKUpQClKUApSlAKUpQClKUApSlAKUpQClKUApSlAKUpQClKUBU9oZ+4sKmzTXUkHVYgLyt1HdIUHkzrWlbXnLyoVsFzBQLcFsbAdOH76utoYzOZJf0nk4vCJCczD77ZjccV3fSqhsNnKJzJ0sL6gE8B6qpOSSOkF1Ni7L4BQN4w7x4eC+Hif6VWbfwypiospazsL68L5l7o5cedWMU0saKpS7W1AvbxPm3t7Krdorna7CTMSpHdI80X7vtJ9lvWc/EZYJV1LYoybsizqMgHo6dSLG2vWqySMmdde6Ea48cwHH++FSQJYy5ZWZSbglSG15MLW93uFQtlys0jZ1sQuUdLKfGxv3hy6V0+tjlSiyY45q7RI7MYs4fFtET3ZO8n3wNR+JB/oPWtx7S46ZNxJApYd8yWDHKmUZnyKPKMozEJxYiwrSNuYYlRIhs8ZDA9CDcHxAIGnS9b32S2qs8KsNMwvb0TezofFWBHsrtdnGSplTg9rY3PL3O4kqhVMbkyCTaeJw5OdibAQpFJpoMwOikCrPs1tWWaR1kYHLFC5G7ZCkjmUOmp1AyAdRre9bDUbBYCKEERIqA2vlFuGgHqHIcqkgk0pSgFKUoBSlKAUpSgFKUoBSlKAUpSgFKUoBSlKAUpSgFVPaTFFYhGhYPMcgKAlkWxMkgygkFUDEaWzZBzq2rUdpYvO8kvrgh+4reWcfecBehEaEcahuiUrdFfiizMAkMoRQFRRE4CqBYAC2grFGJVdWEMxy3+xIp4W0IU8iaWpauEpRfM1LHImT4+ZjfcYi/C95L//AF1Dd5yQdzPccD5TTkbXirFNKqjX+X8/AE+w9Kx4Qt/xCudtQq8FXla+p8SedcpwxydteSYxktkz3iExDC27n9oc/wD5VFwOz50cs0cxB/Uc266ZB0HPlVhalhURhii7S8l3rqr8HlonIIMM1jofJP8A0qP2XlkwuJMTqyrIS8WcFSWUd9QG11QBrAfYkPOpVqqNuxHSSMjeRFWHhrdc1uRNweoZq0wmro4ZMbqzrEbggEc69VSdl9prNCrLwYZgDxHVT4g3B8Qau66mcUpSgFKUoBSlKAUpSgFKUoBSlKAUpSgFKUoBSlKAUpSgK7buJZIwqG0kp3aH0SQSz/hUM3jYDnWp4t1uFQWRAEQdFUWFWW1MbmeSW+iXhi9/l3/aUJ4bs9a1XG7bhiUkte3o/wBTp++s+afQ1cPD/JknG4goBbVm0UfxJ8B/TrVHildmtvXJGrkNYKtwCbCw5ivKbXEgMgGrCyjjlXpfhc6/2KhmR7m9uGl73VuTacx7RWVvc7t+hsRkQsIlcZwvAklgote4YZgxOVjrrrbSpeHw6pfKNSbsebHqTWg4UCKeJgbkOtz4E2I9xNdEpqL44HyoM214F0L+4Ej3gWptGW/kxpcXc9F6es/w9dU8zIxtY5VGgXlbW7dEAvc+qmoTdOi8lxV1BXS4DC+hykXBsRfXS2muvC2uPBKMrIEOQ3zMx88niRxJHibcKqIO0qSTpHk8mxte5sXJAByXIAvcaciNBbXZbVbUVjFy3ZF7H4w4fEPA3AkyJ+7eL7bq/iS/St325tdoBA4UMjuRISTdUWCSUlQBq3k+Fc925Ey5J08+Mgjx8CeQILKT0at92FiIsTDGSAw0kTMNRpobHgwuR7xW6EtSswZIaJURV7VsV0w7ZrM1mYqMixiS92QEmxtYC1+dta+y9rFDsoiZhlZkIPnFXiRlJtlBvMNAx803tVxh9k4dBZIo1GugUDzgFPvAA9QAryNi4bNn3MebrkF+V9fYD7BVihTv2lmDkbgEKrBgrlm3gnEWmVCSljmuBf8AVrPie0qiJJAG6sACVtupJCokIyk3jI01HMCrOfZMD+fFG178VHNgx1+8qn1gVlOAiKLHu0yLoq5RlHdK6DloSPaaAqh2lVY5WmjdDECxCgyDKIRNcsospym2thcaE1FxfaKeOUB4AFWOWSUCRWsEMBDKw4nLK3dIFyvG1i2xLh0Gayr3vO0HesMov10AFR4dkYdFKrDGFIZSAosQ1swPgcq/sjpQFNH2pOfdiJnIJDNYgAmWSOMaKRbyYuSRYG4vqKtez2JklwmHkltvJI1dsvC7KG004a1lOy4M6vuo8y3ytlFxcljY+tmP4j1qTFGqqFUAKoAAGgAAsAB0oD3SlKAUpSgFKUoBSlKAUpSgFQNt4to4rJ/iSERx+DNfvW5hQGc+Cmp9aptnECSR3N8sV4o8rst3Nt810IOlgngVcc6htJWyYxcnSK3HqhtGBeNFyAHW4GhJPMnrVJ/6dw175D+2/wDEm9WLQRD7DeybEfm18ljhRkVkYF0Vx5fEcGvYE7zQ906Vgl91yvwekqjUGvJgXZEI+x/qf/ury2xcOeMf+p/+6pow0XoN8fEfm16GEj9Bvj4j82uT0/qO1P8AR+xVvsHDDvbq5GoGZ+I1Gha1V2P23iTcRwup6mNr/vH/AE1s3zSL0G+PiPzaxtFFkd8j5UKBjv8AEfbfILDeai/9mpiovk7/AOFMknHpXsapho8SU76uWbVzlclj94j91qxvgXvfdSk8D3G1HS3CtxjghYAhWIPDy+I/Mr180i9Bvj4j82mqPqR9OXp5OfzYKfMCsMmhBHcbkRxNq38inzWL0G+PiPza8rhoyyoEYliFHl8RbUgC53mnGi0t0n4LbwVteT5IgYFTwIsaw9i8cYJ3w7ciXTxBPlAPaQ34z0r1GsJZlyNmUkEb/EcmKm3ldRcVA2xEIsk0UfeRgSS8rEi1ivfcgBgWXhzFacMlGWmzNxEXOOtLkdXU3F6+1V9n8essSlTcEBlPVSLirStZhFKUoBSlKAUpSgFKUoBSlKAUpSgFKUoBSlKAg7ZxhiiJWxkYhIwebtotx0GrHwU1qeKsuWNSSsYygnix+0xPMk3JNWm1sZmmdvsweTTxmZbu3jlQhQRzaQcqoyCQax8Vkr7Ub+CxW3NkzZQjILNqTw8Byql2+QW11G6jHs79SsCI2S6mYesJ/I1jx+yw5Uhn1ijH2eIzE+zUVP1ccGlfI4fTyTblXM+bFxRkj11ZdD49D7qsKpezKi8w17rZSDa1xfUWq+rBlpTdHp4pNwV8zCLFwp4cT6uVZdtsoicJwJiv8UVDmC74BmcEjTKqkW8bsDXvE4INHIM73vFa4UaCW55nkOorXjnCGJb7un5/BgzRnPI9tlt4KfZmKyzlPsv/ALuXv4e6r7LWuT4MRYiEZmu7d02XiLcdeGvjWz1w4lxctUepq4bUo6ZdDBM+UE/3fgP31OwwRUW3nZlN+pzCq/aFslzmsCL5bX420vpxIr3h4UO7IaWxZCbhPSHQmunDyjGDb58jjxSlOSS5Lc17aMuVs6+cHYj9s3q20lj8GFV+1NmgI75mNi7fZ4ZiR+4ipuxwDh4yL2IuL2va/hU5pxklKPNFuGhKLcZcme+w+PMMr4dj5pLL4oT3wPUxB9TjpW97V2isEYkYEgyQx6ct7MkIY35AyAnwBrme2Q0UkeIQElD3gPtC1ivtUsPXl6VvcMUOOwqxuc8ZMUmliHVZEmQEEEFGygEcwSK3Y564qRhy4/pzcSV9P4ckAPckAjutYhgxS7ZbDNla1+NtL1gxPafDohYtchc1gGse6GYB7ZSQrAkca9RdnIlTJnkI7lszAkCO+QXIubA2ubk2Fze5NevZdjKFL2w6XKqGBYsUVbkGMZTfOScxGvAX0ucyxftLhw4UlhdSbmNxYiVIshBF85d1AW1zcdRUqbaaBYSve3zqiDgSSCzaNqCqJIxB17hqHi+zcbljncZs+YWRlOd43N1dCCLxAW6E+FvbbECphVQknDSCRC543V4nvYW/w5pbAAAHLwAoDFgO1eGkhjlL7sPEspDA2QGETlWcDLnEZzFQb2F7Wr1iO0+HRkGY2YkMxVlCAQtMcxYccqg5ePeBtUWPsbCIVh3ku6VMgW66H5t813l8t827J0825JtUrF9nUkctvJFBYvkXJlztCYS3eQk908CbX5UBLw+1UeRUW/fVmUkFTdGCupVgCpGZTrxuelT6ptm7CEMkZDEpGslgbDvSMpNlUBUUBAAFH2j6zc0ApSlAKUpQClKUAqFtnGmGFnUBn0WNTcBpGIWNSQCQCxFzbQXPKptaxtzFs0/dClcPoM7ZRv3TjcKTdI26WO9PSobrclK3SKudAgWIMW3d8zGwLyE5pJGA0zMxYm3MmvKCsQjm6Q/Fb8qvQWbpD8Zvyq8vJGU5N7e6+T2McoQioq/Z/BF2Ivk/af4CrJRw4aADToOF/GouGglRQqrDYdZm5m/6KswWb0YfjN+VVMkJSk3t7r5KwlFRS327P4KvYMdpcWP83+NyP41dhaiQYSVXdgkN3ILeWa1wuUW8l0FSAJ/Qh+M35VVyQlJ3t7r5EMkYqv4fwQ8Qn/uovun+dWBT1a29ehvpWD5rNnD5Irhcv+M1rXv+i41n3c/6OH4zflVEoSaXLZeq79yqyQ3vq/R9in27H5fBn/MI99j/ACNXOSo+KwUz5C0cXcYOtp24gEfouGprKUn9CH4zflUlCTSW23dev+yY5Ypt+vZ/BE2uLQv7P9wrLhxZE6gKdeosdfbXzFYeZ1KMkNj0mbrf9FXspN6EPxm/Kq2iWmtvddu5OuLk329H8GDaMd4ZR1Rv9pqLsD/4sP3RU4rN6MPxm/KrDhsLJGioqw2UWF5m4fCqVCWmtvdfJKnHVe/s/g+4qAOrKeBH9msfYPaBid8O/GMkr4xsdQOuVz6gHQVmyzdIfjN+VVNtWOSCRMV5MZD3lR3ZnUizqBuxrl1AJ85VrVwtxel/ujPxemaUlzXZnWRSoGx8WJIwQQdBYjgQRcEeFqn1uPPFKUoBSlKAUpSgFKUoBSlKAUpSgIu08ZuYnktcjRV5u5IVEHizFR7a1DEjKFjvmK3Lt6cjHNI3hdidOXCrfbWLzTW+zhxc+MzrZB+FCWI/XU8qol1NzWPi8lLSbuCx3LW+hpHyn4PGbkT4eZ1SLvOiHKRYayBgQSBp3deZrP8AJ52vjxSiJ5nae17Soik2HeyMlgw8CAfXWz7aw0UuHmjmbLEyEO1wMq2uTc6C3GuB9lMfHhdpQyFrxJIRmt9g3TNblob+FcccVkxtdUdc0njyp9Gfo2siivKCkk6KQGYDNwuePDh14j31gZrMyres6R1jWRQbEgaX48qh7W2+kG5VAJJJ3McYzhUBClyXc3soA5Ak8hURi5Mz5MlFukNZBDUDb2MnhwcjxRZ8RltHGgaRd4eFyADl53OUeqtK+TD5RPnTSRY6ZExBZUijKhFbjext/iFjYgnkthe9+scMnFyXQzSzbnRDDWJ4qscgrG8dc2iY5TRPlLuuzcQ6zGFlW6srZcxuBk045hceuqX5Itpb3BZWnaWRGOdX1MYJbKAxF2BAvxNtR4VSfL3t0F4sEubueVkP2TdbRga62Be+nMVTfJLszFEzYrCvEXQiN4ZSwDowzXzr5puumh4Gtqw/29vbqI5f6qo7U4rG17GwueQva/t5Vi2XNM8d54lie5BRXEgAB0OYAcazsKx8tj0E7RyZ+0eLwO1j9IPJuHzFQhLRqreYVAAzBfNOl7610YSRYmDNG6ujjuspuP7BHCuK/KntPf7RktqkNogRwuNX9uYsPZXQvkhiQbNBU3LSOXF72YEAC3LuhD7a35YVCOTk9jHhnc5Y+a3Nv7AbRKFsO2hiNgP8sk5R+Fgy25AJ1roVcl2o3zeePEjgNJLc0Ns/7gGtzKCt/wATtfd4GadcpMUbOMx7pyqWFyOWnGt2OeuKkYMsHCbiy7pWmY3tdMhsixSayWkVlEcuRYSI0LyCzEystwX1jPdOoCbtg4eZF3WhOQllFsuJWBgwaUXbvXs2772gJuDVyhudK0ebtu4aPKI2DKc3KzDCPiQwzPmKkqi6KV73n3FqkYvtBiUc5mhGTeXBBVZD82SZBmZu7Ys1zzC37utgNwpVbsDaBnhDm18zKcosLqxGlmYe5mHHWrKgFKUoBSlKAVH2hixDE8hBOUaAcWPBVHiSQB4kVIrTu3m30w0ckraphV3hHpzt3YI/ZcsRy7hoCux+0oo/JPPFnBLS3kUeVbvNoTcAXsL8BYcqww7SgJAE0RJ4ASIb+qx1rk2zMTsfFtLJilkhlJLszyswkLG5IIGjX1tbnVdt6PY+ZI8OZQRKokkNym6sc5QHUnhbSsM8Wubu/b8no48304Kq9/wdU28fnU8OCXVDabE24bpW7kZ++4GnRWrknyg4aRtpYwrG2WMgmymyoFVVY6d1Tprw1rPs7beBgxxkgGIhjzrkaN9VjyqGV43zZwWzE971X4VueD2/gZ9szWkUwzYbdPnsscjhtRd7X7mg9tRFSxO0tqKTksqpvezeuz0rS4LDsSAzwoSVN9Sg1B561xntX2qm+eqysV3RIOThvFZldlU8Dfkegrd+wW24IDiMP84h+axyN83eSVVcgm7LlY3KAk2bS/jfTSu3+Bgm2jM8U8OWQKQRIts9lDXty0J9dUwQUcrTRbPNyxqmVGP7WzSRCK5ChMgOY5/ODElvtcLeoCsM/aWaUESG5LBg485MoAXJ6NrDhUY7MURyEyx3XJlAdTmDEhha97jQ+qsuz9jpIhJmjV7sArOoGiqVJN9ASSPZW5KC6GJuTOkbH2vNiYGiXG44yMO7hoY0aaXQZ2bEiMCNdVBZiSNePPlO0I8krWcMb3urFipv5pewDMObLoeINfonsJt/Z2z9kYcS4qBSAS4Vw7F2YsRkS7E+zlXLTs7Z+J2btWdSoxEeJaTD5nCM0DOpyiMm7d3ObW0Nrc6pi5vYiR37shttMdgYMSv/ABF71+IdTlcftA/uq0Za4z8nXymbNwOz48OyYgOly5CKwd2N2KnNoBpxtwrpmzO2Wz8TGJIsVDbo7hGB6FHsRWPPga5ItFnLPl67NXlw2KjzGSZhAV0sWsTHbnc6j2CsHyIYKWGfaEUqlGQRq6NowYF+XTU68NRV/wDLN2jwLYSONZ0kmSaOVFiYMRlJDEsui90tx52qP2p2jhk2ngcbhJoDLMd1OgkTK8JW+8kcGylABx1Nl9Gxm5PDoa5343OkKU9RvEa2vpbX+9edRNq4oxp3ReRjljX0nINvYLFieQBNQ5u1OAjDk4uDQ3NpFJ/ZU3J9QqPgtr4eWQzNPENMsSGVLqh85mGbRnIGnIBRob1iUJc2j0lNNVZzP5Qez8sR2fhIxvGfeHMLKZp3cFyQTobZOJ4Ve/IrFIuHxOa2XegAfaDhe/cctDH7j0qX2w29g/n+zXE8bGKVs+RgQqOoGZm80C4HO9qyJiII9qRy4WeHdYlHbFAOmS6Abtwb912aT26nrW5ylLFpa7+TNGMY5dSfbwbdj4A6Mp58PA8q+9icUrxSYSUXCjdspJF4muE1GulmT8IPOor7bwt7fOIL9N6n9aqH2vBHi1limje2kyo6sQhIDEgHlZW/CRzq/CSa+1jjYppSR2SwplHQVG2biM6DqNDUqtx5x8yivtKUB8Ar7SlAKUpQClKUBjnkyqzWJygmyi5NhewHM1xPt5s3G4+NI/m+JRA7SyndN5SVhb2Ig7q31sBXcKxYiEOuU3t4UB+W/q6m9DEfCNPq6m9DEfCNfpn6Ij8ffT6Ij8ffSwfmb6upvQxHwjT6upvQxHwjX6Z+iI/H30+iI/H30sH5m+rqb0MR8I0+rqb0MR8I1+mfoiPx99PoiPx99LB+Zvq6m9DEfCNPq6m9DEfCNfoXbM+Gw0mHjkLZsQ5RLFQBZC7MxYgBQB69RpX3CYrASqGjxEbg5gCrg+agdvcpDeog8DSwfnn6upvQxHwjT6upvQxHwjXfMRtbZ6TQw75WeUgAI6nIphecO+uiZEvf9ZeRrNhcbgpXhWGTe70uoaNlZVKIJCGN9LqykesHgaWD8+/V1N6GI+EafV1N6GI+Ea/Q0mJwCu0ZxEYdCAyl1uCWVAD+J418CyjmK+tiMCHVDiIwzMUAzi5ZX3ZX15wV9enGlg/PH1dTehiPhGn1dTehiPhGu/bP2rs+ZYmXEKN8SIwzAMxDmM2B/WFh1uK+w7V2Y7qi4uEuzBAolW5ZiQqgX4kgj16caWDgH1dTehiPhGn1dTehiPhGv0z9ER+Pvp9ER+PvpYPzN9XU3oYj4Rp9XU3oYj4Rr9M/REfj76fREfj76WD8zfV1N6GI+Eam7H7GYnDTLIsc5tcMpiNmU8R/fSv0Z9ER+Pvp9ER+PvpYNX7AY2QRKkqOmU5BvAQSoAKHXjYHLf8AV8a3iq8bJTqffU9RYUB9pSlAKUpQClKUApSlAKUpQClKUApSlAKUpQFR2h7Px4wRiRmCpvLhftCTDy4dhfl3ZWPrAqmXsMAotiHWQFrusceqNDuCpBBuctjmJNj4aUpQHw9g10C4mVVDbwBVTMJfmZwZcORfzLMByPhYCVsTscuHmWXes7BzIbgAEnDpAeZNrRg6km5OtKUBB2z2RCjGzCRm30cwEekaZ5CrBmKLYsjKMr5c3G5Y61mh7Ei2EYzuskITeNGAplcS76Rs4s1ndmzK11sTYA3NKUB8i7Bxq6NvWOXKCGRDmVMQ+IjGugIaRhmtwtaxANZYexEa5PKv3Vwy8Br82xbYpT+JnKnwpSgNrpSlAKUpQClKUApSlAKUpQClKU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340" name="Picture 4" descr="https://encrypted-tbn1.gstatic.com/images?q=tbn:ANd9GcTQlYalp7w6UZYRHNYHeiME_VUSeJFVOfplvuq5Z-bM8vzd9kJ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2975" cy="3743325"/>
          </a:xfrm>
          <a:prstGeom prst="rect">
            <a:avLst/>
          </a:prstGeom>
          <a:noFill/>
        </p:spPr>
      </p:pic>
      <p:pic>
        <p:nvPicPr>
          <p:cNvPr id="14342" name="Picture 6" descr="http://historymartinez.files.wordpress.com/2012/10/feudalism.gif?w=450&amp;h=3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0"/>
            <a:ext cx="4464496" cy="3482307"/>
          </a:xfrm>
          <a:prstGeom prst="rect">
            <a:avLst/>
          </a:prstGeom>
          <a:noFill/>
        </p:spPr>
      </p:pic>
      <p:pic>
        <p:nvPicPr>
          <p:cNvPr id="14344" name="Picture 8" descr="http://www.kejianhome.com/Article/UploadPic/2006-9/2006913225346719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717032"/>
            <a:ext cx="54102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xISEBITExQVFhUVGRoYFhgUFxkbGBYYHBUZFhcYFhYYHSggGRslHBYUITEiJSkrLi4vGx8zODMsNygtMCsBCgoKDg0OGxAQGzckICQ3LDI3LCw1NzAsLDQtLCwsLCwsNCwsLCwsNjQvLSwsNywsLCwsLCw0LCwsLCwsLCw0LP/AABEIAMYA/gMBIgACEQEDEQH/xAAcAAEAAgMBAQEAAAAAAAAAAAAABAUDBgcCAQj/xABIEAACAQIDBQMHCAgEBQUAAAABAgMAEQQSIQUTMUFRBiJhIzJScYGRkwcUFRdCcoLTU2KSobHB0fAzY6KyQ3PC0uEWJDSzw//EABkBAQADAQEAAAAAAAAAAAAAAAABAgQDBf/EAC0RAAICAQIFAwMDBQAAAAAAAAABAhEDEiEEMUFhoVGR0RMi4VKxwSMkQnGB/9oADAMBAAIRAxEAPwDuNKUoBSlKAUpSgFKUoBSlKAUpSgFKUoBVXtLbccE8ETA3mbLm0yoTcR57+mwyqOZv0NWTuACSbAC5J4Acya5n2uxO8jubh52Eoto0cSgrABzVrMX8GL0B06la52S28cTGrPYPbK4HASLo1hyB84eDCtjoBSlKAUpSgFKUoBSlKAUpSgFKUoBSlKAUpSgFKUoBSlKAUpSgFKUoBSlKAUpXwm1AU3aOYELATo92l8IUsXB+8SqW6M3Sub7UxRmmeQ/aOg6DgB7q2Lb20MyM/PE2y+GHW+7H4rl/xkcq1vIKlF4rqZ+zGNMGKC37sth6pFHdP4lupPUIK6zh5QyhhzrjOMguuhII1BHEEG4YeIIB9ldF7GbW30Kk6E+cPRcaOB4XBt4WNQyrVM2WlKUIFKUoBSlKAUpSgFKUoBSlKAUpSgFKUoBSlKAUpSgFKUoBSlKAUpSgFU/aKW6rBe29vn8IVsZT7bqn478quK0fa2Pzh5AdZ+7H/wAhL2I++Szeph0oSlZS7SxG9lZ+R0UdFHAVFyVJWK5AAuTwA4mpUmzSouzIDdVy8TdiQLm/hrUXR2tLYrMlZezOMOHxRT7Muq/8xR/1ILfgXrWV4iDYj/z4g8xUDasF1BU2de8p5ggggj1GxqSslas69DIGUEc691r3Y/aonhU8LjUeiwNnX2MDWw0OQpSlAKUpQClKUApSlAKUpQClKUApSlAKUpQClKUApSlAKUpQClKUBU9oZ+4sKmzTXUkHVYgLyt1HdIUHkzrWlbXnLyoVsFzBQLcFsbAdOH76utoYzOZJf0nk4vCJCczD77ZjccV3fSqhsNnKJzJ0sL6gE8B6qpOSSOkF1Ni7L4BQN4w7x4eC+Hif6VWbfwypiospazsL68L5l7o5cedWMU0saKpS7W1AvbxPm3t7Krdorna7CTMSpHdI80X7vtJ9lvWc/EZYJV1LYoybsizqMgHo6dSLG2vWqySMmdde6Ea48cwHH++FSQJYy5ZWZSbglSG15MLW93uFQtlys0jZ1sQuUdLKfGxv3hy6V0+tjlSiyY45q7RI7MYs4fFtET3ZO8n3wNR+JB/oPWtx7S46ZNxJApYd8yWDHKmUZnyKPKMozEJxYiwrSNuYYlRIhs8ZDA9CDcHxAIGnS9b32S2qs8KsNMwvb0TezofFWBHsrtdnGSplTg9rY3PL3O4kqhVMbkyCTaeJw5OdibAQpFJpoMwOikCrPs1tWWaR1kYHLFC5G7ZCkjmUOmp1AyAdRre9bDUbBYCKEERIqA2vlFuGgHqHIcqkgk0pSgFKUoBSlKAUpSgFKUoBSlKAUpSgFKUoBSlKAUpSgFVPaTFFYhGhYPMcgKAlkWxMkgygkFUDEaWzZBzq2rUdpYvO8kvrgh+4reWcfecBehEaEcahuiUrdFfiizMAkMoRQFRRE4CqBYAC2grFGJVdWEMxy3+xIp4W0IU8iaWpauEpRfM1LHImT4+ZjfcYi/C95L//AF1Dd5yQdzPccD5TTkbXirFNKqjX+X8/AE+w9Kx4Qt/xCudtQq8FXla+p8SedcpwxydteSYxktkz3iExDC27n9oc/wD5VFwOz50cs0cxB/Uc266ZB0HPlVhalhURhii7S8l3rqr8HlonIIMM1jofJP8A0qP2XlkwuJMTqyrIS8WcFSWUd9QG11QBrAfYkPOpVqqNuxHSSMjeRFWHhrdc1uRNweoZq0wmro4ZMbqzrEbggEc69VSdl9prNCrLwYZgDxHVT4g3B8Qau66mcUpSgFKUoBSlKAUpSgFKUoBSlKAUpSgFKUoBSlKAUpSgK7buJZIwqG0kp3aH0SQSz/hUM3jYDnWp4t1uFQWRAEQdFUWFWW1MbmeSW+iXhi9/l3/aUJ4bs9a1XG7bhiUkte3o/wBTp++s+afQ1cPD/JknG4goBbVm0UfxJ8B/TrVHildmtvXJGrkNYKtwCbCw5ivKbXEgMgGrCyjjlXpfhc6/2KhmR7m9uGl73VuTacx7RWVvc7t+hsRkQsIlcZwvAklgote4YZgxOVjrrrbSpeHw6pfKNSbsebHqTWg4UCKeJgbkOtz4E2I9xNdEpqL44HyoM214F0L+4Ej3gWptGW/kxpcXc9F6es/w9dU8zIxtY5VGgXlbW7dEAvc+qmoTdOi8lxV1BXS4DC+hykXBsRfXS2muvC2uPBKMrIEOQ3zMx88niRxJHibcKqIO0qSTpHk8mxte5sXJAByXIAvcaciNBbXZbVbUVjFy3ZF7H4w4fEPA3AkyJ+7eL7bq/iS/St325tdoBA4UMjuRISTdUWCSUlQBq3k+Fc925Ey5J08+Mgjx8CeQILKT0at92FiIsTDGSAw0kTMNRpobHgwuR7xW6EtSswZIaJURV7VsV0w7ZrM1mYqMixiS92QEmxtYC1+dta+y9rFDsoiZhlZkIPnFXiRlJtlBvMNAx803tVxh9k4dBZIo1GugUDzgFPvAA9QAryNi4bNn3MebrkF+V9fYD7BVihTv2lmDkbgEKrBgrlm3gnEWmVCSljmuBf8AVrPie0qiJJAG6sACVtupJCokIyk3jI01HMCrOfZMD+fFG178VHNgx1+8qn1gVlOAiKLHu0yLoq5RlHdK6DloSPaaAqh2lVY5WmjdDECxCgyDKIRNcsospym2thcaE1FxfaKeOUB4AFWOWSUCRWsEMBDKw4nLK3dIFyvG1i2xLh0Gayr3vO0HesMov10AFR4dkYdFKrDGFIZSAosQ1swPgcq/sjpQFNH2pOfdiJnIJDNYgAmWSOMaKRbyYuSRYG4vqKtez2JklwmHkltvJI1dsvC7KG004a1lOy4M6vuo8y3ytlFxcljY+tmP4j1qTFGqqFUAKoAAGgAAsAB0oD3SlKAUpSgFKUoBSlKAUpSgFQNt4to4rJ/iSERx+DNfvW5hQGc+Cmp9aptnECSR3N8sV4o8rst3Nt810IOlgngVcc6htJWyYxcnSK3HqhtGBeNFyAHW4GhJPMnrVJ/6dw175D+2/wDEm9WLQRD7DeybEfm18ljhRkVkYF0Vx5fEcGvYE7zQ906Vgl91yvwekqjUGvJgXZEI+x/qf/ury2xcOeMf+p/+6pow0XoN8fEfm16GEj9Bvj4j82uT0/qO1P8AR+xVvsHDDvbq5GoGZ+I1Gha1V2P23iTcRwup6mNr/vH/AE1s3zSL0G+PiPzaxtFFkd8j5UKBjv8AEfbfILDeai/9mpiovk7/AOFMknHpXsapho8SU76uWbVzlclj94j91qxvgXvfdSk8D3G1HS3CtxjghYAhWIPDy+I/Mr180i9Bvj4j82mqPqR9OXp5OfzYKfMCsMmhBHcbkRxNq38inzWL0G+PiPza8rhoyyoEYliFHl8RbUgC53mnGi0t0n4LbwVteT5IgYFTwIsaw9i8cYJ3w7ciXTxBPlAPaQ34z0r1GsJZlyNmUkEb/EcmKm3ldRcVA2xEIsk0UfeRgSS8rEi1ivfcgBgWXhzFacMlGWmzNxEXOOtLkdXU3F6+1V9n8essSlTcEBlPVSLirStZhFKUoBSlKAUpSgFKUoBSlKAUpSgFKUoBSlKAg7ZxhiiJWxkYhIwebtotx0GrHwU1qeKsuWNSSsYygnix+0xPMk3JNWm1sZmmdvsweTTxmZbu3jlQhQRzaQcqoyCQax8Vkr7Ub+CxW3NkzZQjILNqTw8Byql2+QW11G6jHs79SsCI2S6mYesJ/I1jx+yw5Uhn1ijH2eIzE+zUVP1ccGlfI4fTyTblXM+bFxRkj11ZdD49D7qsKpezKi8w17rZSDa1xfUWq+rBlpTdHp4pNwV8zCLFwp4cT6uVZdtsoicJwJiv8UVDmC74BmcEjTKqkW8bsDXvE4INHIM73vFa4UaCW55nkOorXjnCGJb7un5/BgzRnPI9tlt4KfZmKyzlPsv/ALuXv4e6r7LWuT4MRYiEZmu7d02XiLcdeGvjWz1w4lxctUepq4bUo6ZdDBM+UE/3fgP31OwwRUW3nZlN+pzCq/aFslzmsCL5bX420vpxIr3h4UO7IaWxZCbhPSHQmunDyjGDb58jjxSlOSS5Lc17aMuVs6+cHYj9s3q20lj8GFV+1NmgI75mNi7fZ4ZiR+4ipuxwDh4yL2IuL2va/hU5pxklKPNFuGhKLcZcme+w+PMMr4dj5pLL4oT3wPUxB9TjpW97V2isEYkYEgyQx6ct7MkIY35AyAnwBrme2Q0UkeIQElD3gPtC1ivtUsPXl6VvcMUOOwqxuc8ZMUmliHVZEmQEEEFGygEcwSK3Y564qRhy4/pzcSV9P4ckAPckAjutYhgxS7ZbDNla1+NtL1gxPafDohYtchc1gGse6GYB7ZSQrAkca9RdnIlTJnkI7lszAkCO+QXIubA2ubk2Fze5NevZdjKFL2w6XKqGBYsUVbkGMZTfOScxGvAX0ucyxftLhw4UlhdSbmNxYiVIshBF85d1AW1zcdRUqbaaBYSve3zqiDgSSCzaNqCqJIxB17hqHi+zcbljncZs+YWRlOd43N1dCCLxAW6E+FvbbECphVQknDSCRC543V4nvYW/w5pbAAAHLwAoDFgO1eGkhjlL7sPEspDA2QGETlWcDLnEZzFQb2F7Wr1iO0+HRkGY2YkMxVlCAQtMcxYccqg5ePeBtUWPsbCIVh3ku6VMgW66H5t813l8t827J0825JtUrF9nUkctvJFBYvkXJlztCYS3eQk908CbX5UBLw+1UeRUW/fVmUkFTdGCupVgCpGZTrxuelT6ptm7CEMkZDEpGslgbDvSMpNlUBUUBAAFH2j6zc0ApSlAKUpQClKUAqFtnGmGFnUBn0WNTcBpGIWNSQCQCxFzbQXPKptaxtzFs0/dClcPoM7ZRv3TjcKTdI26WO9PSobrclK3SKudAgWIMW3d8zGwLyE5pJGA0zMxYm3MmvKCsQjm6Q/Fb8qvQWbpD8Zvyq8vJGU5N7e6+T2McoQioq/Z/BF2Ivk/af4CrJRw4aADToOF/GouGglRQqrDYdZm5m/6KswWb0YfjN+VVMkJSk3t7r5KwlFRS327P4KvYMdpcWP83+NyP41dhaiQYSVXdgkN3ILeWa1wuUW8l0FSAJ/Qh+M35VVyQlJ3t7r5EMkYqv4fwQ8Qn/uovun+dWBT1a29ehvpWD5rNnD5Irhcv+M1rXv+i41n3c/6OH4zflVEoSaXLZeq79yqyQ3vq/R9in27H5fBn/MI99j/ACNXOSo+KwUz5C0cXcYOtp24gEfouGprKUn9CH4zflUlCTSW23dev+yY5Ypt+vZ/BE2uLQv7P9wrLhxZE6gKdeosdfbXzFYeZ1KMkNj0mbrf9FXspN6EPxm/Kq2iWmtvddu5OuLk329H8GDaMd4ZR1Rv9pqLsD/4sP3RU4rN6MPxm/KrDhsLJGioqw2UWF5m4fCqVCWmtvdfJKnHVe/s/g+4qAOrKeBH9msfYPaBid8O/GMkr4xsdQOuVz6gHQVmyzdIfjN+VVNtWOSCRMV5MZD3lR3ZnUizqBuxrl1AJ85VrVwtxel/ujPxemaUlzXZnWRSoGx8WJIwQQdBYjgQRcEeFqn1uPPFKUoBSlKAUpSgFKUoBSlKAUpSgIu08ZuYnktcjRV5u5IVEHizFR7a1DEjKFjvmK3Lt6cjHNI3hdidOXCrfbWLzTW+zhxc+MzrZB+FCWI/XU8qol1NzWPi8lLSbuCx3LW+hpHyn4PGbkT4eZ1SLvOiHKRYayBgQSBp3deZrP8AJ52vjxSiJ5nae17Soik2HeyMlgw8CAfXWz7aw0UuHmjmbLEyEO1wMq2uTc6C3GuB9lMfHhdpQyFrxJIRmt9g3TNblob+FcccVkxtdUdc0njyp9Gfo2siivKCkk6KQGYDNwuePDh14j31gZrMyres6R1jWRQbEgaX48qh7W2+kG5VAJJJ3McYzhUBClyXc3soA5Ak8hURi5Mz5MlFukNZBDUDb2MnhwcjxRZ8RltHGgaRd4eFyADl53OUeqtK+TD5RPnTSRY6ZExBZUijKhFbjext/iFjYgnkthe9+scMnFyXQzSzbnRDDWJ4qscgrG8dc2iY5TRPlLuuzcQ6zGFlW6srZcxuBk045hceuqX5Itpb3BZWnaWRGOdX1MYJbKAxF2BAvxNtR4VSfL3t0F4sEubueVkP2TdbRga62Be+nMVTfJLszFEzYrCvEXQiN4ZSwDowzXzr5puumh4Gtqw/29vbqI5f6qo7U4rG17GwueQva/t5Vi2XNM8d54lie5BRXEgAB0OYAcazsKx8tj0E7RyZ+0eLwO1j9IPJuHzFQhLRqreYVAAzBfNOl7610YSRYmDNG6ujjuspuP7BHCuK/KntPf7RktqkNogRwuNX9uYsPZXQvkhiQbNBU3LSOXF72YEAC3LuhD7a35YVCOTk9jHhnc5Y+a3Nv7AbRKFsO2hiNgP8sk5R+Fgy25AJ1roVcl2o3zeePEjgNJLc0Ns/7gGtzKCt/wATtfd4GadcpMUbOMx7pyqWFyOWnGt2OeuKkYMsHCbiy7pWmY3tdMhsixSayWkVlEcuRYSI0LyCzEystwX1jPdOoCbtg4eZF3WhOQllFsuJWBgwaUXbvXs2772gJuDVyhudK0ebtu4aPKI2DKc3KzDCPiQwzPmKkqi6KV73n3FqkYvtBiUc5mhGTeXBBVZD82SZBmZu7Ys1zzC37utgNwpVbsDaBnhDm18zKcosLqxGlmYe5mHHWrKgFKUoBSlKAVH2hixDE8hBOUaAcWPBVHiSQB4kVIrTu3m30w0ckraphV3hHpzt3YI/ZcsRy7hoCux+0oo/JPPFnBLS3kUeVbvNoTcAXsL8BYcqww7SgJAE0RJ4ASIb+qx1rk2zMTsfFtLJilkhlJLszyswkLG5IIGjX1tbnVdt6PY+ZI8OZQRKokkNym6sc5QHUnhbSsM8Wubu/b8no48304Kq9/wdU28fnU8OCXVDabE24bpW7kZ++4GnRWrknyg4aRtpYwrG2WMgmymyoFVVY6d1Tprw1rPs7beBgxxkgGIhjzrkaN9VjyqGV43zZwWzE971X4VueD2/gZ9szWkUwzYbdPnsscjhtRd7X7mg9tRFSxO0tqKTksqpvezeuz0rS4LDsSAzwoSVN9Sg1B561xntX2qm+eqysV3RIOThvFZldlU8Dfkegrd+wW24IDiMP84h+axyN83eSVVcgm7LlY3KAk2bS/jfTSu3+Bgm2jM8U8OWQKQRIts9lDXty0J9dUwQUcrTRbPNyxqmVGP7WzSRCK5ChMgOY5/ODElvtcLeoCsM/aWaUESG5LBg485MoAXJ6NrDhUY7MURyEyx3XJlAdTmDEhha97jQ+qsuz9jpIhJmjV7sArOoGiqVJN9ASSPZW5KC6GJuTOkbH2vNiYGiXG44yMO7hoY0aaXQZ2bEiMCNdVBZiSNePPlO0I8krWcMb3urFipv5pewDMObLoeINfonsJt/Z2z9kYcS4qBSAS4Vw7F2YsRkS7E+zlXLTs7Z+J2btWdSoxEeJaTD5nCM0DOpyiMm7d3ObW0Nrc6pi5vYiR37shttMdgYMSv/ABF71+IdTlcftA/uq0Za4z8nXymbNwOz48OyYgOly5CKwd2N2KnNoBpxtwrpmzO2Wz8TGJIsVDbo7hGB6FHsRWPPga5ItFnLPl67NXlw2KjzGSZhAV0sWsTHbnc6j2CsHyIYKWGfaEUqlGQRq6NowYF+XTU68NRV/wDLN2jwLYSONZ0kmSaOVFiYMRlJDEsui90tx52qP2p2jhk2ngcbhJoDLMd1OgkTK8JW+8kcGylABx1Nl9Gxm5PDoa5343OkKU9RvEa2vpbX+9edRNq4oxp3ReRjljX0nINvYLFieQBNQ5u1OAjDk4uDQ3NpFJ/ZU3J9QqPgtr4eWQzNPENMsSGVLqh85mGbRnIGnIBRob1iUJc2j0lNNVZzP5Qez8sR2fhIxvGfeHMLKZp3cFyQTobZOJ4Ve/IrFIuHxOa2XegAfaDhe/cctDH7j0qX2w29g/n+zXE8bGKVs+RgQqOoGZm80C4HO9qyJiII9qRy4WeHdYlHbFAOmS6Abtwb912aT26nrW5ylLFpa7+TNGMY5dSfbwbdj4A6Mp58PA8q+9icUrxSYSUXCjdspJF4muE1GulmT8IPOor7bwt7fOIL9N6n9aqH2vBHi1limje2kyo6sQhIDEgHlZW/CRzq/CSa+1jjYppSR2SwplHQVG2biM6DqNDUqtx5x8yivtKUB8Ar7SlAKUpQClKUBjnkyqzWJygmyi5NhewHM1xPt5s3G4+NI/m+JRA7SyndN5SVhb2Ig7q31sBXcKxYiEOuU3t4UB+W/q6m9DEfCNPq6m9DEfCNfpn6Ij8ffT6Ij8ffSwfmb6upvQxHwjT6upvQxHwjX6Z+iI/H30+iI/H30sH5m+rqb0MR8I0+rqb0MR8I1+mfoiPx99PoiPx99LB+Zvq6m9DEfCNPq6m9DEfCNfoXbM+Gw0mHjkLZsQ5RLFQBZC7MxYgBQB69RpX3CYrASqGjxEbg5gCrg+agdvcpDeog8DSwfnn6upvQxHwjT6upvQxHwjXfMRtbZ6TQw75WeUgAI6nIphecO+uiZEvf9ZeRrNhcbgpXhWGTe70uoaNlZVKIJCGN9LqykesHgaWD8+/V1N6GI+EafV1N6GI+Ea/Q0mJwCu0ZxEYdCAyl1uCWVAD+J418CyjmK+tiMCHVDiIwzMUAzi5ZX3ZX15wV9enGlg/PH1dTehiPhGn1dTehiPhGu/bP2rs+ZYmXEKN8SIwzAMxDmM2B/WFh1uK+w7V2Y7qi4uEuzBAolW5ZiQqgX4kgj16caWDgH1dTehiPhGn1dTehiPhGv0z9ER+Pvp9ER+PvpYPzN9XU3oYj4Rp9XU3oYj4Rr9M/REfj76fREfj76WD8zfV1N6GI+Eam7H7GYnDTLIsc5tcMpiNmU8R/fSv0Z9ER+Pvp9ER+PvpYNX7AY2QRKkqOmU5BvAQSoAKHXjYHLf8AV8a3iq8bJTqffU9RYUB9pSlAKUpQClKUApSlAKUpQClKUApSlAKUpQFR2h7Px4wRiRmCpvLhftCTDy4dhfl3ZWPrAqmXsMAotiHWQFrusceqNDuCpBBuctjmJNj4aUpQHw9g10C4mVVDbwBVTMJfmZwZcORfzLMByPhYCVsTscuHmWXes7BzIbgAEnDpAeZNrRg6km5OtKUBB2z2RCjGzCRm30cwEekaZ5CrBmKLYsjKMr5c3G5Y61mh7Ei2EYzuskITeNGAplcS76Rs4s1ndmzK11sTYA3NKUB8i7Bxq6NvWOXKCGRDmVMQ+IjGugIaRhmtwtaxANZYexEa5PKv3Vwy8Br82xbYpT+JnKnwpSgNrpSlAKUpQClKUApSlAKUpQClKU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75"/>
            <a:ext cx="8460432" cy="82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284984"/>
            <a:ext cx="8388424" cy="267765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就如身子是一個，卻有許多肢體；而且肢體雖多，仍是一個身子；基督也是這樣。 </a:t>
            </a:r>
          </a:p>
          <a:p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zh-TW" altLang="en-US" sz="2800" dirty="0" smtClean="0"/>
              <a:t>我們不拘是猶太人，是希利尼人，是為奴的，是自主的，都從一位聖靈受洗，成了一個身體，飲於一位聖靈。 身子原不是一個肢體，乃是許多肢體。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093296"/>
            <a:ext cx="77652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/>
              <a:t>A) </a:t>
            </a:r>
            <a:r>
              <a:rPr lang="en-AU" sz="2800" dirty="0" err="1" smtClean="0"/>
              <a:t>基督的身子无分贵贱，阶级等次，是多元的</a:t>
            </a:r>
            <a:r>
              <a:rPr lang="en-AU" sz="2800" dirty="0" smtClean="0"/>
              <a:t>。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093296"/>
            <a:ext cx="77652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/>
              <a:t>A) </a:t>
            </a:r>
            <a:r>
              <a:rPr lang="en-AU" sz="2800" dirty="0" err="1" smtClean="0"/>
              <a:t>基督的身子无分贵贱，阶级等次，是多元的</a:t>
            </a:r>
            <a:r>
              <a:rPr lang="en-AU" sz="2800" dirty="0" smtClean="0"/>
              <a:t>。</a:t>
            </a:r>
            <a:endParaRPr lang="en-AU" sz="2800" dirty="0"/>
          </a:p>
        </p:txBody>
      </p:sp>
      <p:pic>
        <p:nvPicPr>
          <p:cNvPr id="39938" name="Picture 2" descr="http://blog.huayuworld.org/gallery/7537/previews-med/Beggeranddo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132856"/>
            <a:ext cx="2940957" cy="2160240"/>
          </a:xfrm>
          <a:prstGeom prst="rect">
            <a:avLst/>
          </a:prstGeom>
          <a:noFill/>
        </p:spPr>
      </p:pic>
      <p:sp>
        <p:nvSpPr>
          <p:cNvPr id="39940" name="AutoShape 4" descr="data:image/jpeg;base64,/9j/4AAQSkZJRgABAQAAAQABAAD/2wCEAAkGBxQSEhQUEhQUFBQXGBgWFxUXFRYXFxcYGhgcGBYdFRQYHCggGBwlHBUVITEhJSosLi4uFx8zODMsNygtLisBCgoKDg0OGxAQGywkICU0LCwvLCwsLCwsLCw0NCwsLywsLCwsLCwsLCwsLCwsNCwsLCwsLCwsLCwsLSwsLCwsLP/AABEIANQA7gMBIgACEQEDEQH/xAAcAAABBAMBAAAAAAAAAAAAAAAFAAMEBgECBwj/xABEEAACAQIDBQUFBQYEBQUBAAABAgMAEQQSIQUTMUFRBiJhcYEHFDKRoSNCYrHBM1JyktHhJIKy8BVDc8LxNFNjorMl/8QAGwEAAgMBAQEAAAAAAAAAAAAAAAQCAwUBBgf/xAA3EQACAQIEAwUGBQMFAAAAAAAAAQIDEQQSITEFQVEiMmFxsROBkdHh8AYzUnKhI8HxFCRCorL/2gAMAwEAAhEDEQA/AOwVmlSrpUZFKsUqANqVa3rN6AM1qazWLUHDVmABJIAAJJPAAcSaq+B7QzvK7iKSTDkkIEj100Hf+p86M7ewAljAeUxRg3fgA46Fjw/Kqpju0O6mK4SUbrKEUEWRD1W/G3HN4864ySLHs3tEJptyIpFYXzZivdtxzD/fGpu0tqxw6PIiOVJUNmI6C9hwvQ3suMPGMqTJLO+rsCSTbWwuOA1PjTvaWOdlIjESx5e9Iwu41sQAATz5D5UADB2rfcRnPEJd5ZweaX49F6c6kp2sDYkqHjTDgas4N2PMpb9elBoEaNFWMwqQczNkmJfwa8Wg8BW2Dw0old4FhYm7GHK5FueXeIOvWuHdS3ba2gY8K00RB0UqSLggkDh5GmZtqyIE+xD5kVs2+jjBJFzZW140P7X4QHC7xxlkRVXKhIQXYXGXnaoG0cDllwqIrOBCT8Cym5uT3X0/pQFzfC9oMVJGcix5hIe8WiUZR93KSP5qt2GdmQMy5GI1W4a3qNDXMnh/wrEof2ls26S3lvb5h/Da1dE2gkxjUYdkV9LlxcZcvLQ87UAjO2cUYoJZFtmVbi4uL3HEVrsLGNNh45HtmYEmwsPiI4elV/bseOGHkMskJjt3gosxFxw7o8K12FHjvd4908IjscoYd61zx7vW9AFwJoSu1395aEooXIWSQNmF+RfhYX0tWEweIlw8sWIePO4KqUGgFuYsOdBptgCLKgwXvFlF5RKUDNz7pOlB0mS9oJosMTMqjEM+WNRaxGmpAJ0Gv0qw7PkZo1MuTeW7wQ3APzqiYKOCSbcjA96/etOxCjmWYaaVY9i7I9z94a+ZG7yqoYsFW5A14mxAoOI32ttho8VDBGEOYZnLXGUX43HCwDH5Vna+1HjkhEKpKjtaQg3KgEdDYaE/Kq12flOIxztMptJE/dNx3DYADwsLVJw+Bwbris2GCPh8113jm4AOU8eZBoAuQYHgQfIg/lQvau1zFLBEqZ2lJuM1so0F+Hn8qidiYI9zv1hETPdbBnbMqnkGPUGguCxEku045JEZFfOEVhY5FDLqOWt/nQBZsVtgJiIYrApLcLKGBGYaWsPG3PnUjZ+1I5mkWMktGbMCCLG5Gh4HgarmxTHBv4J1UnDM0sRYX7h1ut+fw/OpnYXCkQNKw70rlvQaD65jQAeFbCtaV6kQubGsVrelegDNZrSlQA5SpsGtgaAuBe0WxoZFkmcMWWNiBmIW6qSDbrQXs7j4Vw8YbCySNrd1w4cHvHg3Pp6VadpbWgw4viJooh/8jqv0Y61U9p+1nZkGizNKR92GMkejGy/WuEkPbPxCvtJSkbRARHusgjN7HXKPPj4Ue7S4sxYWVwL2yi12HFgOKkEehrlm0/bwL/4fB36PLIL/AMqD/uqb2H9sKYmQw7QSKEse5IoIi8FkDk5fBr26240BYPRS3AOdRcA2/wAebeoaxqd2bxpOKMehG7JzZp/D7srfW1W8N04crcPStbC97C/Wwv8APjRY5dAXtof8G/8AEn+qtdp4Ka8TRPOQxUSKsgUIuUaqCPDmfzo6DSJosFyjbfCe8wQLNO7iRQ2c3y5stihtxsb31q4B9zE12klyBmuxDOedhoPSpFhe9hfrYX+dKiwXKjtztKs0EkawzhmAAumnEHWx8KzsbtOkMEcbRT5kWxsmnEnS58at1z1NLMaLBcjS2mhsGeMOoII0db2PoaBbQ2UsMZkkxmLVRYXzX1PDQCrLetZYwwKsoZTxBAIPoaLBco/Y/ZJmidxPNF38tozYHQG58datmytntDmvNLLmt+0N8tulTYkCiyqFHQAAfIU5eiwXKrisSI9pM7XyrhrmwuePIc6Gbb2lhz7w8O+30yLGVZCqWBFzw42HXnV63S58+Vc9suewzW6X6VvnosduBeze1IGSOCItmRBxQgafFqfEmmNrvl2hhWJsBG9z0HeqxA008CF1cqpddFYjUA8bH1oOlM2zC20ZC+Gj7sald43d3hvoBf1t560Y2R2ojVRFNG8LxgKVCMRppoBqPX50fRQBYAADgALAegrBQXzWGa1r2F7dL9K4AznpZ61NYqyxTc2z0s9aE1i9FjlzcyVjeU2TWpNSsRcmcz9oHtC2hgZCi4WKNCTu5yzSq48NFCt+E6jxGtcv2t2+2jiL7zFygfuxndL8ktf1r0ltLARYiNopkWSNtGVhcHp5EciNRXB/aD7NpMFmnw+aXDcTzeEfj/eX8Xz6mMosspzT0Zz53JJJJJOpJ1JPiaxTsMNzRKLDKByqBfcD0qJSYYX/APFbYXZDzyJFCM0jnKqkhbnj8TEAaA8aAuX32ce09sEseHxWaTDcFfUvCLkCw+9GP3eI5X4V3jDY5JEV42DowDKykFWB4EEca87bJ9mGImKCWRIUJKq9mcMdTYWsPLXWukditmJsxXUYjEyxBirho1EKPcXZeLD0NtdRwqUV1K6zjfs+HodF31Lf0Jw21FditnQ5c4zrluvUU2m2UJXRwrGyyFSEJPCx8epqeVC7mwwcR4Vg4nwoNPtlFZ1tISnx5UJCi17k0xtXtJh8OpeaQIoUOCfvA8Mg4sdOAruVHM8g+2MAFzoBqSSLAeJrmu2/bZh4cRu4YWxES6PKHC3P/wAQIOYeJtflpqeddvPaNLjrxRZocN+7fvyf9Qjl+Eadb1Rark1yGKcJbyPUPZ/2mYDF2CS7qQ/8uWyNfwN8rehq0e9joa8bVa+y3b/F4Kyh97CP+VISQB+BuKemnhXYtcyM6c/+LPT3vY6Gl72PGufdn+3sWPATD/Zy2u6y27guBdTe0lyQABrrqKs8IeMMZZQygXvkCZbcb25VYoxewtKpOO4b97HjWRiR40Dwm043YKpIJFxmVlzD8JYa0l21Dmy59c2S+VrBr2sWtYG9GSIKrMPjEDxrO+FVp9p3xQiDlQoBICXzsTqCSNBbmOvGp0G1onbIrgtqBobEjiFa1j6Go5UWe0YY3wrIlFCV2rESVzi65swsdMvxX00pubaiMl4pUFiAWKlhqCQPPT6VHKiSqMKVilWKDojWpratTUiDNTWtbGtDUkVswTWl6yxpp72NuNjbz5VIjc47tDsnHJtLECMIkSspEanS5UFuB0GbMbenDSrhBDgcNGsbIjEa2yqQT40zg8MqksygMx1J4lQLAnz1rON2bh9LZV1OgAJ16Na/pWPUq55HoaVHJGxHm2PsxjvmwyC/8QS/8INr0L23sDCBd/hbI6EMuQ21HAMOn1o9tDYo91Vb2G8zZb6ga8RfhQPEbIyrkVgC/dGpNyxtre9tT46GiMndakpwWV6BjsIzylhKpfduCGzEBLXGig97Vasj4KQ4eVMveaRmAuOBcHj5VV/ZchR8SrcRk+jOD9av+atLD9qmmI8ZhGljJRja1o7ftRAxuDZ5b8FMLpm6FiLaelRWilkjSFo8mUpmfMpWyEHuga3OUfOjIas3q6xl5ir9oZ8VBFiWw2FbESSPZQCLKu7AzMt8za30H0rz72gx2Jlk/wAWZM6DKEcFcg5AIQMor1Q8gAuSAOpNhQrbfZ/CYnXExJJcZQWJBHTIb90+VRlC5ZTqqO6PLaKSbDWpAwL/ALpro2w+xEc+Jn3DNHhEkZFkazyPlNiI9AAoIPeIPLzq2p7NsJcAviW8M6C/ySlJVYp2NGFKU1dHCZMI44qbfOmK7ztD2Ww2vFLLEeWfLIvyAU/WuWdq9ithZTFMBfisifCw9dQfA0RqRbsEqcoq7B2w/hxX/QJ+UsZBHyo9sDt7jVUYds2KRioCMC0mhuAjDU3taxvRT2SYMscVmAySJurkXBJuTY+GnzFdO7H9jMPs5RuxnmIs0zAZjfiFH3F8B6k1OjeU5JcrC+JlGMIuSve5OimedoGMMkOQ52EgAK90jKLHU68ulMSYd/dpVyHMZGYLbW29uCB5a0dLU0eNO5TLcyE0TGeUi4DQBQ3LNdufqKH7Lwx+xRziQ0ZBylV3aleefLqvrzo9ets1ccSSqWIGEiYQ4kZTmZ5iNNWv8NutLGQn3WFQpuAl1A1HcN7jzokGrdTUXEmqjJtYNYvSvVIzczWppXrUmpEWxE1oTWWNNlqmitmCa0vWxoftfasWGQvMwUch95j0VeJqSK3qUhcZIXxMMuU7txGrD7wy3Bb8XC/iKYjVs97K3XMTZfQA0f28heGGfIE3qKxGhIzDMuZgNTlP0NVxZst7i9/WsSvHLUdj0mGm3TTkRcQrKeqC/dRvnYWBI1NEezmHebExjisdna/QEW9eFCsXiRyFjbTiK6F2X2UMPCtx9owDOed+Q9L2+dXYWi5zu9kQx2KVKm0t2Aewbf4nEjz+kz/1q8Xqg9iTbHYweMn/AOpq9hqfwv5fx9RTjumL84wf/VG9ZrTNSzUxYxrkDtGfsDz7yade+KE9rsbL7s53TIRqGzqe8ASOGvGj+NwwlXKSQLq2n4SD+lLGYcSBQTazK3LW3KouLZZGSVijdlcR7rgYVd1jdVNywBF7m40bU3qZFtwyhnVixUAkqOGtuF9NfOnfdIEiRWKqYhlzZQTpoco5elPbM23g4VcMRd179/iA5Bh5HgOtYktXuengmlcY2btd2GsWIcn7xuyjyW9/kKrXtY2UZcOsoUh0IJB4kHQ8vEVYsPtqJHvGhMZ+ByGQ35jKxPzp/ak6YlCrC99SPKhSs0wlC6K52AxTHDQwSWzQ5gANNHJIuToT3iP8tXWHarXmUlXyIXDBWUc9CD5cRVc2NszdJqbsbAHm1u8PXW1WobPzGRzITvI8nAd0a2tbjxpvBylKpNvwMriMIRhFLbUY9+mWJZXCZTkJUXuqH4iT11B+dS48WWmdABlQLc/iOtvQW+daYspHBlfVcuTgbtpawA5m1N7EwxjiUPfORma/G56+QsPStNXuY8rWuM43DrJiUDqGG6Y2PXMKwjDDylQTujG0mW5OUqdct+AIPCpOMwbtIskbhSFK6rmvc36jpSi2aO+ZWMjuuUngAvRQOA1osczaas0G0JVCPIiCNyo0Yl1zfCTcWPK9qc9/lkZhEqZUYrdy2pHGwA4CmPcZCFSSQMikHRbM2X4QxvbpwrZcJIjOYmTKzFsrgmzHjYg8DRZnc0SzUr1gmsUuONiJqLj8akMbSSGyKLk/0HMnhapBriHtp7QyHEe7q5CIF0Ukd6wZi1jr8SgdMp611uyCMXJ2DW2/afLmtBGqJwu6529QCAv1qnYvt5tDNc4uRb8CFiCgeQSq3hNvyiwl+3QfdcnMB+GT4l+o8KnYjDLJGZYDnjHxLwkiv++vMdHGh524VU5PqNRoq2iGtodrce5tJipiD0coCPJLUNO0HY3eR2YaBmYsbchc8vCmpkIGmo5jp08qj+Vcu2SUVyPRXs62wmP2akb2LxKIZF/hHcYeYCkHqD0oNtbAmFyrcDcq3Uf1Fc/9lvaX3PGqHNophupOgJ/ZsfJufRjXRPaX2gRAsKAEs1nmYMYo2HBSVIObrY6DkeUKlNTXiTpzlCVlsDthQb3FJfVFYFr8PAeZNtK6dXIdubejGy88WWKV3EQRDqjowaTKRysAQfxCmdn+1+RIAskIlmFhnzZFZerKAe95aa304VfQy01ZimLjOtLMkWfsb/6/FdLy/wD61fKoXs7xMOIllnicEkaxnR0LNmOZeY1sGGhtV7qeGi4w18S7jdeFXEpwd0oxXwRms1resXpgxxysA1gGleuHSjbXhO9lBNu8TbzN/wBaETSTOf8A0oNjoxKfPVxy5Ua28hWaRieYIB5oQACvkRY+Ypg4mBrFr36XtasOtBwqNM9XhaqqUoshj3hyN8saxjkpu300H1qW8uQHKdTp6c6y20IwLRjXrxA8ahRToXBdssSkF2PS/ADmzcLeNUvVjCTZb4tk54otXiYWY8GJOmut7cNB40ajFgBxsLVzDC9qswRZlO7R2I3ZIYob2VrnUi41uKsuzJoMVKwRiUEShULMpuCb6XuSNNda16E6N+xa5i47huPpRzVovLvfdLztt7y20051qt4eIiKCbM5kLopYsTdSxW1uFrU3tiYkySRhxkYLnMpABBAIWPmKaUjGcNbFovWuegzQb3ESKzOFEaHKrFRc310qTsSUtChY5jqLnibMRr8qmmVSWgQvUTaG0lhtmDMTeyryA4/mKHxx73eszurK7KMrEBAvDQcb8daGY0bwQOxbM0ZJsSBoV1A5X41xy0JQgr6nRTSpXrFLDxF2tj1w8Mkz/DGjOepsL2HieHrXlvH4p8VNNNKbu7Fj4Enh5Dh6V2P24bZMeGjw6mxlOdv4EIyj1cqf8hrjGzh8V+dv1qub5DFGPZzDKnKVPUU7gWeNw8ZKkDQjhfgQwOhB1BB0INMYldPIlf6UhORz0OtvHnUS4MOi4u7YdBHMFu8Atlc/eMKnlzycuV6BSRkX0ItofCnHUg5luCNbjiPEUbgx0WKH+IIjnA0msckvhOFGjfjA8+tcbLYRUlZbldvVi2HtVd00E7skOWR2yklpGt3VsSQBfXQDXUnS4DY/BNE1mFuY6EdQeY8aZhGtduVjmNkQu27DCO5KqTqPPxNhTFZIrFB0k7Nx8mHkWWFijqbhh+R6g8COdd57F9u4ccAh+yxAGsZ4NpqYzzHhxHjxrz6KlYJ2DAozKQRZlJBDcspGt6nCbiU1qKqLxPUl6V6rHZjtCGw0fvUiriLHOhsJDa5BEY1a62Og66DhQvavtSwkfdhEk76gAIUAbgAxex49BTeZGaqU27JF5Z9ahYrbMSxzSKwlENhIIyrFSeGYA6VyHaPazEY2ExPMYmOYOiBVViDwJHeCjhqdagdidrts7FMJVZsNKu7nS18yH71hxsSfQkc6qrucYXgrmjQwFpKVXVc0vmWDb/aibEixyqgNwqjX1Y6/lRXtBgPd2VuMMgzRsdRqL5STz106j1oL2l2N7u4KNnhkGeGQahkOo16gEfQ86xitvyzxLDMWWGNAIgtrSMosDJfiAf8ASPG+Kp+0u5s9jjMNTVOk8JHsvSy8efmrO9/eEYkXJvJG3cI0DW1dv3Yl+8fHgKC4zFGdwqKQl7RxjU68zb4mP9ql7G2FicblVSTHGMu8c2jjXideA62FPY/tLBs5WTZv+JxPwtjGW8aX4iBeBPidNedRjFzeWmrkr0sB2qvaqcorZffX4Inx9m48MivtGUxF/wBnho7NiJfJeCDxOg52qv7c7ckS7jZ+HhiRe6GESTTO3P7WRTz6DlTEud4nxMzNvyhzu5u5LaaMeA1tYWA4VUcNjd0rCMWkbQyc1XmE6X5mtOGBjSSc9X98jLxnEMRWtnlZdFol8/eWyPttjMP9nLJG5upyMissRU30yWu3gNKsuz+3+Anf7eB0c/EwGZLj71gbjzsT41zhNlSzuFgjd2sL2Gg8XY6L6kVIOFgw2YTS72TgY8OQQPBpyCPA5QfOmnJRdjGq4anJ6q3ijv8AgJYpRvYWVwwAzqbggcPLnT8MSouVBYa/U3P1rz1ge1TYd82HiSLyeVmI6MS9j5Wt4V1rsN23XHlo2QxzIuYi91cXsSvMWJFx41OFWMnYycRhJU1mi7osU+zY3bMy3J46kX/iA4+tOyYJHtdQbCw5WGnTyFP1gnpVthLMwzSvWmasZqUsaVzhHtfxhm2gyfdjCR262Acn+aUj/LVNXS/n9BRDbeLM2KxEpN80jsPAF2I+mWhkptVEndjsVZWNMUbMQfhcD0I5/T61FdCNDy1HiPCpWKGZAf3T9D/e1Ro5BbK3Dken9qCxDkL8PlRjsvh0bEBWF1Ktp8qA2Kkj1o72Rb/Ej+E/pVdXuMe4Yr4ymvFBraOHEC7qYNJhSSVI/aQk6XjJ0I6rz5WNV7G7L3Sl0O+hY92VBpfkHB1Q35Gug4/D76BlAGbl5iqNPs/Ex8EZVPxLmBDHldRobW535VTSq9WbPFOGRjK9KD1/Stn8vDfp0B67DxBXPunCccxUhfmamL2Wlst2RWb4UOa/qQLA/lpe16l7H2eMUWZ3ZmUfCeXHQDkPCrbsydZFYKO+bsVvbNyfXgbEDiLa+OruHy1JOL5GRVwThTjVXdldL3denkc+/wCDMFzPJCg10aRc2hse4tzyrRsUkX7I52/9wiwX+Bet/vHw0FEu2OAEbqwAF9NBYaAWBHIjhVctROOWVhC1mOR4hlcOGIcHNmvrfrfrVjaVMcA91jxi6n7qzgc/BwPnb5Vesiop2JJ2DkzNGwkC5SDZkA1Ci1zc/EDrU/ayiaAPEbBRqL8uht0oFBtKQC3xAaa62vyv0NStj4u0lx8DaMg6dfG3zpuFVS7L5jEKienUuPYvtRGwGBxa5sOwurfehfmYzyUX9NeIuKNYnZWBwMjHF4gT8Ghw8WryKQCpkI+Aa9dbXBNc6wkyrijl1UB7HpZSdKb2PDHIzZ7kjhrr5/OlKmChUne/n4jdHGVqUXCErX+9Cz7d7TvigYmIwuEXQQQi2Yfjb73yA8L60Fmx6p3Ioi51ILEkeZ4XokYoIxeWREHVhnkP8KDh5m1QsR2jhBtDAZWJ0aXhflaJdD6600lToxyw0KJSUeevxGsLgsbjFsFZkvcsbrGP8x09BentxgsJ8bnFz8ckJyxKejTcW/y2omuAlxQHvErzHUGGFlRIyBcK+lr6dNLHjahu0NhiLM0SOAoVnDWOUEX7rgDMBbU2+djaMnPcXlN7oFbU7RTzru9Ioh/yYhkT1HFvUmhSJxvyH15U6OJPV/61pIe75n8qWbbKHJt6jRXQHzroPsqktjY+rRSX+QP6CqIy/Zr5mrZ7LZwMfCDzDr/9T/SrKXeRXW/Kl5M7mWpVqaV60Dztwveh3aHGbrC4iQcUhkYeYQkfWiFBO2o//n4z/oS/6DSb2NNas87YYWHoPyA/350zPT0GiDxqOXvc/KlmaJrDIBcHgdKiyxlTY/8AkU451o9szYs8y2aE5fus1lt87G1cbS3LqVGpUdoRb8lcryNfQ+h6f2oz2R0xGv7p/MVJxvYrErqkZYdAQflrrTfZxDHiMsoZHykWYEE6gjQ+RqFRpwdjS4dRqUsZSdSLWq3Vi+bPm4g1u4HOoWEcZjbnUuU1n8j6BKPaMxwIAXRQGPxWFr+dA8ZBNG5aBVcE5ijEAaj4kNwVa2mh153o3g5NSDwNMlSCQeRt6cqtpScZKSFMVhYVqbpT2+9inbawuKmCgwFVW5sHDkk8db+PCgz7KmXjFJp+AkfMCumKCTYC5PIcSfAUZPZHGZc25b+HMmfhf9nfN6WvTTrSk7s8/W4JhYd6o436tfQ4jNEw4qw8wRTaDUV1VgedQ9pIu7clVNlbio6UKr4FVT8PZYtqp/H1OfzaILczf0FRwafxjcAOAFRgKuPMoK7KyO3efJL3rFtFe4sAW+62vE6G1SFMWGUspE7tdb95UXTWx0zH+1B8KrFhlvca8L2tzp3aEjXyNYZb6ADidST46132j2QzFP2bm0/B+P8Ai4t2T3muWb4RzP4j0WntjzpHPEz6qHUsfX8hx9KhvOx5+fj/AG8KaridmLnZNnzIgKEgOtmZQ1iwGvxKbm4FtOIHiLjNsMPjuGyZ2LcitgCNOZGa48fEXouB2/NGuXuuoFlzgkqOisCCB4XtTmJ2pJJGAcqpxyotgTe92OpbrqeOtNe3WWxNz0BsNrWJta5puXkOg/PWtOJrdtWNKlY/IPs09TRf2fyZdoYbxkA+dx+tDMSvdHgAKKez6LNtHCjhZ7/ygt+lSh3kV1H2JeTPQVqwayxrW9aSPNthahfavL7lis/w7iW/8hojmqs+0nE5Nm4nqyrH/PIqn6E0q9jTjrJHAsQ9lUfh/tUOFWdgqi5Ogp/GN9o3gLfIUV2JhMibw/E/DwX+9IVJ5I3PRcOwbxVZQ5bt+AS2RgUhtYBpObnl4KOXnRzDRyE3uTQZZlQZm0A1NB9odrZn0Q7tOg+Ijxb+lJwjKo7ntq2MwvDqKja3RLfz+rZ0P/ibRizcfof6UA2liw7XlXMhNwfvxN1RuXC9uB1qtYfbEP8AzImZjxJYv9GNFsFtPDyDIFKC1r2sPnTH+nl+oxpfiCjK6dKy63v/AB9QnhDllte4PAjmDqDRLEnShEGGKFbG4Hzt/s1PxU2lutKThKDs0elwmKpYmCnTlfr4eZsJMoDU5e+vXX50OTE5lIPHhRO1Sp8y6o9gh2cxaxYmGRxdVcE/lf0vf0rqrlBFn35AvmLEA6XvwGoNjauMgVi1XXMnG8PWImpZrW8L+pN27jFmxE0iCyu7MB4E8/Pj61Xu0smXDSeIA+bAUTNAe2klsOB+84HyBP6V2OrJ4u1HCTS5RaXwsik3J+VJhYDqdfTl+tbwi4t1IH9abvrflTZ89LB2VjADswvchbXtwFzr6j5UEx0uaRz1Yn66Ud2fJu8KW52Y+pNhVaqilrOUvcbfEf6eFoUl0zP36r1YqVKlV5ijhbS1vWnWbuCm31NhqB/s1tPwArhEbh4j505h1ufWm4+flUrCLw+dAMdx3AU1srHGCeKUcY3V9PAgkeorfHnhUA11HLXVmeowQdRqDqD4cqVA+weP3+Aw7nUhMjdSU7n6A+tHTWnF3Vzzc45W0ydVG9r2Iy4ONP8A3J4x6KGc/wCkVd71zP21YqwwidWlf5KB/wB1LT0izRo6zRynDwmWYIOLtb5nX6VbMUozEL8I7o8hoKCdkIbzljwRSb+PAVYjGAxLcBr6Vj4mXasfSPw5hksPKo+b/hfW5Wu0UpuIx0zN+lBEtfWibSGSRpDzOnlypmfDZuA1pim1BZTEx8ZYmpKtHnsvDkOQYRDqDfwqfFBfQaCgSOUPSi+Dx4awOhphGM00Wjstg5ZZkiXVWOv4V5kV13avZ3Zz5MPu93KEzZ0azAcAXPBySDxH3TwqodjhHhY3mdhZVLO/KwF9D05Dr61psvbRmledm70hzDmAo0QA+CgfWqMTNKFhnAuoqmaDat0COI9mLBg0E6sLg5ZFKn+Zbj6VBfs3iA7LlXuqXJDrlKggGzXsTc8ONXLZm2rWztlHVuHz5UsbiBBJmv8AYTm2blHIRaxPCzAki/iOlKRcUtD0FLiuJWkrPzXyKZiezeKjvnhYWZUvdCMzWyjRjxzD51BbAShQ+7kyMMwbI2UjqGta2o18ate2ttYyAqJRGyFt4jrez2TKNQ2lgQbdQPXOx9s4l4goh3ysqxgB1z9wkubEX7wOW50GUW1qzQ0o4rEqmptQa6qVl/PMpciEcQQfEEVVO3cndiXqWPyAH611DbnaMTxypuiheUOb27qqqqF4Xvdao3anZkMuEkcvlxMLBlBvleIizKOWa9iPK3MVKLSkV8Rq1JYGeaOVu2l79H8ygIbKev8AXT8r0xW7HugdTf8AQfrWtNHig9ijbCAdQv1N6r9S8Ti2ZFUiyi1vGwtUSq6UXFO/Uf4hiY15xy7Rio/AVKlTmHS7AeNWCBKw0Rte3Go+KOvpRlxwHhQSdrsa4RW5mIcamqtrDypjZ63JqXItjQce5Hxx4VCNS8edRUSgkjr/ALF8fmw88JOsbhx5OLfmh+ddEAri3sdxuTHGMnSWNlt1ZbOPWyt867ban6MrwMPG07Vn46jymuQ+2ua+JgX92Fj/ADPb/trrgNcR9sE19oEfuwxr8yW/7qqrd0vwutQh9hsMCsrsLi4W3LTU+fEVK2xLaN7cW7qjpfp6VJ7Hw5cID+8Wb65fyWom0tZbDgov6n+wrFqO9Rs+rYCn7Ph8YLdr/wBa+jK/h8Gw40WhwGVLni3AeFEl2gALZEv1tTD4gk3OtRlUlInh8BQo87gLE4G5oTLhiGt1q1zPe+lQZoLC/oPM/wCzV1Os1uZOP4XTm7x8yFhXkUBQ75RwXMcv8vCjmx9oGKwNyv1B6j+lQooKyRXJzz6BRwMacdVuXodqlRMuZSDx8P4TyojsjtQqRsWyy4cqc6tqtrahga5jJQbHOQbAmxGovodedcp0sz3EcbTjQjdaly2jt/DpikEGZIWtvC7tIFux/Z3sQtrca6FsHtKAc0e7ABCjKABew5LpexFcLxCZrfwit9mbVkgPcY5b3ZLkBvP+tWujdaPUUq4uov6c3ePI7PtuaErK2UB7mQWsGYtqVPh8VvIVzXtjNLYXUpHIdASL3W17gHTXWiezu0Mc/wAZyvzDHSw/EePlVc7VbUWZwE1VLjNa1ybXt+HQWrlKMs1mSxGMlPD+zcroCE1ilWabMkJ7QiAiQ/w/6TQw10HFbMiyMrQXEaJJG5n3QmW6rmZ3unB82lumtAInid2j91hsvC2LVGvzvOzZJL34AVGnF21NDiEF7VW6L70K5UrAL3vCjGL2fFhpJXYCRQzJBGxuHYGzMxW10Q3Fx8TacjYhjoMPC27eDKd1GzbpmaQTPZil3YqF+7axI04njZlEXDQrmKxmpA8r1Aqyf8EjR5GlSbIiRSbq4WQby37VyuirqCba3XhfR3DwQS5t7h3iMcZlBhJRXSwKBhIG1JNg445hoaMoZLFdwrWYHxorKt6IS7LWWK8eFaFgyLGzOzbxmcLkLMApNmLXUC2Q34ipzYWFbKVgZN2GjcYpIzIwWzCTO4OUuGsQotlAvYk1zKzns2yn4496otW/3OF3jVsMqrK6xbyPFiUoz6KSFZh1NjxymomFwCqkSjDrO7oJWaSVkVczlUVcrqLnKOJJJNgNK7lOqDIPZTHbjGYeTksi3/hJyt9Ca9IMa4JJggBdcHhnW5AZZ5tWXVlW8oLMLcgfW4rtewcbv8NBKBbPGrWvextqL89QdaYoaXRmcSpNJT9w7sXaQnjDCuJe06XNtLE+G7X5RrU7YvbDE4ZcsKRuOjKxP/1YVWNt458ViZJHAV5HF1UGwOi2AJvyqqrUTVi3DYacZ5uT0Re9mjJhoh0Rb/K/5mgew8WJMTMG4MbD00/SjW0Jd3Cbcl/IVUdmAq4IrJjqpM+nV5OjOhTjst/hlXqy14vY5Gq6ih74Vx901YdlbSDizcRRBwOoqGW+w82ua+BVU2UefHp/Whu0nG9EanRBcnqx/sPrVj2zjgim2mhufCqPspy7SOeZH61KEdG+gjja0YSp0UtZO78lr62C4Wo78alIb1HkGtRjuSrRWVWNGWgG0vjPkKsdqre0D9o3namcP3jB40stJefzHYz8PlUfEpZqdw/AetZxq6rV60kZFSOajfyIjcaxWW4msVYIvcVbLpY+PPhpWtONpl56XoOHRpMYm6lcvOu+iXEmJSBYAk5C/RuoW+UDrQOGaIGNzDk3zKuePGZpVzcymtiOPeHKiE+Jw7Cc7wAzxBI8ysqwroVD2Gh7oQZbgAHrpDxEsTLh0XExbuHdmQvJiCc6/GY0YFcnTKBwqVN6Gnje+r9EO9osEuIBYFFlU5Ys80UZljDuHd420Vs+Y3zag8OZ0xLQtPJJhsRHE4csfeApjZmvmeFgGN8wuLi4zAg0Hn7QXJBiglUM2RpEJYKXLAXDDS7Hj1qTi5MPDvZIxh5t5IpjjKyHdx2ctmBtlNzGLXPA1JtMSbT1DcGAPu26zvLpH9ph2DB+/OxVmci0am17272W3ImPsvB7mGd5TJvDC3FwFCZQEDAMSvDuXA1C2oXgNvhyY5VijjK9wKpEaOodk3iWYuhdgWBvqFP3bEhJi0ZBv8Rh5Hud8yiQu8IZHREsoQsWVhrqBkFwBRow0eqH9n4yTeOsksrhJoIAjMWAYyl81ydLDDsP8/S9w+C1XBkpnJaVdIt6xAIIG703lszaHrUybFxRytLvVZZcXHiLIHJSNTKWzgqLH7UafhNQsbJh0jgSRjiHjDraGXJGFLlwSXiJzHOwNuSrzo0ONWVvvck7IN2w+UBV9/QMNARbLu8w4gazWHAd6m8X+yUN+z90jJP4xI26setyRbpm6U5gJcNHunjmVUWVZpFkV98cjXSNQqlSBr3swuWuQLVjDY6MJHJvIiqQGNoHUszSrnMXcKlSM7I178Lg8wQ6rWsRcISkuHj4Msb908pXVyl/nELV1r2a4zPhFiv3o1jNvwutx9Q/yrmWE2xvonLHCx4neLIZZA4dzlYZw2q5wTe1gLm9r61YOwe348PinjL54xh41JW+UyIQCVuAbDOwvzt5VOm7MTxsM1B28yjhwLd1T5itNkqGxMdxoZAbDzvSpUpLmaeHSzUv3L1RcNvudz5kfU0JjQWFKlWeu6e6xKviPcvVhLBmzCp3vDW49azSqBpUV2Svdo5jujrxIFQuzo7j+f6VilTK/Jfmeartvi8b/p+YXQVGbiazSqiJp1tkbVVcUe+38R/OlSprDbs87x7uQJGC4etOYsfD50qVWvvCEF/t/h6g81ilSq4yRVs/6D8qVKgAtMfsl/hT8jQelSqqlsx/iH5kf2r+4q3elSq0zzSiOwIA86htRxpUqjPusnDvItu2tnRqAQLVWcVhVsxtqL/lSpUtTbHq0UB6zalSpszxVYex+xkxLOHZ1ygEZCBz53BpUqlBXZTiJNU20f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-1722438"/>
            <a:ext cx="4048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9942" name="Picture 6" descr="http://news.tsinghua.edu.cn/publish/news/images/upload/pic/2007/04/19/20070419%E7%9B%96%E8%8C%A8%E5%90%8D%E8%AA%89%E5%8D%9A%E5%A3%AB%E5%AD%A6%E4%BD%8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132856"/>
            <a:ext cx="2428841" cy="2160240"/>
          </a:xfrm>
          <a:prstGeom prst="rect">
            <a:avLst/>
          </a:prstGeom>
          <a:noFill/>
        </p:spPr>
      </p:pic>
      <p:pic>
        <p:nvPicPr>
          <p:cNvPr id="39944" name="Picture 8" descr="https://encrypted-tbn2.gstatic.com/images?q=tbn:ANd9GcR0-BR8d_voBuQjX7XCxp38zovuDKujOu7GsgpacDRvrFLPkb-PR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221088"/>
            <a:ext cx="2657475" cy="1714500"/>
          </a:xfrm>
          <a:prstGeom prst="rect">
            <a:avLst/>
          </a:prstGeom>
          <a:noFill/>
        </p:spPr>
      </p:pic>
      <p:sp>
        <p:nvSpPr>
          <p:cNvPr id="39946" name="AutoShape 10" descr="data:image/jpeg;base64,/9j/4AAQSkZJRgABAQAAAQABAAD/2wCEAAkGBhQSEBUUEhQUFRQVFxoWFxYVFxQUGBgXFxYXGBYUFxcXHiYeFxkkGhcUHy8gIycpLCwsGB4xNTAqNSYrLCoBCQoKDgwOGg8PGiwkHyQsLCwtLCwtLCwsLCwpLCwsKSwsLCwsLCwsLCwsLCwsLCkpLCwsLCwpLCwsLCwsLCwsLP/AABEIAMkA+wMBIgACEQEDEQH/xAAcAAABBQEBAQAAAAAAAAAAAAAEAgMFBgcBAAj/xABQEAACAQIDBAYGBgYFCAsBAAABAgMAEQQSIQUGMUEHEyJRYXEUMoGRobEjQlLB0fAzYnKCktJDorLC4RUkNFNUY5PxFhclJkRVc4Ojs9MI/8QAGgEAAwEBAQEAAAAAAAAAAAAAAQIDAAQFBv/EAC0RAAICAQQBAgUEAgMAAAAAAAABAhEDBBIhMUETUQUiMmFxQoGhsRTRFVKR/9oADAMBAAIRAxEAPwDW4+VPmh4zrRJrlj0UY9hDoaIoJLcTx5UHPtgrLlYEeWunfaq71Fck2SzORyv8KSJxcDmaDO0c+iai3rUIZTbTQHjzJ/CleT2MHyBGbVQbXB05jWmjgU42ZfBWb5XtTMBuLnTtHhpyFPxzZxpyNuR9tB8+DWdGzBydx55T91d9BkHCQHzU/jTwQnnbwvTyA87UygvYO5gMcEtzfJ4WJ1Hj2dDe/fSurf7IPkaO512m9NB3MjySOKN7NaakxqL6xIt3j7qlaip4gcRfnl4WH2W52++llCujbhxHB1H4V5xpXYF7C+VdcVOnXI3kHQU6BSUFPKtJFBbOBL3FLWPxHvpyFNaciQDl3/OrxgI2M9R4iu9R4/A0TXqfYgWD9R5+6uiDz+FP16jtRrBZ4uyaDIqRxPqn886AIrnyqmPERXa6a5aoUOcroWvU9hxe9GKtmb4EBKGddakzHpQDjU0+SNIEWeTjRJoSM6ii6pEViJcSUUlePkT7dOVANtUSIbqpYDib8dbgeNG4jDM9sp4cfuoGTd5yb5tO6hLf4RNheFkQxi9r21y6ew0gMBwNgfzanYNjlVAuPfT3+TfEVRRdfcAiBlsS2vfz1sK9Al2OVcid/wBrxpxcFoVvx1+FOR4dl0uCO61OkwNDhjAtencwpJj18q51Q7qPIwuu1wV2mMeqPmP03H6vD2N4/dUhUfKfpv3fubx+6gzDkA7C+VccUrD+ovlXpKl+kfyMRiiEFMxin1FLBcBY7EKWtJjpQq6EZ2vV6vUQHq9Xq9WMN4j1T+edA2o7EeqfzzoOoZFyPERauWpdq5aotDiLUTgxxpi1E4McfZTY18wJdDzDSo5l1NSb1Hka0+VAgDJxHnRlBpRV6EQscWYryveu+mN9ke812AXvT2SqpP3E4G1nbuHxrvWt4U6BXbU9AGFdvC9c6x/D3U6BrSiKFGGOtf8AV9x/GkHFSfZX4ijMtcyVqZhsTGwNuPjXetPcaXlpVEAy2ItxU/A0GXzTXA5c+Pqt4VIkVHuv03AcOP7reH30Aj+G9RfKuSUrDeovlXJKT9I3kZiohRTEYolaWHQWLSlCkpShViZ2vV6uAamiY7Xq9XGvbSsYRiPVoOi5/Voa1Sn2NETavV0V61Soc5aiMIONMURhedGH1Al0OtwoGj2oK1PlBBgS0TehlomliMwjCc6JtQmFPGnZ2sjW42NvdVo9E2PWr1A4K+RSWYmwvc1nHSl0qTYWf0LAKDPlBkky5ymYXVETgWtYkm4AI0N9DZkm3SNSHGlCvm/Z3SdtrDG8okmjGrCaLiOfbUBl9+ndW+br7xRY7Cx4iE3RxqOasNGRvEHTx486CafQZRceyWr1Z3vV034LBytEgfESKbP1WXIpHFTIxsSO4X7rimN2OnfB4qVYpUfDs5srOVaO50ALjVSfEW8aYFGlCu1wGu1gHqj5v0/s8O5vH7qkKjcT+nB1tb2cG8furGCcP6i+Vckr2GPYHlXJak+h0IiohaGiolaEOgyHEropKUurEz1eri1xz42rGFV6vGkodKxhMw0oKKdWvlZWtxykG3nbhWDb9b+4vaOLlw+G6w4ZGsEhFmfKbZ3YasCbm3DhpcXqH2duZtaEtJEkkIsGv1gjYhTcLZTe+nCoTmk+y0ccmro+lK7VC6Kd+Zcek0eIX6XDlQXAy5g2YDMvJxlPDQ+FX2lMcojDc6ZtT2HHGmh2LLodbhQVGtwoIUcosQJKINDLRBNKh2LVqWH8qaU0sU6Yo6D5ViD4pE2jjcRMGvJinjU5GzBIiFHsOmnHStuFZtvVhxBiZbWYH6bvK9Yx5DiA19e41LM3tOnSpbxjb+2MOIlvIozC4GtyPK3DzoXdDEnB7ubSlXQibEBLE9kkJEhHkSDUa+IWziSNSBGGvfMARfW9gBx0FSu/+1YoN2zFFLDK0zqjGF0kAaSRp31Um/qlb0mnu2W1i2xSMNwWGaV1iQFmfQAcf+Vqk9q7oz4RI3nQhZAcvHTuDA8Dzt41beizZC9W+ISZklQtdVAuwA0UHiQdbi3yqz707Linw+ImZpTI0bWUlsgtqjZTwt+PGhk1G2VCQwXG2W3oV3tfG7PKynNLhm6oseLJa8bE82tdT35b860GsG//AJux30+Lj+1Gkn8LFSP6wrea7UcLPU3JGCLHgacpJrAGljCiw4UzKafc0NK1Tl0OjkRohWoONqIVqXG+Ase6y1LL0NK2lOBqrYtDmeuFvKuXrl6NgoXnpLscpA42NuWvKuZq9esEwDotY4WGeQxPI5mMZUZdDGtyMx8WPurR9sbbkaBepg7besJDbqwCASQvrHXgCPOhoIEweLmiQAAlZSAFC3e4DAA6Hs2N7ai/O9LOMPW5gG1JGUrlIvzLE8Ba97V5mST3M9KEE0qIno32dJDtXGlgVWWGKSwHZzsQWGutwc+nia06qbu7t3Cid1kmjXEN2QrHLddCLMeySe699KuddOPmCs5MlKbo6Keg4U0Keh4VSHZKXQp+FBXoqVqDBrZWCIKKeNNCnRRMdBoLbW8OHwcfWYqZIlPDMdW8FUXZj5A0dGNfbXyLvFtmTF4qWaVmZmc2uSbLc5UHcoFgBTxjYGajvj0+llMezkZORnlC5rf7uPUL5tfyFSPRzg32ns8yiU+mwyOjvIxcSqx6xBJz+uwDDhltYjSsKNaT0E7xnD7S6kmyYpcmvDrFu0Z/tr++KeUE1QYycXaLJt7YGMxPpMJjEPUwszAENnOQ9WqnmCbcOAOttBWKT4do3ZHBVlJVgeIINiDW1bZ3gw+B21iZSzsmSQFSSxaYBC0ayNqELWGXUKLnQZQcs2jiDPK80li0jFjYWFyeA8BV9JoXktRBn1G5pyJncDEYhSwRA8Ddl8wIBPHRhwa33VPdIm8Ui4cJGhiWXsuSbs4A4X5D8aq+6W8z4KXm0TEZ07+51vpmHx4eR3STvJFijEITdVuSbFTcgaWOt64dTosmPOm18r8/7+52Y88XhaT5HuiHfGHZ2MaXEFhHJGYyUXMb5lYEi97acr+VfSmxt4MPi4xJhpklU/ZOo8GXip8CAa+M0Q3tx8PHhWqbL6PVi6thiZopl7ZkiyggqLssamxNri5LW8OVVc8cU9z58HNHFOf0o+iKbY1TNi9IKBlgxbEOyBopshAnto90TN1coIJK3II7Q00E4d5sOeEn9WT+WhuTEpp8ki70JK9BSbxw/b/qv+FDybdiPBj/AAv+FTkxkSMb0Qr1X4dtx82P8LfhRKbwQ/b/AKr/AIVODGZMSNpTgaoSTeOC36T+rJ/LSxvPh/8AWe9JP5asnyITN69eoWbe3DL/AEhb9hXYe8C3xpj/AKcYbvk/4bU1oA9t/exMKQuVpJTwUaAeLMeHkATVSx28+KnBu/VJ9mK6m3i/re4ihJNpdfM7sPWc27spOVSPCwSnpgBw491BsZIr27e7kr4iZlJzmJZMo4lS5FgOZFxfvvU5iJcT1RXMo5E5Tm997CpvdPDAYlSBbsMPZbh4C9Ob07XmXbGzsNCIgJuskmzorMUjF+PFTYNYjnburnyYN73JnRj1GxbWrM129u+8eLiAF2aMFwRwFyO1fmVsdftVbNl7Tmw6r1UjBdOwx6xPIBvV/dIovehL4uVx9Xs6/qqB86DwC/RqDxsL+FxVFGlRKUtz3e5dN3N6hiGMbqEkC5tDdWANja+oI00186s0XCsh2FilTGxyk2UORf8AVa4Y+Xa+Fa6hsKaHYkhmd6DDU5PJQXW1LI+QxHhSmkA4kDzIqMEh7z7676Op4qD7L0d/sHaHPj41UsXUBQWJuOABJNfHZavpDpK2vHhdmTnQPKphjHMtIMrEeSFj7B31823roxvi2TlwdBvRGAxrQypLGbPG6up7mQhlPvFDKa8TVRS4dIDE4vryLx4oDFxHgQkpLFD4hsw954mr1tnc+PF4NZoFAnCBhbTrBb1G5Zu4+w6cM123tIy4XBKy26qF4w1wS46+Q5rcQBfKL81NaruhtbLstHY6hP7I/wAK5M2aeCcMmN00deCCyRlCX2MeIvrwoTELztT0WJHPnr76U8q19bkjHPipurPKVxlwL3Yw3WYuJT9oH+HtW+FazGwM4svaAPavbKvFv2iTZQvC5vWU7vz5MVGU46geBZSL+y9X3b0bRYVCrFSXCsQTcgg3ufZXxusxuOdQbPe0k1HDKQfBj2mxABK9VE5aOygkFlCsc/Fri47rVaoZNKo2xG4fOrVG5todaquFRwyduyTvXRQ0Uh5/nSn0asKdtpTTGl9ZTErcaBjkh40yWpbHU01I3HWgEGY6D886TCmZraW8fGkluzROEQgXtpxJPj+RTpAB9pHqIxbUIAV4AgKB2deIt7dOfCmX2t9LfkDb4fn3U1vHtD6JrtGB6oDaliTbSxGuvdVfixNw58aIyNZ3GxefEN+rGT/WUVT979uld7MJrpGYYvLrs6t/9g91T/RVLnknb7KKv8TE/wByqBv0f+8yH/f4X4MlPHoRl627iAss/Pttp3kta3vNVzb+2zh4QP6R1Zj4aW++w8qK29jiZZLc53+DM33VTtrsZp1B1UFcxOuhN7fA0gxb9ji8S82IHHgBWjbobXMimBz2k1Qn6ycLean4Ed1ZRsPaBXsm2h46C/vOlWPB7cWF0lVhmU3AJGo4Mt/EEigBmnTYFzwy+0n8Kj32JOToye41KJtHMqstirAMD4EXFJ9PPcPjSThB9tmTZAqTWZ9JnSbNA64fCExvYs8llJtcqFS9wOBJPHha1aRE2or5t32xZfHy3+q2QeQ/xJpsSt8jTYHtjbmIxOU4ieWXLfL1jFsua17X4XsPcKjbUsnhSDXURPBLmw1J5VftjdE83pCLiyiqEEssasWkQH1Y5LCyM3HQkgUF0X4rCQ40T4wjLEM0YbLbreKsVJuctiRYHXLVl3n39iimfEYOeOb0iRi0ZR7dVbVZM1iDc2Fhfjrao5XKqgWxKF3Mktv7k4dMOUjjQERSZM6mRgAHkPVtmBuO0db28bVnC74zCDqECCPLl4Etw43vx9lTu9vSBDi8KsaRsHuCM2hhtoVVx+kUi45aHUE61RkqeLFuV5OfyWy5drSx/wAHo1BpbIPGkKdaeUc+Z4fjX0OnSnDrk86XDDt2MEXxsCDQtIo8hz+F613bW76tPh0lP0IEjkcmdcoRT3jtMfZWddG8d9pw87Zj7cpA+JrTd/JH9Fzxi7Zh1duPbAW4/jWvn/ikdudKPt/dnq6P6OfLC5sAvVZUtbiNBy7qjcK/Z8dfhxFPbo7Qke0eIRo5Ct1vazLpcqR58PGnds4LqZLj1H+Dcvf8wK87Tz2Sp9FtTDcvuv6ORyU+r0BGfzenw9d9nmhOamZb15JfzekStQMcc0PK9LZ++hJ341giC/ZFIgBkfVmCgeQ/ZAHs1PM1yCF3sqj2nhxobFYKTCg2YFeJXj7uYqiMD727DkMRkizMF17VmbKOOXS4PHnw5VVxtZVi1PH437q0fZG1BKgKkEHw1H+NRG1+j2GaXrc2ViQzKNEbvuOIJ5kEUTF26KNmNDgzM51xDXA5hVuFv53Y+RFZ3vtrvJEB/rcN/aQ1puHx85jCxdUugUBla11FhlcaBrciAfMa1kG8eJlG30LAdcs2Hstwbm0eX33FZPwBrySW920OpxciX/pZW9hfT4E1DQ42+dgLi6g8L/WNwOY/GjNsbm4zG44gDKSQHke4RPFiATbhwvVlwHRp6Ecs5zvxzcVYcioI4fGlTTQWmuyC2TsHrZA73AGmnPuJ+PKrQ0RQZRZlAtawQ/DS/sHnTe2MQIUvGVUjlmUXtyIP3WoHZ0jYnXMVU3ta1zpzPl3d9Axou5e2EeBYLsXjUk31GXrCBY31IuKsQqjbkwiDElSbZ0KL55la3uB9tXm9KYgo2r5v3xH+evpxCk+JyDWvokNofI/Kvn3fhLYq/fGh+Y+6mwdhyFe5Ug0rlW3bp7jYYYSLr4I3kZQWLqCbkXtrXROVEqsw+uV9CHcjBX/0WH+Gh33BwJOuGT2Fx8iKn6iDtMEFPJyrQOkXc3D4aFZII8naAPac6G/eTztWfoe18KpB2gdCTxohH+OnkKs3R1seDEzuk6B7AEAkjmQeB8q0xejrA/7Ovvf8a6MOsWG1QrhuMg3a236Lio5T6oZc+lzkzKWt42H3Vftnbw+lTRxrpGiqzEixLBY7Aa8AVN78wLVOv0bYA/8Ahx7HkHyaozC7jJDG0qPJ1kbsQMwKlFY2Qgi/q878a4dbkjqHuSpnbpcnp8Pos2OjORGTRozdRfRtCCvhcE/CjSUxUFvtDTvB+4g03gmDxA8iL++q1Nj5MJjHABaB1DEDijXILAcxoCR5mvGrc6R6Mmq58DEkjI5R/WHx8aWmKNWXE7MixcYlUKzAac8w7qYw+w8OR+jAPPSu/Fk3Kn2eZlhtfHRBemn8mkHHd9WcbuYcD9EvuFdO7mHP9GvuX8KqRKhJtD50JNtAmrs+7kAGkafwr+FQ+0dkxLwVf4V/CsE9sHFhcOG/PGqtt/awaW4Jy8G77H6wvzBsbeBHOj1lyxuq+qDw8L2/vCoPamHzobce/wCRprGoj8FtdsNKSp7JOo5HXjWp7pSemkCM2FrsTwUc79/hWOJJcWPEVJbG2/PhiTBK0ZKlSVNrqbG3ncCx4jlTgaN5xWGjACQjKFJDMVGdjaxD5hoP1fKm2hCoS4z8G7KKW0IGbKAC1gRwN9NOVYrs3emeBmMcjXc3bN2wx7zfW/iNfOpPE9JsklkEbJJxJvdVYEASxk6gMuYFTcG/nfmnCTdnTjlCqujTMRtaGHDvLbsqM3Y+te2XLfv041F4vpAwk2y80rgTKxVIxrIp5Lx7SZfr6DhzFqznbu9JlGRQFS+Ygcze+uvAEkjzvUBLODTYoOKti5pJuo9EtvHjBLKio2YGxPdr6q38efd7atGyZlw6gE3cjQczcjXwBNh5Cs7iY51yatmFr8L3Fr+FXnDYMxAu7F5OAY82Ol7chqbDkL99UZAs2Ax2bHYa/DrVH73+BtWmAVkOxIT6Xgl75gfYqgk/M1roNBAZVmbsNYXOU287G3xr5+3sxOfFyAgjJaOx0IK+sCOXazV9B4YHu+P4VhvSDunJgsS7HtRTFnjc66lgWRr/AFhf2gg99jp2NlK3stFaeMOQFLrmJ4WzC9/C1fQOH27hso/ziDh9tf5qyHcHdQY/FmNiyxrGXZlC345VAuCBcsOXAGtSwfQVg3Zws+IAX1TaA6G3Hsa/410SjZGyR/y5hv8AaIP+In81e/y1hv8AaIdP10/GgIOgnCmEuZ57gE+rDyv+rrSP+orCmIuMTMSOWSHQm2nq60nph3EN0lY2CTBuFljc2BAV1JuGHIGscB+dbZtPoPgXDYiVJ5WaKFpFBSIBmWMtkNhe1xasYFvPW3ADQW7qeK2gbssnR3jhFj1zMFVlZSSbDkw1/drcExsZH6SP+IfjWW9HvRBLtACWdjBAVDIcoLyX0uqnQJf6x48u8W9OgyEQ5xipb3tbq4resNaWULdhTLKcVH/rI/4l/GmmyhGtJHY3Pfx9tQUXQdEwcjFy2QAj6OP7JNuPeKHboUTKD6XJfn9GnA2tz/W+FJ6YdxJbBxIytHmBKaXHAqfVI+Xsrm17CWNiVF1KktoORH317BdE3oMpeLFyMchOQxpZ+OVL304WB5XoDbuAGORYjIY1Ygq4UMQQGI0uL34ca8+WF48q+56EciyYmP7rY5YsVJGZUEbaoLgLm1uoJ0vYXy8eNWTa+zGb6SM5WHLkR41RcV0bYjBQM2EnTECWwkgmhSzgjQL2j2hr3ceNDbM25tPZ+HikYDF4N1vYs2aLSxViRnSxuDcEDwNdEsHPDOdZVSTLbDtdQcskiK3cxyn3GjlxSHhInsYGsU2nt7FbSkUFNM9lREvbML2vYsSQeXuq6Yfosecq2IxBSQ5EcJFHYdiyi6kC4AHD3mqKL/V2RdX8pd3It+kX2GoXaYuPXT2mmYOg1Gcp6ZJYKDfql8P1/wA2pcXQHHIzr6ZKMhA/Rr/N4U/p2LuK0dJCtwc6tw78pt8VWgWbTzF/xFWf/qqXBhpkxLOUzXQxqoyi2t1NwdT7qrU8JF+4FgBb7IB86DjQylZC+hAtcjjR0G7ysOLD2g/OrXsfomhxUKTNiJFaQKcipGRro1ideXxqVHQTAsuQ4uYCw/o4tSTw4fm1N6bfkG8pK7przdvh8w33VyTdhO97/tD7xVzxHQhArMoxMxK5bDJFre17m1N4roVgS59JnNgfqx60rg1zZlKykf8ARVL6s/tKikybAiXxPi1/lVpi6JIWCkzT5SCSbRCxubAaUO3RNhybddNbPk4RcO++W96nuiu2Pz7FRSICVbWtmHzFW5+0yg8B22+4V3F9F2Hw2aRZZT1Kdb2hEBdQWFyFva62rmFa+VSQWLgEi3AEaae2m4fQpZd1MJmx8RI/RxyP5EjL/frQxVE3Umy4/Le94XB/iRh/ZNXofnSigMr0GGNVzpcw5OyiulzNHx5eufuqP6QN6sVgjE0BTq5AwOdM1nWx434FSPcahukjesTxwiOS6GNJWjHBXZbjMebDNa3LXvq+HTS2xmupdGyTXQR0E4JvTZwcusSsTc6ZZV017w3wrYdlFlxs8WU5BGjq+tjnZxl8bBR8axvoK2xbaTRsATLEwBva2UhyLc72+HnVq6R+kfFYXaMeFwPVl2VA2ZM5MkjWRRqLaZT+9XY9NPf6fmrIbl2abBhCISlxcgi+ttaSMI/UlCV4AC1/jWXbxdJONw+2kwStEYuswyMTH2j1ixdYQb6XLNburXWPnUp4nBJvzyGysb3Yn0TA4qY2P0GRR3uy9WvHlmYeyvnncLdgYjaWHikCtGzsWU3sQEZrHw7OtWvf7pGxcuJxWBYx9QJmTRO3ljfMvavxuoqt7mbakg2phmS36VE1GbsykRvbxyu1qr/jTuvtf7A3I+mcFs0xstrZQgW3dbgFFrBRbQVxdnN1OS4vmvfW3G/dWdbzbxbeTFzLhcMHgD2jbqg11sNb5hfnVU2b0t7ZxEphgSKSUXJRYhfs+t9blRjpJyVpr/0O5G5xYAr1tiLPw46Xvx99Mtso2NiLlUHP6p15eArPsDvbtePBY6bGwrE0MSvCTGFBbMQ1wGN9LVWtjdJm3cWGOGhjlCEBikI0JFwDdu6gtLN3yuPubcjbcRhn6wOpXQW1v3nurM5Nn5TOY2BCSsU48FlZgPKwAqObejeW3+if/Cv89E+lDAf5tijZ3YCK3BoyAFYk6LZsynMdCPbXDrcEopNU/wAcnVppq2mXLF4VmRQCNMp430AqJ2hsxwXMdsrEyWubiQ6MQLWsw7R8QTrm0Qu9UceAkmuH9GWzqrIdRogupI7XZ18+6s4g6Rtq4lnbDxplTVgkWcKNfWZyeQPup8emnmW9UkvfglKSi6NF2fsFYmUxJGgAFwqqhvlCk9keAqTi2YxJOYXLhhqbWHfpxrJcXvntiBOsljCx6dpoUy68LkcL1cNjdI2bZUmMkQZ4W6sotwrOSgS3EgHOt+PA0Hossalaabrh3ybenwaPh8OwlzjLYgA3ve2lF4XDOsjNdcrG543528OdYZsvpH23iyxwkSuqmx6uAMqk6gFnJ19tEbQ343hwyGWaEpGvrMcOmUXNu0V4C9q7loprhtX+SW9G24fZ46tkkCsGJuCLgg20INfOnSZu9PgtouqSsI5PpowHeyhyQyAcrMpt4WrU9x+kmTHbNxUrKiYjCoxOUHI30bNG+Um41VgRfl42GN7c32xG0nVsT1d41IXImTRiCb6m/AVKWnmlJv8AT2FSNp6E52fZilzmZGaMm5JuGLC5Pg61dHwz9bnUrYgA3ve19eFZR0E7YKtNh2HZf6VD+stldf4cp/dNPSdJmMG3/QbxdR6QIvU7WUgH1r8aXHieS9vhWZujScds8sZDcWbLbjytx0qP2jqSAFCkfvX5+yp6Y6VB45ajP6Ro9kDHhnUi5FlBAAJ1uSbn3016G+a+mXPn538uFZxt3pRxPpMowgQwx3sShckLYNITfRS3DwIq37lbz+nYbO1utQ5ZANBfirAcgR8Qe6ufUaLLih6kuv6v3KxyRbpDO+DyHC4/MMqdTEkbH6xc5W+dZNu5us2KxsMNxlkku9iQQnrPbxyq1aJ0v7dljiggXKI5VLPpc3R1K68heqDu/t7E4abrIFUuVZRmTOMrDtaeQ4+ddun0k3jU7VP7kZzV0fThgAUWAGgAA5C3AeFJEVZDsbpbxseLjw+OhQKzIjDI8ciB7ZXF2sRZgbW1HA1rufwNRzYJYmt3kaLvozbpD2d12zpNLtERKv7ujf1C1Y085ZFTmDb46efE+6voSSAOrKRcMCpueRFjWe4jo8iwzK4eVipuB2fZyvW0PxDHhxuOTw7X5otkwSnL5SuYTEHAYvCYpQQEKkgDiFssgvzLKW99WncQjaW8MmLfVEZ5xcHl9HAvmBlP7lDYjZMc4EchKqpvcEZufge/uqZ3KwMeDdxEZGz2uTZfVvYXsBbU++urH8Rg8PzfX1+1iT0slLjor3SbhzLvC6I2RnfDIrajKWjhUNpqLEg6d1Wc9EO0v/M7/wDuYk/fStqbrQTY0Yt5HWQNG2VSri8QXLe6j7IvrVpG3SdAWbzIA9y08/iEFGKg+lyTWCfsYPjtnvDj5IZX6x45HR31OZhmBa7am/jQ0ThMUhJYBZEJKEK1gVJKnk3ceRrR9tboxde2KDuJWkZyCyZbte4AtcDXmahH3XSSXrCzZrqbLYi4t4cNK0vieFZbf/Wv3HjpJuP7n0PsjaazwRyr6sigi/nasG6HD/26/wCzP/aFa5srayxRRxgqAiqtyfsgD7qre7O5eEwWKOKilmZyHFmKZPpNTwUH40mDPjjCab7ROUJWWXpPP/Y+M/8ASP8AaWsO6P8ABTyRy9RtOLAAMt1eUxZzbRgLi9uFbjtpUxeHlw75gkq5WKkZgLg6E6X07jVJHQbguc2JHm0Xz6ur6fPjjjcW/PtYkouwTD7LxiupbeLDFQwJHpR1AIJHrd1WDpL3eXGtBIhF07BNmKFZSvVnMoIPbI5656iH6FNnjjPifYYvn1dWram01SKOIAsF6tRmJOiWsSNB9Ucq59Xmx7bT/ih8cJN0UfbO7suE2TjBI6sXVDYH1crr6oHn8Ki+ibaeGWGeGeZIy7g2dlQMpTKe0xF+eg76uePxYkVlbJlYFWXQggjUHhfSqVH0b4V5QBJMqk8ivwLr+Nc2HV4JYpYcjat2n37FpYZp7kW7a29mAw8B7cUwXKojRo5GaxAFgTbTjfwqB3j3khxuxcQ8ETRBZY1IIRbnPGb9jTmBUU3RrBnIDzFQbcYzfzIWwq37K2NDHhjhso6lwcyk5ixNrszDnoNdLWFrWpI5tJgacG29yftwF48ku/YE6Et5cNDgpIpZ4opOuZ7SOsd1ZIwCCxF9VI04Wq17+b4YL/JmKQYmB3khdERJEdmZ1KrZVJPEjXlVNj6HMI5uJcQoPLNFp70Jo2DoKwZ/p8T7Oq/kr01k02SfqKT9+jmcZRVFE3H3sODwePQRlziEVA1+ynZmUkjix7fD/kazsgqGOc2AHC9r9wrTt5dxYMM5hhMip1a3JkJLlr3ZraE8rWtpwqqHc6AfXkv3DKT7stTl8QwSlkjJtW149i0dNOlJFh6HsbGNpBpZEUdUypmdV7bMgVVBOpNyAKDx2IWPesu7KqrjAWZiFUDKNSToBRG4W4sL46MlpR1REqkFBdo3VlBGX1dNeHnV4290PYPFYmXESS4hXlbMwVosoNgNLodNO+n02XBG3GTaarolkjKLplufe7BW/wBLwv8Ax4T/AHqovStvisOCAhcM+JBVGVgwEf15FK6cDlB728KDn6FNnrwmxJP7UX/50Jtvo8gbqs0mIYRRrGi5ksES5t6g4ksSe8mkctNjak5NpfY0VKXCKFujvPh8JHMssDTNMMjWZVHV21TUE6nU+S91I3J3iXCYy9yIZDka5BIUnsMbaXU2JPdmrSpFjH1FAAsLAaW0AqC29u7DiCrMGUqLXSwuONiCNba8O81H/ksGRyjODSl27v8AHB0f400k0+gLpiN5MMf92443+uPxqmYHaE0To6DVCCLrceRHMEaHzq67e3fMyQh5HKxJkUtlBtcaHTU2AoJ9hR8FzGwAuQLaC3PU+wVofEMMMMMdbmr7Fenm5NkdsfaIxe1IHxrFRniQZEFh1eVYktfsrooJ1OpNfSCt4ViO624qzYyN5GcKnb7AVdUsV4g6XAvW1iTzpdTqceba4eFVeEKscoWpFPVj3AedQm8HaQgltfsi3s1uam4+NRm2q+Ub6PWh2U/CYdg3YiI/Wcg/PX4VLxYeQ2zMPIAfhXn4UFi+K+dOm5srJ7VZJy9jVrDxcgf40NLtEkdnM37KlV/ibj7KD/pR7KKxP40K9zLkjMVjGZst1U91i7Dxu1hXo8HI3AE87kkX8gotUngePsHzojaP6E0HOmkkMjmGwD2GaSwHLSpGHEqne3iB99Q+weB8/uqUHEUrck+wSivISNuSW7APs0Ndjx7n1i1/E/hQZ4eyvQcvOqLJJLsk8cfYPWZjqT8SB89aG2nAXUDUga2U5Qa49Fv6tJPNN9seONLkhIsGb6DL4Cx+I1NH4XD5GDHKPFgNR3WNFYHnQuL4n2/OoqbboZ88Am0MUc54v3D1VHgP8BS8G7H6oW3v951p36lcf1R+yfnT7gUqoPg2nGvEknxP41IR7bkGqtlHjc/AcKg8Hy86Karw1EodEZ4osC3nwpmkV2lzaZSNQNOHzqAfDBD6yBeRP3AcasPP2j5CovaX+ke6jOTk22UxKqig7dHEFZsyBzpbOQFX2DnV1baQ5lm89B7+FVfA8aP2vxT891dGDPKGNteDmzY1KfIVit4rDs5dPA/M6VX9o4wyHW3lqPbYan3e2l47l5UHg/Xao5dTOfZXHhjFWhloXHNQoOv1feedDyEg3Bt5fjajMZyprn+fCudNvkukRmIgGhkdvnf317AzQ9YFRCxv4sb/ACA9tC7V9VvOid2v6P8Aaq6Xy2wS9kaHsHZYjOb1bjxv87e6rCpFufxqNh+r5VKJwrtwqkeZN2+T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9948" name="Picture 12" descr="https://encrypted-tbn2.gstatic.com/images?q=tbn:ANd9GcT8Mmm2dwgfDMvPgIxYzlexr6SDmPGPRS_FgHP0SAv7T1LQnt9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293096"/>
            <a:ext cx="2178379" cy="174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01008"/>
            <a:ext cx="8388424" cy="310854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設若腳說：我不是手，所以不屬乎身子；他不能因此就不屬乎身子。 </a:t>
            </a:r>
          </a:p>
          <a:p>
            <a:r>
              <a:rPr lang="zh-TW" altLang="en-US" sz="2800" dirty="0" smtClean="0"/>
              <a:t>設若耳說：我不是眼，所以不屬乎身子；他也不能因此就不屬乎身子。 </a:t>
            </a:r>
          </a:p>
          <a:p>
            <a:r>
              <a:rPr lang="zh-TW" altLang="en-US" sz="2800" dirty="0" smtClean="0"/>
              <a:t>若全身是眼，從哪裡聽聲呢？若全身是耳，從哪裡聞味呢？ </a:t>
            </a:r>
            <a:r>
              <a:rPr lang="zh-TW" altLang="en-US" sz="2800" b="1" dirty="0" smtClean="0"/>
              <a:t>但如今，神隨自己的意思把肢體俱各安排在身上了。 </a:t>
            </a:r>
            <a:endParaRPr lang="zh-TW" altLang="en-US" sz="2800" b="1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9592" y="6021288"/>
            <a:ext cx="738695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altLang="zh-TW" sz="2800" b="1" dirty="0" smtClean="0"/>
              <a:t>B.</a:t>
            </a:r>
            <a:r>
              <a:rPr lang="zh-TW" altLang="en-US" sz="2800" b="1" dirty="0" smtClean="0"/>
              <a:t>神</a:t>
            </a:r>
            <a:r>
              <a:rPr lang="zh-TW" altLang="en-US" sz="2800" b="1" dirty="0" smtClean="0"/>
              <a:t>隨自己的意思把肢體俱各安排在身上了。 </a:t>
            </a:r>
            <a:endParaRPr lang="en-AU" sz="2800" dirty="0"/>
          </a:p>
        </p:txBody>
      </p:sp>
      <p:sp>
        <p:nvSpPr>
          <p:cNvPr id="41986" name="AutoShape 2" descr="data:image/jpeg;base64,/9j/4AAQSkZJRgABAQAAAQABAAD/2wBDAAkGBwgHBgkIBwgKCgkLDRYPDQwMDRsUFRAWIB0iIiAdHx8kKDQsJCYxJx8fLT0tMTU3Ojo6Iys/RD84QzQ5Ojf/2wBDAQoKCg0MDRoPDxo3JR8lNzc3Nzc3Nzc3Nzc3Nzc3Nzc3Nzc3Nzc3Nzc3Nzc3Nzc3Nzc3Nzc3Nzc3Nzc3Nzc3Nzf/wAARCAC3ARQDASIAAhEBAxEB/8QAGwAAAgIDAQAAAAAAAAAAAAAAAAEEBQIDBgf/xABBEAABAwMCBQICBgcIAAcAAAABAAIDBAURITEGEkFRYRNxMoEUFSJikaEjQkNSweHwByQlM3Kx0fEWNERTY3OS/8QAGQEBAAMBAQAAAAAAAAAAAAAAAAECAwQF/8QALBEAAgIBAwIDCAMBAAAAAAAAAAECEQMSITFB8ARRYSJxgZGhscHREzJC4f/aAAwDAQACEQMRAD8A9vSTSUgSEIKgCQhCASSZSQAkgoQAkmkgEhCEAIQhAJJNJACSaSAEISQAhCEAIQhCQSQhAJCEIAQhJSASTSQCQhCAsUkIKggSChIoASTSQAkhCASEIQCQhCASEIQAhYSSxxDMj2sH3jhRJbrSM0Dy8/dCrKcY8slRb4JqSo6m/hjHOZG1jW7vkdoFq4d4oorxUTQQVcE74yMmI6DPTzsdVRZoN0izxyStnQIQktSgIQhACEkEoARlJBIAydAhI1EqbhBT5BdzOHQKvud03igOnV3dUrnOe7XOq5M3ilDaPJtDDe7Lee8SOOI8MUU11S4k+ofmVphjY1hccZGmOqxOfA7dFyyy5Hu2bKEVwSG3SeMj9IT7qzobtHO4Mlwx52PQqhcG8upA91pc7l1adfKmHiJwe7IeKMjtcoVbZq01NPyvP249D5CsMr04yUlaOVqnTMkLHKFYgskkykoIApIKSAaRQkgBCEkAJJpIASQglACpuKJauKigdQyFr/pDQ4A4528rstJ6dNVb5VDxhcIaGghEhHqSSgRt74ByfYZH4hAUlddaSkpxPWTcgeNGkEvcewaMknPZVX1jeLjkW2gFLCdqiu0J9oxr+JCo7ff6htZO+vijNbSPPqhjcCSncfjYM7jTPt5XWXB1ZPbDJZpYPXe0GJ8gy0g9fw915s46WdcZWitfYKZ4FRfqySuczU/SHBsTfZgw38UrrSOhbTXixtaZ6VuRHFgNqITqWafi091y1+tslDX0NTxVXyV1LOS17WOLRE7uGj9X2A/5t/7P6/1RX0MD3z0FNJmmnc0j7JJ+zr23RxaWqwmro9O4evEF7tkNZTv5g9oP9eeh8gqyyvMaWpfwnf2uaSLVcJNv1YJz08Nf+RXpEUzZY2vYctcMhdmLJqRhONM3ZRlYZRlbFDJCxykXY30QGTnBoJJwBuVz91upkJigP2Bue6wvF19TMMB/RjRzu6qRrrkHsuDxHif8wOnFi6sZLnHJI9lmO2qwyAdysXThpwNfmuH1Z0G8Px3K2B4B+1gD3UEyjc791h6574U6yNJMlqM6DHuoz5WncArUZCdiMHuFg5+SquTZKRccPyFtZyj4XNI/iulDlzXD0ZM5edmhdECvX8Mmsas4839jaChYAoXQZFukmkVBAikmkgBJNJACSaSAFimUkALElBKwcUAyVw/9p7XS01rDMcwqH4zt8O3sdQfBXZPeuP8A7Qmvdb6OZrSRFVNLiP1QWuGfxIHzUN0ged1rJKiKKuoWkV9Hkta7UyM2cx3c9D/MLpeFLzBKyGJhApp2k04zqxw+OI+RuP8Apc1I6Wkm+lNkBZ6xEmfycflgHxg9FpmLLZWCcF0durXDncNDSzDZ47a7/wDSyy41KNl8ctLovOMIKay1ovZo5K6Z7w1hmm/RQHGmnnXx7Koljv1XcTQ1VxbQTPh9ejhpgGxSuGuMjrp1yu2pnQ361zUlcxpkA9KoaO/RzfB3B/4VBQNbSXmisVXFHVm3sMoq53chjHTlHXGn8sLkjJpV1Ru11LO11MHFPD0kFdHyy4MNTHjBY8dRnbuO3yVlwPeKiCWax3Z+aulxyvP7aPZrx/sfKqq3jGz0U30eAvq5i7BbSs5vnnY/LK3cRUNRMyC6WwYuFH9qMbCVh+Jh9x+aiEnCV1VktKSo9GDkwVyVu4nZW2mlqaf4JRgudux37p8jUfJSvpdS9hd6up+9sumXiYJ0ZLDJnRueGNLnEADclc/dbm+bMUGWx9T1d/JaZal7hh5LvJKjSuaY+Zmvndc+bxLkqiawxU7ZpG+SDlYvkA21UeWp5SfiPkKK+dpOMjmPcrhcjpSJU0x/eGPb+a0CTGTrk9cKKZgX8oIQ97ifCrbZNG0ytzlxA902vLsY1z5WkE9VsaM7Z/BSosNmzJJxst1PGXPAaMnwsI2cxxk6q0oYRH9rqV0YsOpmU50i6t0Ap6cN/WOrlOaodK7IwVMYvWjSVI4nuzYNkJhCuVLZIoSKggEkIQAUkIQCQhIoAKSEigMStb1sKwcgI8irbrGyaimimYHxyNLXNPUFWcgUGsbmJwRg8kr6KSjqX08mHcpLg4j424OCf9j5UCOogax9HX5NLO3Ac49NtfLdBnsAei7viC2fTacmMD1o8lnnu35/8Lz+ojaYnRSCQObgteTqwj9YjxjBVYtXTJaLXhu4SWqtdQ1Q554WhschODPAD+ZbqfbToupv1ltl4pRV1FIap8cfNH6b+VzxjPKD58rhCx1xpIjBmK4UJ5oT2I3Z7bY7gjyus4MvUdXTMhAc0SF2Gu19J4+KPx3Hhc2fE4vUjbHO1TOUFdWi2uq7PQ09rtzJRFLPEBJM3UZJO+mnZdFw9WT2i5Cy3CpNTDUj1aGrcc+pndpJJ9x/MKbX26nss90uz35oJof7xRhmQ950yNdM5x8yqq1niWoo4J7ZR26jpI25poZgXO5T97cZ+SybUkXSaZMrW/8Ah67mox/hFyeBUDpBMdn+AevnVdDDM6MmF/xs/AjoVVWiuj4jttZSXCmEc0bnQ1UGcgHuD8j7EKLaHzskksdZITW0Q5qWV3/qIenuRsfl5WM4tr1RpFr4HRTO5mDJBzuoE87mtI5iB11UdtY55wAWkaEFZhjpnYGBnVzuy50nN7GrWnkgTPdkHmOM+6OcnYZUqWKIHDGl2Oruq1mFx0Awtf4KI/kRq5dck49ysvUjGheDjss20Rcdlvjt57K6wlXkIwlZn7LHH8ltjMj/AIGBv5qfFbx2U6CiDcaLWOEo8hDo6V2eZ+SfKt4IsLZFAB0UlkeF0xjRi3Y4W8pCnRjRRmNUuMaLaJmzLCFlhCsQWSSEIVEgoSQAkmkgBJNJQBJJpIDErErNYlAaHhRKlv2Cpzgo8zctKkHP1LNSuQ4it/oSuq4mj05QWyjGziMB3sdj8j3Xc1MWpVZVQNljfHI0OY4EEHYhZtFkeYCaSB4nZkGNrfUaBkloHxY7jXPcHCznmbb6xt1pnEUVSQ2rEZ1jf0kGOo/MHypt2oH0NaWuc7lJBa8nduwPuM4PuO6h0L6djn0fKX0k4OjummXN+WpHgnsFZe0qI4dndQui4gs81LVgB7menKGHQ51DmnsdCFDstDxBbJ4KOWejqLdE3lDyC2Xk6Dtpp/yuc4brZrNdm2ydxeWgmncf20O5Z/qbqR8x1Xb3WnnuduY23XB1K55DvWjaDzNPb3B3C4Jx0OujOqL1KznLrJDwa81NE6OU1dVz1UU0mZCw/uDPTJ3zurK+0f1rQ01ztEgNZAPWpZBpzjctPgjTCr5LJw1YWOnu8zZ53g5fVP53v9m/yUbhO+UFLUstcEdWyjnkc6lmqdAXE/C3x8zv5Rq1a5QvemWlPNFeKOO50rS0vPLURHeN40IP9diprGO5OUdd/KrLkDw5eDc4m/4dWEMrWDZj+kn8D/0ukiiYdWYLTsQmOMbtdSZydbkKOlz0UqOkHZTI4h2UhkY7LoUEZORDZSjst7aYdlLbGtgYrKKIsjMgA6Lc2IDotzWLINVqIswaxZhqyAWQCmiLBo1Uhg0WDGrcArIgEJoViCeUkykhURQhCASjXGtgt1FLV1TuWKJuTjUnsAOpJ0AUgkAEkgAbkqipAL/WsuEgP1dTPzRsI0meP2x8DZvzPZaY4p+1Lhd0Vk2tlybrbxBTVc7aSqjloK8jP0WpHK4+WnZw9lbKsrWWe9vmtdUaeplhwXwl324z3HUHyFXOjvlhINMX3i3D9k8gVMQ+67aQeDqtHjjP+vsvyf4f7+bKKTjzujpCsVCtV3orvC6Sim5iw4kicOWSM9nNOoU4rCUXF1JUzRNNWhLErJIqpJg4LU8aLcVg4ICuqI8hVc8eMq9kbkKvqYtzhQ0SjmLzbxW0xaMCVh5o3HofPg7FcFLTxl/oEuik5i0gD7TCDkH3acj5hepTMwuU4lt3pu+nwsacY9UEZGmzv4Hx7KnG6LHNT07rpb/TB9K5UT8se3TleNiPB/rZdNwZfG1tKI5QI5C8sfH/AO3L1b7HUj5jsuXZmnijq4+dsrJXMfHvzx5JLfcbhZV5+rK5l3pvt0kwDasRndu7XjyDg5UZYKcbJhLSy44jtUFt4givElG2poql3p1LHM5yxx05gP6/Naq21UtuttVQXW4RQ0rZRLb5Mkyx9ccu5AXW2+pbcqAH1MuLcF8ZxkEaOHuNfB9lw9DS2uyXmri4mYZJSeaCqmDnte3yNdVyRb4fQ3a6nT2W6UPEdunpQ50xjb6comaGueCPiwOh1WvhmpkttW+w1ry4xt56SV37WLt7t29vZU9rqmXLjSKtssEjaOOH06iXk5WyaHGn/wCfOi6PiS1vr6Zk1I706+md6tPJ94dD4Oyh+zLvYnlHSRjTIW5oVLwtdo7tRMlc0xvyWSRneOQaFpXRtiAXXB6kYyVM1tC2ALY2MLYGBXorZoAWQC3hgTDQrUQaQwlbGx91sATSgIDCySTUkAhCFIJ6SEIQJCEkIKK4PN6rn2mAn6HCR9YSg/F1EIPc7u7DTcrHii8utFLT0dthElxqz6NHC0aA/vHoAP60ysDarhZXSS8PyNnp3PdJJb6l27icksk3BPZ2QplsvdFcpvo72Ppq+MczqSpbyys7kdx5GV10lUorVFdP33VbWY77p7N97HC1FNBbaF1BdbTWC+5fLSVlI4yOqJd8teNQNstPRdE3ij6itlqg4jEslynj5pmws5nMaM/acB4xnHY9lMulqnbezf8AMlYaSlc2koWDlPOdznOuR/RwFzPCrJq+uqbuy5sHELi9s1DUx8oazozBHMNhqNv9+zVDPj1T4W755fTrS8+lmFSxyqPa/LOont9p4ijjuVBUctQB+irqR/LI09j39nBaRdbnZTyX+D6RSDa40rMgD/5Ixq33GQplmtFJSzOuLaGKkrqiMNqI4JC5gcNwAMDPnC1W7iaiuNdcYIWuFPQ49SscQISeoznpr+H48dt3FLVFefK9z7T8jeuG3Tfff3LamqIKuBk9LKyaF4y17HZB+a2FUNTYPSmdXcPVIoKl/wBp0YHNTz/6mdP9TUUnERiqGUV/pjbqt5wxxdzQTH7j9vkcFZPDqV43fp1/78PoW11tLb7F6sSFkkVgaGl4UWZmQprgtL2oCmqIt1X1EQc0tcAQdCCr2ePKrJ41VosjzW+299DUCNpd6XMHxnPQafiMj5Y8qJRStid9EnY001SS1o6Mcc5b7HUjyV3l5tzK+ldE7AePtMfjPK7of4exK8/qad4fNHMwj02csrM6jlOuPIBBB6j3UJ0GrJ/DNfNYrl9UzOzA881I536zc5dH79R/Nd7NFT1UQMsccrCOYc7QR+a81liddKJ1NPIBXU5D4pWnBd+68fx8q4sVXBf4YmXOSdron+jPTtkLWCXoSBuHdOmfdYZsW9o2xz2pl9Ne6GmkNLb4nVkzdPQpG5Dfc/C1aHUl7ugzW1QttPv6VM7Mjh5f0+St4o6S2wiOGJkTN2xxgBQp6p8umcN6NC5l6GproqaitEb4rZHy85y+QuLi49yTuV3MfwtzvgLhGnLl3jRoF14FyZZehsaswsGhZhdBiZBNJNACEIQDQhCAEJoUgmpJpIQCSEKAJQ7na6O6RBlZCHlhzHIDyvjPdrhq0+ymIVoycXae5DSezOf57zZT+lDrvQD9doxVRjyNpPlg+CpEdLZL7NTXRkUFTLTvDo5ho9jh0d107O2Vuqq4WSCpnNZSSPoq/pUwaF3h7dnjwfxC2jkUnb9l+a/K/XyZRxa43Xkcu2zcT0UFbaKFtMYa2d8j7oZcPa12+W782NNP5iuuEDqpjOHuHKSSqtNsc19wMTw11Q/Pwhx0J0Jx48BdiLzU214i4ggbEwnDa+AEwO/1dYz75HlRq/hiJ8/1lw9VfVtc4Z54gHQzD77NjnuPzXbDxLjK8iS8n0b83Xp5ceRzyxJqo/8Aa9O9yu4fbFTZrLLdH0lphkLa233Fh/ux3IaSfsnbqRr12VtBxBw5fXvtzaymqS88phkaQH+3MNfkqjjMCS7cPUN4may2yyOdUvxyxyytA5WnsPfofCseIrVbrzQfVdFPQwV0YbLTlvLzR4O4DdQFWahNxnNvfqum9W3Vv6Oi0XKNxjW31/QOtl0sjjJY5jV0e5t1TJq3/wCqQ7ex0U+1X2jub3QN56esZ/mUlQ3klZ8uo8jIVbf79W8O1VNJVxRVVvmDYh6TsT+pjUhp0cD2ClAWTi2ibPE4TemcNljJZLA733afy91jKLlBTyrZ/wCl+e0/Vlk0paYPfyf4LkrW4KhM96sbj9Ma67W4ft4m4qIh95uzx5Gqt7dcaO6UwqbfUMniPVp1B7Ebg+CueeKUVqW6813t8TWM03T2Y5G5UCoi8K0cFGlZkLIuUc0eCuT4ptQe36bECHMGJeXct7+4yfkT4XcVEW6gTRZBGFRljzIw+maTlc7nja5vMw4JGNvbZTuGAyputyjkY3ke1rXADGdP61W27W426vjaxmKUtkMZA0bp8P8Ax406LVwjDKy5Vcz2lschHIT1wN1lkk1EvBbnQvcSTkk+SVrJ6JvIGVOt9tdIRJOCG7hp/iueMXJ0jdtI32OjbNKJJxlg+Fp6nyutZsqqniDAA0YAVpFq0LsxrSqOebtm0BZAJBZLQoCaEIATQhACEIQAhCFIJySEIQJCEKAIoQUkAJFNJAJwDgWuAIIwQdiFRyWae3udNw7MynyeZ1FNk07z4A1jPlunhXiFeGSUOCrinyUja6hurfqy9UbYKmTejqgHCTzG7Z48jUdgt1q4ftFlMj7Zb4oXuH2nNBLiO2SfyUyvoaW40zqetgZNE79V42PcHofIVR6F3suPobn3Shb+wmf/AHiMfdedH+ztfK2UtUdMJVfS9n36/Mo1Ttq/XqQ7Hb6q63d9/vdM+CSMmKhpJRrC0EjmPk/z2wqK5XqK6cSNpKC4C00EUrj9OjZhtTUgYwXbEYPU6/MLtIauhv1BUQQzSAOaY5owTHNFnoRu0qhobJcrK2O0Npqe72GZ/KWSNaySAE7u6PHnf2XViyrVJz2aVJcUvjtfv595jOD0pR46vv8ABZUNyuNE2dvEUcDIKeIP+sYnYjkycY5dwVjWWKjuLxdLPVmirXjLaukILZR99vwvHvr5VHG2HiS8x2a28sfD9ox6oa7/ADZATho1zgYOvud8LYYo7Fx1Q0NlJbDXRufWUjSS2MAHDwP1dv6yjx03pdSq6ravXyb5rjoFO1urV1636d2WEd9rLW8QcUUzYG55WXCDJgf25urD76K9a5ksbZI3Nexwy1zTkEdwUrrVUtFb56ivx9HYz7YLebm6cuOpJ0x1yqnhOzutdHNJI0wuqpDMKRrj6dMDsxo79z3XJJQnBzqn9H+vt7jZOUZaeSwmjyoMsOuyt3NytEkWVzNGyKSejZMwse0OaRgg9VCdaOVwdAzDh0GmQui9ILIMAWco3yXTooKGzmJwknAc/oOjVaMhx0UzlRyoopbIOV8mlrMKXCPshaw1bohoroqzYAmmhWIBCaEAIQhACEIQAhCEBNSTSUkAkmkVAEhCEAkIKEAkIQgEhCSAgXC00tbIJyHQVbRhlVAeWRvz6jwchQ/rCvtIxeIvpNMB/wCepoz9kd5Ixt7tyPAV2haxybaZbrvh9oo49Vszn6/h203p7LlSSup6kjLa2glDXOHkjQ/7rdYeHKKyvmnifPUVc/8Am1VS/nkf4z0C2TWVsU76q0zGhqHnmkDW80Up++zbPkYPlQqyS63RzbTLRyUbZATVVcUgLDH1bGd+Z22o0Gd1upTnHSp+z69F+fh8ilJO3HczpsX+4tq3NzbKKQ/Rgdp5RoZPLW6hvc5PZXpCxhijghZDCxscUbQ1jGjAaBsAs1z5J6ntwuDSMa55NZCxc3IW0hLCzLEZzFhhSXNWotVWSa8Iws8IAyhJgAt0bcIYzC2YUoAhCFJAIQhACEIQAhJCAEIQhBNSQhACSEIAQhCARSQhACSEIAKSEIAQhCAEkIQAkhCAEkIQCKxIQhAYFuU2twhCgkzSQhSQNJCEAIQhAJCEIASQhAGUIQg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988" name="AutoShape 4" descr="data:image/jpeg;base64,/9j/4AAQSkZJRgABAQAAAQABAAD/2wBDAAkGBwgHBgkIBwgKCgkLDRYPDQwMDRsUFRAWIB0iIiAdHx8kKDQsJCYxJx8fLT0tMTU3Ojo6Iys/RD84QzQ5Ojf/2wBDAQoKCg0MDRoPDxo3JR8lNzc3Nzc3Nzc3Nzc3Nzc3Nzc3Nzc3Nzc3Nzc3Nzc3Nzc3Nzc3Nzc3Nzc3Nzc3Nzc3Nzf/wAARCAC3ARQDASIAAhEBAxEB/8QAGwAAAgIDAQAAAAAAAAAAAAAAAAEEBQIDBgf/xABBEAABAwMCBQICBgcIAAcAAAABAAIDBAURITEGEkFRYRNxMoEUFSJikaEjQkNSweHwByQlM3Kx0fEWNERTY3OS/8QAGQEBAAMBAQAAAAAAAAAAAAAAAAECAwQF/8QALBEAAgIBAwIDCAMBAAAAAAAAAAECEQMSITFB8ARRYSJxgZGhscHREzJC4f/aAAwDAQACEQMRAD8A9vSTSUgSEIKgCQhCASSZSQAkgoQAkmkgEhCEAIQhAJJNJACSaSAEISQAhCEAIQhCQSQhAJCEIAQhJSASTSQCQhCAsUkIKggSChIoASTSQAkhCASEIQCQhCASEIQAhYSSxxDMj2sH3jhRJbrSM0Dy8/dCrKcY8slRb4JqSo6m/hjHOZG1jW7vkdoFq4d4oorxUTQQVcE74yMmI6DPTzsdVRZoN0izxyStnQIQktSgIQhACEkEoARlJBIAydAhI1EqbhBT5BdzOHQKvud03igOnV3dUrnOe7XOq5M3ilDaPJtDDe7Lee8SOOI8MUU11S4k+ofmVphjY1hccZGmOqxOfA7dFyyy5Hu2bKEVwSG3SeMj9IT7qzobtHO4Mlwx52PQqhcG8upA91pc7l1adfKmHiJwe7IeKMjtcoVbZq01NPyvP249D5CsMr04yUlaOVqnTMkLHKFYgskkykoIApIKSAaRQkgBCEkAJJpIASQglACpuKJauKigdQyFr/pDQ4A4528rstJ6dNVb5VDxhcIaGghEhHqSSgRt74ByfYZH4hAUlddaSkpxPWTcgeNGkEvcewaMknPZVX1jeLjkW2gFLCdqiu0J9oxr+JCo7ff6htZO+vijNbSPPqhjcCSncfjYM7jTPt5XWXB1ZPbDJZpYPXe0GJ8gy0g9fw915s46WdcZWitfYKZ4FRfqySuczU/SHBsTfZgw38UrrSOhbTXixtaZ6VuRHFgNqITqWafi091y1+tslDX0NTxVXyV1LOS17WOLRE7uGj9X2A/5t/7P6/1RX0MD3z0FNJmmnc0j7JJ+zr23RxaWqwmro9O4evEF7tkNZTv5g9oP9eeh8gqyyvMaWpfwnf2uaSLVcJNv1YJz08Nf+RXpEUzZY2vYctcMhdmLJqRhONM3ZRlYZRlbFDJCxykXY30QGTnBoJJwBuVz91upkJigP2Bue6wvF19TMMB/RjRzu6qRrrkHsuDxHif8wOnFi6sZLnHJI9lmO2qwyAdysXThpwNfmuH1Z0G8Px3K2B4B+1gD3UEyjc791h6574U6yNJMlqM6DHuoz5WncArUZCdiMHuFg5+SquTZKRccPyFtZyj4XNI/iulDlzXD0ZM5edmhdECvX8Mmsas4839jaChYAoXQZFukmkVBAikmkgBJNJACSaSAFimUkALElBKwcUAyVw/9p7XS01rDMcwqH4zt8O3sdQfBXZPeuP8A7Qmvdb6OZrSRFVNLiP1QWuGfxIHzUN0ged1rJKiKKuoWkV9Hkta7UyM2cx3c9D/MLpeFLzBKyGJhApp2k04zqxw+OI+RuP8Apc1I6Wkm+lNkBZ6xEmfycflgHxg9FpmLLZWCcF0durXDncNDSzDZ47a7/wDSyy41KNl8ctLovOMIKay1ovZo5K6Z7w1hmm/RQHGmnnXx7Koljv1XcTQ1VxbQTPh9ejhpgGxSuGuMjrp1yu2pnQ361zUlcxpkA9KoaO/RzfB3B/4VBQNbSXmisVXFHVm3sMoq53chjHTlHXGn8sLkjJpV1Ru11LO11MHFPD0kFdHyy4MNTHjBY8dRnbuO3yVlwPeKiCWax3Z+aulxyvP7aPZrx/sfKqq3jGz0U30eAvq5i7BbSs5vnnY/LK3cRUNRMyC6WwYuFH9qMbCVh+Jh9x+aiEnCV1VktKSo9GDkwVyVu4nZW2mlqaf4JRgudux37p8jUfJSvpdS9hd6up+9sumXiYJ0ZLDJnRueGNLnEADclc/dbm+bMUGWx9T1d/JaZal7hh5LvJKjSuaY+Zmvndc+bxLkqiawxU7ZpG+SDlYvkA21UeWp5SfiPkKK+dpOMjmPcrhcjpSJU0x/eGPb+a0CTGTrk9cKKZgX8oIQ97ifCrbZNG0ytzlxA902vLsY1z5WkE9VsaM7Z/BSosNmzJJxst1PGXPAaMnwsI2cxxk6q0oYRH9rqV0YsOpmU50i6t0Ap6cN/WOrlOaodK7IwVMYvWjSVI4nuzYNkJhCuVLZIoSKggEkIQAUkIQCQhIoAKSEigMStb1sKwcgI8irbrGyaimimYHxyNLXNPUFWcgUGsbmJwRg8kr6KSjqX08mHcpLg4j424OCf9j5UCOogax9HX5NLO3Ac49NtfLdBnsAei7viC2fTacmMD1o8lnnu35/8Lz+ojaYnRSCQObgteTqwj9YjxjBVYtXTJaLXhu4SWqtdQ1Q554WhschODPAD+ZbqfbToupv1ltl4pRV1FIap8cfNH6b+VzxjPKD58rhCx1xpIjBmK4UJ5oT2I3Z7bY7gjyus4MvUdXTMhAc0SF2Gu19J4+KPx3Hhc2fE4vUjbHO1TOUFdWi2uq7PQ09rtzJRFLPEBJM3UZJO+mnZdFw9WT2i5Cy3CpNTDUj1aGrcc+pndpJJ9x/MKbX26nss90uz35oJof7xRhmQ950yNdM5x8yqq1niWoo4J7ZR26jpI25poZgXO5T97cZ+SybUkXSaZMrW/8Ah67mox/hFyeBUDpBMdn+AevnVdDDM6MmF/xs/AjoVVWiuj4jttZSXCmEc0bnQ1UGcgHuD8j7EKLaHzskksdZITW0Q5qWV3/qIenuRsfl5WM4tr1RpFr4HRTO5mDJBzuoE87mtI5iB11UdtY55wAWkaEFZhjpnYGBnVzuy50nN7GrWnkgTPdkHmOM+6OcnYZUqWKIHDGl2Oruq1mFx0Awtf4KI/kRq5dck49ysvUjGheDjss20Rcdlvjt57K6wlXkIwlZn7LHH8ltjMj/AIGBv5qfFbx2U6CiDcaLWOEo8hDo6V2eZ+SfKt4IsLZFAB0UlkeF0xjRi3Y4W8pCnRjRRmNUuMaLaJmzLCFlhCsQWSSEIVEgoSQAkmkgBJNJQBJJpIDErErNYlAaHhRKlv2Cpzgo8zctKkHP1LNSuQ4it/oSuq4mj05QWyjGziMB3sdj8j3Xc1MWpVZVQNljfHI0OY4EEHYhZtFkeYCaSB4nZkGNrfUaBkloHxY7jXPcHCznmbb6xt1pnEUVSQ2rEZ1jf0kGOo/MHypt2oH0NaWuc7lJBa8nduwPuM4PuO6h0L6djn0fKX0k4OjummXN+WpHgnsFZe0qI4dndQui4gs81LVgB7menKGHQ51DmnsdCFDstDxBbJ4KOWejqLdE3lDyC2Xk6Dtpp/yuc4brZrNdm2ydxeWgmncf20O5Z/qbqR8x1Xb3WnnuduY23XB1K55DvWjaDzNPb3B3C4Jx0OujOqL1KznLrJDwa81NE6OU1dVz1UU0mZCw/uDPTJ3zurK+0f1rQ01ztEgNZAPWpZBpzjctPgjTCr5LJw1YWOnu8zZ53g5fVP53v9m/yUbhO+UFLUstcEdWyjnkc6lmqdAXE/C3x8zv5Rq1a5QvemWlPNFeKOO50rS0vPLURHeN40IP9diprGO5OUdd/KrLkDw5eDc4m/4dWEMrWDZj+kn8D/0ukiiYdWYLTsQmOMbtdSZydbkKOlz0UqOkHZTI4h2UhkY7LoUEZORDZSjst7aYdlLbGtgYrKKIsjMgA6Lc2IDotzWLINVqIswaxZhqyAWQCmiLBo1Uhg0WDGrcArIgEJoViCeUkykhURQhCASjXGtgt1FLV1TuWKJuTjUnsAOpJ0AUgkAEkgAbkqipAL/WsuEgP1dTPzRsI0meP2x8DZvzPZaY4p+1Lhd0Vk2tlybrbxBTVc7aSqjloK8jP0WpHK4+WnZw9lbKsrWWe9vmtdUaeplhwXwl324z3HUHyFXOjvlhINMX3i3D9k8gVMQ+67aQeDqtHjjP+vsvyf4f7+bKKTjzujpCsVCtV3orvC6Sim5iw4kicOWSM9nNOoU4rCUXF1JUzRNNWhLErJIqpJg4LU8aLcVg4ICuqI8hVc8eMq9kbkKvqYtzhQ0SjmLzbxW0xaMCVh5o3HofPg7FcFLTxl/oEuik5i0gD7TCDkH3acj5hepTMwuU4lt3pu+nwsacY9UEZGmzv4Hx7KnG6LHNT07rpb/TB9K5UT8se3TleNiPB/rZdNwZfG1tKI5QI5C8sfH/AO3L1b7HUj5jsuXZmnijq4+dsrJXMfHvzx5JLfcbhZV5+rK5l3pvt0kwDasRndu7XjyDg5UZYKcbJhLSy44jtUFt4givElG2poql3p1LHM5yxx05gP6/Naq21UtuttVQXW4RQ0rZRLb5Mkyx9ccu5AXW2+pbcqAH1MuLcF8ZxkEaOHuNfB9lw9DS2uyXmri4mYZJSeaCqmDnte3yNdVyRb4fQ3a6nT2W6UPEdunpQ50xjb6comaGueCPiwOh1WvhmpkttW+w1ry4xt56SV37WLt7t29vZU9rqmXLjSKtssEjaOOH06iXk5WyaHGn/wCfOi6PiS1vr6Zk1I706+md6tPJ94dD4Oyh+zLvYnlHSRjTIW5oVLwtdo7tRMlc0xvyWSRneOQaFpXRtiAXXB6kYyVM1tC2ALY2MLYGBXorZoAWQC3hgTDQrUQaQwlbGx91sATSgIDCySTUkAhCFIJ6SEIQJCEkIKK4PN6rn2mAn6HCR9YSg/F1EIPc7u7DTcrHii8utFLT0dthElxqz6NHC0aA/vHoAP60ysDarhZXSS8PyNnp3PdJJb6l27icksk3BPZ2QplsvdFcpvo72Ppq+MczqSpbyys7kdx5GV10lUorVFdP33VbWY77p7N97HC1FNBbaF1BdbTWC+5fLSVlI4yOqJd8teNQNstPRdE3ij6itlqg4jEslynj5pmws5nMaM/acB4xnHY9lMulqnbezf8AMlYaSlc2koWDlPOdznOuR/RwFzPCrJq+uqbuy5sHELi9s1DUx8oazozBHMNhqNv9+zVDPj1T4W755fTrS8+lmFSxyqPa/LOont9p4ijjuVBUctQB+irqR/LI09j39nBaRdbnZTyX+D6RSDa40rMgD/5Ixq33GQplmtFJSzOuLaGKkrqiMNqI4JC5gcNwAMDPnC1W7iaiuNdcYIWuFPQ49SscQISeoznpr+H48dt3FLVFefK9z7T8jeuG3Tfff3LamqIKuBk9LKyaF4y17HZB+a2FUNTYPSmdXcPVIoKl/wBp0YHNTz/6mdP9TUUnERiqGUV/pjbqt5wxxdzQTH7j9vkcFZPDqV43fp1/78PoW11tLb7F6sSFkkVgaGl4UWZmQprgtL2oCmqIt1X1EQc0tcAQdCCr2ePKrJ41VosjzW+299DUCNpd6XMHxnPQafiMj5Y8qJRStid9EnY001SS1o6Mcc5b7HUjyV3l5tzK+ldE7AePtMfjPK7of4exK8/qad4fNHMwj02csrM6jlOuPIBBB6j3UJ0GrJ/DNfNYrl9UzOzA881I536zc5dH79R/Nd7NFT1UQMsccrCOYc7QR+a81liddKJ1NPIBXU5D4pWnBd+68fx8q4sVXBf4YmXOSdron+jPTtkLWCXoSBuHdOmfdYZsW9o2xz2pl9Ne6GmkNLb4nVkzdPQpG5Dfc/C1aHUl7ugzW1QttPv6VM7Mjh5f0+St4o6S2wiOGJkTN2xxgBQp6p8umcN6NC5l6GproqaitEb4rZHy85y+QuLi49yTuV3MfwtzvgLhGnLl3jRoF14FyZZehsaswsGhZhdBiZBNJNACEIQDQhCAEJoUgmpJpIQCSEKAJQ7na6O6RBlZCHlhzHIDyvjPdrhq0+ymIVoycXae5DSezOf57zZT+lDrvQD9doxVRjyNpPlg+CpEdLZL7NTXRkUFTLTvDo5ho9jh0d107O2Vuqq4WSCpnNZSSPoq/pUwaF3h7dnjwfxC2jkUnb9l+a/K/XyZRxa43Xkcu2zcT0UFbaKFtMYa2d8j7oZcPa12+W782NNP5iuuEDqpjOHuHKSSqtNsc19wMTw11Q/Pwhx0J0Jx48BdiLzU214i4ggbEwnDa+AEwO/1dYz75HlRq/hiJ8/1lw9VfVtc4Z54gHQzD77NjnuPzXbDxLjK8iS8n0b83Xp5ceRzyxJqo/8Aa9O9yu4fbFTZrLLdH0lphkLa233Fh/ux3IaSfsnbqRr12VtBxBw5fXvtzaymqS88phkaQH+3MNfkqjjMCS7cPUN4may2yyOdUvxyxyytA5WnsPfofCseIrVbrzQfVdFPQwV0YbLTlvLzR4O4DdQFWahNxnNvfqum9W3Vv6Oi0XKNxjW31/QOtl0sjjJY5jV0e5t1TJq3/wCqQ7ex0U+1X2jub3QN56esZ/mUlQ3klZ8uo8jIVbf79W8O1VNJVxRVVvmDYh6TsT+pjUhp0cD2ClAWTi2ibPE4TemcNljJZLA733afy91jKLlBTyrZ/wCl+e0/Vlk0paYPfyf4LkrW4KhM96sbj9Ma67W4ft4m4qIh95uzx5Gqt7dcaO6UwqbfUMniPVp1B7Ebg+CueeKUVqW6813t8TWM03T2Y5G5UCoi8K0cFGlZkLIuUc0eCuT4ptQe36bECHMGJeXct7+4yfkT4XcVEW6gTRZBGFRljzIw+maTlc7nja5vMw4JGNvbZTuGAyputyjkY3ke1rXADGdP61W27W426vjaxmKUtkMZA0bp8P8Ax406LVwjDKy5Vcz2lschHIT1wN1lkk1EvBbnQvcSTkk+SVrJ6JvIGVOt9tdIRJOCG7hp/iueMXJ0jdtI32OjbNKJJxlg+Fp6nyutZsqqniDAA0YAVpFq0LsxrSqOebtm0BZAJBZLQoCaEIATQhACEIQAhCFIJySEIQJCEKAIoQUkAJFNJAJwDgWuAIIwQdiFRyWae3udNw7MynyeZ1FNk07z4A1jPlunhXiFeGSUOCrinyUja6hurfqy9UbYKmTejqgHCTzG7Z48jUdgt1q4ftFlMj7Zb4oXuH2nNBLiO2SfyUyvoaW40zqetgZNE79V42PcHofIVR6F3suPobn3Shb+wmf/AHiMfdedH+ztfK2UtUdMJVfS9n36/Mo1Ttq/XqQ7Hb6q63d9/vdM+CSMmKhpJRrC0EjmPk/z2wqK5XqK6cSNpKC4C00EUrj9OjZhtTUgYwXbEYPU6/MLtIauhv1BUQQzSAOaY5owTHNFnoRu0qhobJcrK2O0Npqe72GZ/KWSNaySAE7u6PHnf2XViyrVJz2aVJcUvjtfv595jOD0pR46vv8ABZUNyuNE2dvEUcDIKeIP+sYnYjkycY5dwVjWWKjuLxdLPVmirXjLaukILZR99vwvHvr5VHG2HiS8x2a28sfD9ox6oa7/ADZATho1zgYOvud8LYYo7Fx1Q0NlJbDXRufWUjSS2MAHDwP1dv6yjx03pdSq6ravXyb5rjoFO1urV1636d2WEd9rLW8QcUUzYG55WXCDJgf25urD76K9a5ksbZI3Nexwy1zTkEdwUrrVUtFb56ivx9HYz7YLebm6cuOpJ0x1yqnhOzutdHNJI0wuqpDMKRrj6dMDsxo79z3XJJQnBzqn9H+vt7jZOUZaeSwmjyoMsOuyt3NytEkWVzNGyKSejZMwse0OaRgg9VCdaOVwdAzDh0GmQui9ILIMAWco3yXTooKGzmJwknAc/oOjVaMhx0UzlRyoopbIOV8mlrMKXCPshaw1bohoroqzYAmmhWIBCaEAIQhACEIQAhCEBNSTSUkAkmkVAEhCEAkIKEAkIQgEhCSAgXC00tbIJyHQVbRhlVAeWRvz6jwchQ/rCvtIxeIvpNMB/wCepoz9kd5Ixt7tyPAV2haxybaZbrvh9oo49Vszn6/h203p7LlSSup6kjLa2glDXOHkjQ/7rdYeHKKyvmnifPUVc/8Am1VS/nkf4z0C2TWVsU76q0zGhqHnmkDW80Up++zbPkYPlQqyS63RzbTLRyUbZATVVcUgLDH1bGd+Z22o0Gd1upTnHSp+z69F+fh8ilJO3HczpsX+4tq3NzbKKQ/Rgdp5RoZPLW6hvc5PZXpCxhijghZDCxscUbQ1jGjAaBsAs1z5J6ntwuDSMa55NZCxc3IW0hLCzLEZzFhhSXNWotVWSa8Iws8IAyhJgAt0bcIYzC2YUoAhCFJAIQhACEIQAhJCAEIQhBNSQhACSEIAQhCARSQhACSEIAKSEIAQhCAEkIQAkhCAEkIQCKxIQhAYFuU2twhCgkzSQhSQNJCEAIQhAJCEIASQhAGUIQg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5638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990" name="Picture 6" descr="http://1.bp.blogspot.com/-Vq3lJAx8yfw/T3WzEj8bZtI/AAAAAAAAPIQ/3aryyDVAUms/s200/images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060848"/>
            <a:ext cx="1728192" cy="17281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19672" y="5085184"/>
            <a:ext cx="296305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AU" sz="2800" b="1" dirty="0" smtClean="0"/>
              <a:t>教会 </a:t>
            </a:r>
            <a:r>
              <a:rPr lang="en-AU" altLang="zh-TW" sz="2800" b="1" dirty="0" smtClean="0"/>
              <a:t>VS  </a:t>
            </a:r>
            <a:r>
              <a:rPr lang="en-AU" altLang="zh-TW" sz="2800" b="1" dirty="0" err="1" smtClean="0"/>
              <a:t>商业机构</a:t>
            </a:r>
            <a:endParaRPr lang="en-AU" sz="2800" dirty="0"/>
          </a:p>
        </p:txBody>
      </p:sp>
      <p:pic>
        <p:nvPicPr>
          <p:cNvPr id="41992" name="Picture 8" descr="https://encrypted-tbn2.gstatic.com/images?q=tbn:ANd9GcQwFCKAf9Q5UDycbADMiKY2zK7IBj0_J2eaKpReOJ27_zUiz5WQ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988840"/>
            <a:ext cx="1857375" cy="1857376"/>
          </a:xfrm>
          <a:prstGeom prst="rect">
            <a:avLst/>
          </a:prstGeom>
          <a:noFill/>
        </p:spPr>
      </p:pic>
      <p:pic>
        <p:nvPicPr>
          <p:cNvPr id="41994" name="Picture 10" descr="https://encrypted-tbn2.gstatic.com/images?q=tbn:ANd9GcS7igj-UD6MQSHqXNG0p_f4KbOlAB7K7xNrRjqbwLv3RiCTUxvQp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933056"/>
            <a:ext cx="2619375" cy="1743076"/>
          </a:xfrm>
          <a:prstGeom prst="rect">
            <a:avLst/>
          </a:prstGeom>
          <a:noFill/>
        </p:spPr>
      </p:pic>
      <p:pic>
        <p:nvPicPr>
          <p:cNvPr id="41996" name="Picture 12" descr="https://encrypted-tbn0.gstatic.com/images?q=tbn:ANd9GcSBY8tg5fqNeibJAN63jkoAJVq_DRG_RCcfpeKrCYCZ4HvpxCMJo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764704"/>
            <a:ext cx="2495550" cy="1838325"/>
          </a:xfrm>
          <a:prstGeom prst="rect">
            <a:avLst/>
          </a:prstGeom>
          <a:noFill/>
        </p:spPr>
      </p:pic>
      <p:pic>
        <p:nvPicPr>
          <p:cNvPr id="41998" name="Picture 14" descr="https://encrypted-tbn3.gstatic.com/images?q=tbn:ANd9GcTtlOeAEpz5ZUuwPPD20UDYqWY3t0mlkSkt24gM6oyIWCrpSj3Km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924944"/>
            <a:ext cx="246697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01008"/>
            <a:ext cx="8388424" cy="310854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若都是一個肢體，身子在哪裡呢？ </a:t>
            </a:r>
          </a:p>
          <a:p>
            <a:r>
              <a:rPr lang="zh-TW" altLang="en-US" sz="2800" dirty="0" smtClean="0"/>
              <a:t>但如今肢體是多的，身子卻是一個。 </a:t>
            </a:r>
            <a:endParaRPr lang="en-AU" altLang="zh-TW" sz="2800" dirty="0" smtClean="0"/>
          </a:p>
          <a:p>
            <a:endParaRPr lang="zh-TW" altLang="en-US" sz="2800" dirty="0" smtClean="0"/>
          </a:p>
          <a:p>
            <a:r>
              <a:rPr lang="zh-TW" altLang="en-US" sz="2800" dirty="0" smtClean="0"/>
              <a:t>眼不能對手說：我用不著你；頭也不能對腳說：我用不著你。 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en-AU" altLang="zh-TW" sz="2800" u="sng" dirty="0" smtClean="0"/>
              <a:t/>
            </a:r>
            <a:br>
              <a:rPr lang="en-AU" altLang="zh-TW" sz="2800" u="sng" dirty="0" smtClean="0"/>
            </a:br>
            <a:r>
              <a:rPr lang="zh-TW" altLang="en-AU" sz="2800" u="sng" dirty="0" smtClean="0"/>
              <a:t>反之</a:t>
            </a:r>
            <a:r>
              <a:rPr lang="zh-TW" altLang="en-US" sz="2800" u="sng" dirty="0" smtClean="0"/>
              <a:t>，人</a:t>
            </a:r>
            <a:r>
              <a:rPr lang="zh-TW" altLang="en-AU" sz="2800" u="sng" dirty="0" smtClean="0"/>
              <a:t>认为较</a:t>
            </a:r>
            <a:r>
              <a:rPr lang="zh-TW" altLang="en-US" sz="2800" u="sng" dirty="0" smtClean="0"/>
              <a:t>軟</a:t>
            </a:r>
            <a:r>
              <a:rPr lang="zh-TW" altLang="en-US" sz="2800" u="sng" dirty="0" smtClean="0"/>
              <a:t>弱</a:t>
            </a:r>
            <a:r>
              <a:rPr lang="zh-TW" altLang="en-US" sz="2800" u="sng" dirty="0" smtClean="0"/>
              <a:t>的肢</a:t>
            </a:r>
            <a:r>
              <a:rPr lang="zh-TW" altLang="en-US" sz="2800" u="sng" dirty="0" smtClean="0"/>
              <a:t>體</a:t>
            </a:r>
            <a:r>
              <a:rPr lang="zh-TW" altLang="en-US" sz="2800" u="sng" dirty="0" smtClean="0"/>
              <a:t>，</a:t>
            </a:r>
            <a:r>
              <a:rPr lang="en-AU" altLang="zh-TW" sz="2800" u="sng" dirty="0" smtClean="0"/>
              <a:t>其实是必须的。</a:t>
            </a:r>
            <a:endParaRPr lang="zh-TW" altLang="en-US" sz="2800" u="sng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pic>
        <p:nvPicPr>
          <p:cNvPr id="11268" name="Picture 4" descr="https://encrypted-tbn1.gstatic.com/images?q=tbn:ANd9GcTC5K2EiY4IocC5t1IW4ANvS9QA2pnAd009aI_JEGhWJmw81Pg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80928"/>
            <a:ext cx="3524250" cy="3743325"/>
          </a:xfrm>
          <a:prstGeom prst="rect">
            <a:avLst/>
          </a:prstGeom>
          <a:noFill/>
        </p:spPr>
      </p:pic>
      <p:pic>
        <p:nvPicPr>
          <p:cNvPr id="11270" name="Picture 6" descr="http://t2.gstatic.com/images?q=tbn:ANd9GcQAWzDfwx_5usdil99jl43aI_gPFXq8BRZePn3TxHlEYkN372yyQ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276872"/>
            <a:ext cx="47625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1208"/>
            <a:ext cx="9144000" cy="138499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AU" altLang="zh-TW" sz="2800" dirty="0" smtClean="0"/>
              <a:t>C.</a:t>
            </a:r>
            <a:r>
              <a:rPr lang="zh-TW" altLang="en-US" sz="2800" dirty="0" smtClean="0"/>
              <a:t>人</a:t>
            </a:r>
            <a:r>
              <a:rPr lang="zh-TW" altLang="en-AU" sz="2800" dirty="0" smtClean="0"/>
              <a:t>认为较</a:t>
            </a:r>
            <a:r>
              <a:rPr lang="zh-TW" altLang="en-US" sz="2800" dirty="0" smtClean="0"/>
              <a:t>軟</a:t>
            </a:r>
            <a:r>
              <a:rPr lang="zh-TW" altLang="en-US" sz="2800" dirty="0" smtClean="0"/>
              <a:t>弱</a:t>
            </a:r>
            <a:r>
              <a:rPr lang="zh-TW" altLang="en-US" sz="2800" dirty="0" smtClean="0"/>
              <a:t>的肢</a:t>
            </a:r>
            <a:r>
              <a:rPr lang="zh-TW" altLang="en-US" sz="2800" dirty="0" smtClean="0"/>
              <a:t>體</a:t>
            </a:r>
            <a:r>
              <a:rPr lang="zh-TW" altLang="en-US" sz="2800" dirty="0" smtClean="0"/>
              <a:t>，</a:t>
            </a:r>
            <a:r>
              <a:rPr lang="en-AU" altLang="zh-TW" sz="2800" dirty="0" smtClean="0"/>
              <a:t>其实是必须的。</a:t>
            </a:r>
          </a:p>
          <a:p>
            <a:r>
              <a:rPr lang="zh-TW" altLang="en-AU" sz="2800" dirty="0" smtClean="0"/>
              <a:t>！</a:t>
            </a:r>
            <a:r>
              <a:rPr lang="en-AU" altLang="zh-TW" sz="2800" dirty="0" smtClean="0"/>
              <a:t>=</a:t>
            </a:r>
            <a:r>
              <a:rPr lang="zh-TW" altLang="en-AU" sz="2800" dirty="0" smtClean="0"/>
              <a:t>较</a:t>
            </a:r>
            <a:r>
              <a:rPr lang="zh-TW" altLang="en-US" sz="2800" dirty="0" smtClean="0"/>
              <a:t>軟弱的肢體，</a:t>
            </a:r>
            <a:r>
              <a:rPr lang="en-AU" altLang="zh-TW" sz="2800" dirty="0" smtClean="0"/>
              <a:t>其实是必须的</a:t>
            </a:r>
            <a:r>
              <a:rPr lang="en-AU" altLang="zh-TW" sz="2800" dirty="0" smtClean="0"/>
              <a:t>。</a:t>
            </a:r>
            <a:r>
              <a:rPr lang="zh-TW" altLang="en-US" sz="2800" dirty="0" smtClean="0"/>
              <a:t>人</a:t>
            </a:r>
            <a:r>
              <a:rPr lang="zh-TW" altLang="en-AU" sz="2800" dirty="0" smtClean="0"/>
              <a:t>认为较</a:t>
            </a:r>
            <a:r>
              <a:rPr lang="zh-TW" altLang="en-US" sz="2800" dirty="0" smtClean="0"/>
              <a:t>軟</a:t>
            </a:r>
            <a:r>
              <a:rPr lang="zh-TW" altLang="en-US" sz="2800" dirty="0" smtClean="0"/>
              <a:t>弱</a:t>
            </a:r>
            <a:r>
              <a:rPr lang="zh-TW" altLang="en-AU" sz="2800" dirty="0" smtClean="0"/>
              <a:t>在神眼中卻是必須的；若缺少了，身體能健康地運作嗎？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pic>
        <p:nvPicPr>
          <p:cNvPr id="43010" name="Picture 2" descr="https://encrypted-tbn1.gstatic.com/images?q=tbn:ANd9GcQ3rqvgSegsh5UGaDj4Of2q25pdTnrgwrojchJ3Nh7_JOHGfH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2256619" cy="3024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2996952"/>
            <a:ext cx="324960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4000" dirty="0" smtClean="0"/>
              <a:t>我用不著</a:t>
            </a:r>
            <a:r>
              <a:rPr lang="zh-TW" altLang="en-US" sz="4000" dirty="0" smtClean="0"/>
              <a:t>你</a:t>
            </a:r>
            <a:r>
              <a:rPr lang="en-AU" altLang="zh-TW" sz="4000" dirty="0" smtClean="0"/>
              <a:t>!!!</a:t>
            </a:r>
            <a:endParaRPr lang="en-AU" sz="4000" dirty="0"/>
          </a:p>
        </p:txBody>
      </p:sp>
      <p:sp>
        <p:nvSpPr>
          <p:cNvPr id="6" name="Rectangle 5"/>
          <p:cNvSpPr/>
          <p:nvPr/>
        </p:nvSpPr>
        <p:spPr>
          <a:xfrm>
            <a:off x="2987824" y="3789040"/>
            <a:ext cx="5763116" cy="13849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2800" dirty="0" err="1" smtClean="0"/>
              <a:t>前提</a:t>
            </a:r>
            <a:r>
              <a:rPr lang="en-AU" sz="2800" dirty="0" smtClean="0"/>
              <a:t>： - </a:t>
            </a:r>
            <a:r>
              <a:rPr lang="en-AU" sz="2800" dirty="0" err="1" smtClean="0"/>
              <a:t>你不属于我们这个圈子</a:t>
            </a:r>
            <a:endParaRPr lang="en-AU" sz="2800" dirty="0" smtClean="0"/>
          </a:p>
          <a:p>
            <a:r>
              <a:rPr lang="en-AU" sz="2800" dirty="0" smtClean="0"/>
              <a:t>- </a:t>
            </a:r>
            <a:r>
              <a:rPr lang="en-AU" sz="2800" dirty="0" err="1" smtClean="0"/>
              <a:t>我们很满足现状，不需改变，不需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err="1" smtClean="0"/>
              <a:t>要其他建议</a:t>
            </a:r>
            <a:r>
              <a:rPr lang="en-AU" sz="2800" dirty="0" smtClean="0"/>
              <a:t>。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589240"/>
            <a:ext cx="838842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AU" altLang="zh-TW" sz="2800" dirty="0" smtClean="0"/>
              <a:t>C.</a:t>
            </a:r>
            <a:r>
              <a:rPr lang="zh-TW" altLang="en-US" sz="2800" dirty="0" smtClean="0"/>
              <a:t>人</a:t>
            </a:r>
            <a:r>
              <a:rPr lang="zh-TW" altLang="en-AU" sz="2800" dirty="0" smtClean="0"/>
              <a:t>认为较</a:t>
            </a:r>
            <a:r>
              <a:rPr lang="zh-TW" altLang="en-US" sz="2800" dirty="0" smtClean="0"/>
              <a:t>軟</a:t>
            </a:r>
            <a:r>
              <a:rPr lang="zh-TW" altLang="en-US" sz="2800" dirty="0" smtClean="0"/>
              <a:t>弱</a:t>
            </a:r>
            <a:r>
              <a:rPr lang="zh-TW" altLang="en-US" sz="2800" dirty="0" smtClean="0"/>
              <a:t>的肢體</a:t>
            </a:r>
            <a:r>
              <a:rPr lang="zh-TW" altLang="en-AU" sz="2800" dirty="0" smtClean="0"/>
              <a:t>？？？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pic>
        <p:nvPicPr>
          <p:cNvPr id="45058" name="Picture 2" descr="https://encrypted-tbn2.gstatic.com/images?q=tbn:ANd9GcTKKj5yD3ZlQw2-rniMVPtGlGfgMzs46jUkW_sHJlLvuz-pC16I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2133600" cy="2143125"/>
          </a:xfrm>
          <a:prstGeom prst="rect">
            <a:avLst/>
          </a:prstGeom>
          <a:noFill/>
        </p:spPr>
      </p:pic>
      <p:pic>
        <p:nvPicPr>
          <p:cNvPr id="45062" name="Picture 6" descr="https://encrypted-tbn2.gstatic.com/images?q=tbn:ANd9GcTj9zf4PLtvBEFWjP4yVKhCLpOD8TFj5GP5uCFh6-gOsfqnBOs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92896"/>
            <a:ext cx="2520280" cy="2730303"/>
          </a:xfrm>
          <a:prstGeom prst="rect">
            <a:avLst/>
          </a:prstGeom>
          <a:noFill/>
        </p:spPr>
      </p:pic>
      <p:pic>
        <p:nvPicPr>
          <p:cNvPr id="45066" name="Picture 10" descr="https://encrypted-tbn3.gstatic.com/images?q=tbn:ANd9GcRXqH5Vdp_9XNasdgT2g7WHSI4q2LQlBhYZW3lTywDB5sD1OPlTG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636911"/>
            <a:ext cx="2088232" cy="265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99792" y="3429000"/>
            <a:ext cx="1368152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AU" altLang="zh-TW" sz="3200" dirty="0" err="1" smtClean="0"/>
              <a:t>反思</a:t>
            </a:r>
            <a:r>
              <a:rPr lang="en-AU" altLang="zh-TW" sz="3200" dirty="0" smtClean="0"/>
              <a:t>：</a:t>
            </a:r>
            <a:endParaRPr lang="zh-TW" altLang="en-US" sz="3200" dirty="0"/>
          </a:p>
        </p:txBody>
      </p:sp>
      <p:pic>
        <p:nvPicPr>
          <p:cNvPr id="8" name="Picture 2" descr="https://encrypted-tbn1.gstatic.com/images?q=tbn:ANd9GcQ3rqvgSegsh5UGaDj4Of2q25pdTnrgwrojchJ3Nh7_JOHGfH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256619" cy="30243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27784" y="4149080"/>
            <a:ext cx="6340197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4000" b="1" dirty="0" smtClean="0"/>
              <a:t>我用不</a:t>
            </a:r>
            <a:r>
              <a:rPr lang="zh-TW" altLang="en-US" sz="4000" b="1" dirty="0" smtClean="0"/>
              <a:t>著</a:t>
            </a:r>
            <a:r>
              <a:rPr lang="zh-TW" altLang="en-AU" sz="4000" b="1" dirty="0" smtClean="0"/>
              <a:t>比我認為</a:t>
            </a:r>
            <a:r>
              <a:rPr lang="zh-TW" altLang="en-AU" sz="4000" b="1" dirty="0" smtClean="0"/>
              <a:t>较</a:t>
            </a:r>
            <a:r>
              <a:rPr lang="zh-TW" altLang="en-US" sz="4000" b="1" dirty="0" smtClean="0"/>
              <a:t>軟弱</a:t>
            </a:r>
            <a:r>
              <a:rPr lang="zh-TW" altLang="en-US" sz="4000" b="1" dirty="0" smtClean="0"/>
              <a:t>的</a:t>
            </a:r>
            <a:endParaRPr lang="en-AU" altLang="zh-TW" sz="4000" b="1" dirty="0" smtClean="0"/>
          </a:p>
          <a:p>
            <a:r>
              <a:rPr lang="en-AU" sz="4000" b="1" dirty="0" err="1" smtClean="0"/>
              <a:t>基督徒的幫助</a:t>
            </a:r>
            <a:r>
              <a:rPr lang="en-AU" sz="4000" b="1" dirty="0" smtClean="0"/>
              <a:t>！</a:t>
            </a:r>
            <a:endParaRPr lang="en-AU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2555776" y="5589240"/>
            <a:ext cx="6444208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AU" altLang="zh-TW" sz="2800" dirty="0" smtClean="0"/>
              <a:t>C.</a:t>
            </a:r>
            <a:r>
              <a:rPr lang="zh-TW" altLang="en-US" sz="2800" dirty="0" smtClean="0"/>
              <a:t>人</a:t>
            </a:r>
            <a:r>
              <a:rPr lang="zh-TW" altLang="en-AU" sz="2800" dirty="0" smtClean="0"/>
              <a:t>认为较</a:t>
            </a:r>
            <a:r>
              <a:rPr lang="zh-TW" altLang="en-US" sz="2800" dirty="0" smtClean="0"/>
              <a:t>軟</a:t>
            </a:r>
            <a:r>
              <a:rPr lang="zh-TW" altLang="en-US" sz="2800" dirty="0" smtClean="0"/>
              <a:t>弱</a:t>
            </a:r>
            <a:r>
              <a:rPr lang="zh-TW" altLang="en-US" sz="2800" dirty="0" smtClean="0"/>
              <a:t>的肢</a:t>
            </a:r>
            <a:r>
              <a:rPr lang="zh-TW" altLang="en-US" sz="2800" dirty="0" smtClean="0"/>
              <a:t>體</a:t>
            </a:r>
            <a:r>
              <a:rPr lang="zh-TW" altLang="en-US" sz="2800" dirty="0" smtClean="0"/>
              <a:t>，</a:t>
            </a:r>
            <a:r>
              <a:rPr lang="en-AU" altLang="zh-TW" sz="2800" dirty="0" smtClean="0"/>
              <a:t>其实是必须的。</a:t>
            </a:r>
          </a:p>
          <a:p>
            <a:r>
              <a:rPr lang="zh-TW" altLang="en-US" sz="2800" dirty="0" smtClean="0"/>
              <a:t>人</a:t>
            </a:r>
            <a:r>
              <a:rPr lang="zh-TW" altLang="en-AU" sz="2800" dirty="0" smtClean="0"/>
              <a:t>认为较</a:t>
            </a:r>
            <a:r>
              <a:rPr lang="zh-TW" altLang="en-US" sz="2800" dirty="0" smtClean="0"/>
              <a:t>軟弱的肢體，</a:t>
            </a:r>
            <a:r>
              <a:rPr lang="en-AU" altLang="zh-TW" sz="2800" dirty="0" err="1" smtClean="0"/>
              <a:t>其实是有價值的</a:t>
            </a:r>
            <a:r>
              <a:rPr lang="en-AU" altLang="zh-TW" sz="2800" dirty="0" smtClean="0"/>
              <a:t>。</a:t>
            </a:r>
            <a:endParaRPr lang="en-AU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429000"/>
            <a:ext cx="8388424" cy="267765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身</a:t>
            </a:r>
            <a:r>
              <a:rPr lang="zh-TW" altLang="en-US" sz="2800" dirty="0" smtClean="0"/>
              <a:t>上</a:t>
            </a:r>
            <a:r>
              <a:rPr lang="en-AU" altLang="zh-TW" sz="2800" u="sng" dirty="0" err="1" smtClean="0"/>
              <a:t>某一些</a:t>
            </a:r>
            <a:r>
              <a:rPr lang="zh-TW" altLang="en-US" sz="2800" dirty="0" smtClean="0"/>
              <a:t>肢</a:t>
            </a:r>
            <a:r>
              <a:rPr lang="zh-TW" altLang="en-US" sz="2800" dirty="0" smtClean="0"/>
              <a:t>體，我們看為不體</a:t>
            </a:r>
            <a:r>
              <a:rPr lang="zh-TW" altLang="en-US" sz="2800" dirty="0" smtClean="0"/>
              <a:t>面的</a:t>
            </a:r>
            <a:r>
              <a:rPr lang="zh-TW" altLang="en-US" sz="2800" dirty="0" smtClean="0"/>
              <a:t>，越發給他加上體面</a:t>
            </a:r>
            <a:r>
              <a:rPr lang="zh-TW" altLang="en-US" sz="2800" dirty="0" smtClean="0"/>
              <a:t>；</a:t>
            </a:r>
            <a:r>
              <a:rPr lang="zh-TW" altLang="en-AU" sz="2800" u="sng" dirty="0" smtClean="0"/>
              <a:t>一些</a:t>
            </a:r>
            <a:r>
              <a:rPr lang="zh-TW" altLang="en-US" sz="2800" dirty="0" smtClean="0"/>
              <a:t>不</a:t>
            </a:r>
            <a:r>
              <a:rPr lang="zh-TW" altLang="en-US" sz="2800" dirty="0" smtClean="0"/>
              <a:t>俊美的，越發得著俊美。 </a:t>
            </a:r>
            <a:endParaRPr lang="en-AU" altLang="zh-TW" sz="2800" dirty="0" smtClean="0"/>
          </a:p>
          <a:p>
            <a:endParaRPr lang="zh-TW" altLang="en-US" sz="2800" dirty="0" smtClean="0"/>
          </a:p>
          <a:p>
            <a:r>
              <a:rPr lang="zh-TW" altLang="en-US" sz="2800" dirty="0" smtClean="0"/>
              <a:t>我</a:t>
            </a:r>
            <a:r>
              <a:rPr lang="zh-TW" altLang="en-US" sz="2800" dirty="0" smtClean="0"/>
              <a:t>們</a:t>
            </a:r>
            <a:r>
              <a:rPr lang="zh-TW" altLang="en-AU" sz="2800" u="sng" dirty="0" smtClean="0"/>
              <a:t>那一些</a:t>
            </a:r>
            <a:r>
              <a:rPr lang="zh-TW" altLang="en-US" sz="2800" dirty="0" smtClean="0"/>
              <a:t>俊</a:t>
            </a:r>
            <a:r>
              <a:rPr lang="zh-TW" altLang="en-US" sz="2800" dirty="0" smtClean="0"/>
              <a:t>美的肢體，自然用不著裝飾；但神配搭這身子，把加倍的體面給那有缺欠的肢體， 免</a:t>
            </a:r>
            <a:r>
              <a:rPr lang="zh-TW" altLang="en-US" sz="2800" dirty="0" smtClean="0"/>
              <a:t>得</a:t>
            </a:r>
            <a:r>
              <a:rPr lang="zh-TW" altLang="en-AU" sz="2800" u="sng" dirty="0" smtClean="0"/>
              <a:t>身子分裂</a:t>
            </a:r>
            <a:r>
              <a:rPr lang="zh-TW" altLang="en-US" sz="2800" dirty="0" smtClean="0"/>
              <a:t>，</a:t>
            </a:r>
            <a:r>
              <a:rPr lang="zh-TW" altLang="en-US" sz="2800" dirty="0" smtClean="0"/>
              <a:t>總要肢體彼此相顧。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429000"/>
            <a:ext cx="8388424" cy="353943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不</a:t>
            </a:r>
            <a:r>
              <a:rPr lang="zh-TW" altLang="en-US" sz="2800" dirty="0" smtClean="0"/>
              <a:t>體</a:t>
            </a:r>
            <a:r>
              <a:rPr lang="zh-TW" altLang="en-US" sz="2800" dirty="0" smtClean="0"/>
              <a:t>面的肢</a:t>
            </a:r>
            <a:r>
              <a:rPr lang="zh-TW" altLang="en-US" sz="2800" dirty="0" smtClean="0"/>
              <a:t>體</a:t>
            </a:r>
            <a:r>
              <a:rPr lang="en-AU" altLang="zh-TW" sz="2800" dirty="0" smtClean="0"/>
              <a:t>???</a:t>
            </a:r>
          </a:p>
          <a:p>
            <a:r>
              <a:rPr lang="en-AU" sz="2800" b="1" dirty="0" smtClean="0">
                <a:hlinkClick r:id="rId2"/>
              </a:rPr>
              <a:t>23</a:t>
            </a:r>
            <a:r>
              <a:rPr lang="en-AU" sz="2800" dirty="0" smtClean="0"/>
              <a:t>and those </a:t>
            </a:r>
            <a:r>
              <a:rPr lang="en-AU" sz="2800" i="1" dirty="0" smtClean="0"/>
              <a:t>members</a:t>
            </a:r>
            <a:r>
              <a:rPr lang="en-AU" sz="2800" dirty="0" smtClean="0"/>
              <a:t> of the body which we deem less </a:t>
            </a:r>
            <a:r>
              <a:rPr lang="en-AU" sz="2800" dirty="0" err="1" smtClean="0"/>
              <a:t>honorable</a:t>
            </a:r>
            <a:r>
              <a:rPr lang="en-AU" sz="2800" dirty="0" smtClean="0"/>
              <a:t>, on these we bestow more abundant </a:t>
            </a:r>
            <a:r>
              <a:rPr lang="en-AU" sz="2800" dirty="0" err="1" smtClean="0"/>
              <a:t>honor</a:t>
            </a:r>
            <a:r>
              <a:rPr lang="en-AU" sz="2800" dirty="0" smtClean="0"/>
              <a:t>, and our less presentable members become much more presentable, </a:t>
            </a:r>
            <a:r>
              <a:rPr lang="en-AU" sz="2800" b="1" dirty="0" smtClean="0">
                <a:hlinkClick r:id="rId3"/>
              </a:rPr>
              <a:t>24</a:t>
            </a:r>
            <a:r>
              <a:rPr lang="en-AU" sz="2800" dirty="0" smtClean="0"/>
              <a:t>whereas our more presentable members have no need </a:t>
            </a:r>
            <a:r>
              <a:rPr lang="en-AU" sz="2800" i="1" dirty="0" smtClean="0"/>
              <a:t>of it.</a:t>
            </a:r>
            <a:r>
              <a:rPr lang="en-AU" sz="2800" dirty="0" smtClean="0"/>
              <a:t> But God has </a:t>
            </a:r>
            <a:r>
              <a:rPr lang="en-AU" sz="2800" i="1" dirty="0" smtClean="0"/>
              <a:t>so</a:t>
            </a:r>
            <a:r>
              <a:rPr lang="en-AU" sz="2800" dirty="0" smtClean="0"/>
              <a:t> composed the body, giving more abundant </a:t>
            </a:r>
            <a:r>
              <a:rPr lang="en-AU" sz="2800" dirty="0" err="1" smtClean="0"/>
              <a:t>honor</a:t>
            </a:r>
            <a:r>
              <a:rPr lang="en-AU" sz="2800" dirty="0" smtClean="0"/>
              <a:t> to that </a:t>
            </a:r>
            <a:r>
              <a:rPr lang="en-AU" sz="2800" i="1" dirty="0" smtClean="0"/>
              <a:t>member</a:t>
            </a:r>
            <a:r>
              <a:rPr lang="en-AU" sz="2800" dirty="0" smtClean="0"/>
              <a:t> which lacked,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293096"/>
            <a:ext cx="7128792" cy="138499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AU" sz="2800" dirty="0" smtClean="0"/>
              <a:t>世俗一般的看法：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en-AU" altLang="zh-TW" sz="2800" dirty="0" err="1" smtClean="0"/>
              <a:t>被認為比較</a:t>
            </a:r>
            <a:r>
              <a:rPr lang="zh-TW" altLang="en-US" sz="2800" dirty="0" smtClean="0"/>
              <a:t>軟</a:t>
            </a:r>
            <a:r>
              <a:rPr lang="zh-TW" altLang="en-US" sz="2800" dirty="0" smtClean="0"/>
              <a:t>弱</a:t>
            </a:r>
            <a:r>
              <a:rPr lang="zh-TW" altLang="en-AU" sz="2800" dirty="0" smtClean="0"/>
              <a:t>的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zh-TW" altLang="en-AU" sz="2800" dirty="0" smtClean="0"/>
              <a:t> </a:t>
            </a:r>
            <a:r>
              <a:rPr lang="en-AU" altLang="zh-TW" sz="2800" dirty="0" smtClean="0"/>
              <a:t>= </a:t>
            </a:r>
            <a:r>
              <a:rPr lang="en-AU" altLang="zh-TW" sz="2800" dirty="0" err="1" smtClean="0"/>
              <a:t>沒什麼光彩</a:t>
            </a:r>
            <a:r>
              <a:rPr lang="en-AU" altLang="zh-TW" sz="2800" dirty="0" smtClean="0"/>
              <a:t>/</a:t>
            </a:r>
            <a:r>
              <a:rPr lang="zh-TW" altLang="en-AU" sz="2800" dirty="0" smtClean="0"/>
              <a:t>不體面</a:t>
            </a:r>
            <a:r>
              <a:rPr lang="en-AU" altLang="zh-TW" sz="2800" dirty="0" smtClean="0"/>
              <a:t>/</a:t>
            </a:r>
            <a:r>
              <a:rPr lang="en-AU" altLang="zh-TW" sz="2800" dirty="0" err="1" smtClean="0"/>
              <a:t>沒榮耀</a:t>
            </a:r>
            <a:r>
              <a:rPr lang="en-AU" altLang="zh-TW" sz="2800" dirty="0" smtClean="0"/>
              <a:t> (</a:t>
            </a:r>
            <a:r>
              <a:rPr lang="en-AU" altLang="zh-TW" sz="2800" dirty="0" err="1" smtClean="0"/>
              <a:t>Honor</a:t>
            </a:r>
            <a:r>
              <a:rPr lang="en-AU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53250" name="AutoShape 2" descr="data:image/jpeg;base64,/9j/4AAQSkZJRgABAQAAAQABAAD/2wCEAAkGBhQSEBUUExMWEBQWFxgZFxgVFhgZFhgXHhoYIBoYGRwXHiYeGB4lHBwcIS8iJCcsLC0sGB4xNTAqNiYrLCkBCQoKDgwOGg8PGSwkHSQzLiwsNSosKikpKS81LS0sKS8sLDIsLCosLCwuLCwsKSksKSksLDAsKSwpLCwsLCksLP/AABEIAMUAdAMBIgACEQEDEQH/xAAcAAACAgMBAQAAAAAAAAAAAAAABgUHAQIEAwj/xABHEAACAQMCAwQGBQkFBwUAAAABAgMABBESIQUGMQcTQVEiMmFxgZEUI6GxwRUkMzRCUmJy4UNTc7LRY4KSk6Kz8AgXRMLS/8QAGQEAAgMBAAAAAAAAAAAAAAAAAAMBBAUC/8QALREAAgECBAMHBAMAAAAAAAAAAAECAxEEEiExEzJRQXGBkbHB8AUUM2EiodH/2gAMAwEAAhEDEQA/ALxooooAKWececvoaiOGI3d3IMxwKd8eMjn9hB5nqdvcySSBQSdgBk+4VW/CGJWS+kVpJbg68Iuplhz9TGoz0CYJA8STSa1Thxv2jqNPiSt2Ea1vxu5DGa/SxDN+jgjDFV32D7Hx8z061HHlLitudcHFppCPCXUynfyZm+6nW24tG5CgkMf2WR0b5OorrBrPeJq3L6w1JoXeVe1aVJFtuLRi2kY4jnX9DIfJsZCN7em/QeNn1VHOPLqXETxsAdYJU49V/Aj4/YTXf2L86/SbY2kxP0m19FtRyXjBwG3329U+4edXqFbiLXco1qXDemxZFFFFWBAUUUUAFFFFABRRRQAUUUUALfP3Glt7KRTqMk6vFCqLqdpGRsYBIGwydz4VW0PO721tGl1w26hjWNVLL6agKAMlhggYGevzq0eceBNdW2mIqsyOkkJfOkSKf2sAnBUsv+9VT3fMV338qaLnMQaOS10QvDqZOnea1bTghgSDnNLqQhJfyG05yi/4k7bc8WKRRskkkglUsqqJJXVV2JZdygHTetbPtSsJJUiEjKznSNcbKAT0yT0z0+NV5yHbTWKxXyRySrIJI5URQzCPUMOg8fSXB/8AMd3HudXuoZ4HJuDIPq1WzdJkdTkajqxsQM+sdvCqyw1OV9Sw8TUjbQd+bknuJ4rKFliEscsjuSQ4CaQFUgHTksM+OM4IqK4XweCwvuGi3kXWJmgmZSCzd4jErJp8QwAGQPDpUbxfliaVYWDvLIEdX7+4kwhdF9NSm/osCSu4OBXBy/wZRxzhqoirpSFnCnSWISRhIV2PRQTnf0h513h3FRUVucYhScnJ7H0bWGYAZOwrNIna3wszW0RaN5raOQtcJG5V+70EBwB6+gnVj2VZehWWotc9dpdzFHdx6RGh76GKSEP3kMkbKB3jbr9YpyCMEZ8alOzjmiX6WbOWRp45LdLm3dyWdVIUNGWO7AE5Bbf2mkyw4b9FMltJpbhl+WEDh9ZVyo0MzYHrAZHtA8t+ns4v2PErFXOmSFLm1lBPUqilPeCBke6kRqOUl8+W2HypqMfnzXcvaiiirBXCiiigAooooAKqznGyaHiUxP1a3sSJbyHHdi6RHAR8dCw0kZ64O/hTRzJ2mWdm5iZzPP8A3MC95JnybGy/Eg1WfaHzZdXtp3jKljFEyypGfTmZ1I0Fm2EZ39UDPma4nHPGx3CWWVw4c9y1lbWsKR2bRECSZ5oXTC51aQjEsWbqDjHSn8WyLHkjXpXJOPWwOuBtv5Cqs4jy1Bfzm40XFt3qo4aK2M8EilRlhpGUfVkEHxHtzTnyn3NhZFHkkjijJYPc4jYg4yVQ+kq6sgAjJPnms2rFNXW/d7mjSlZ2e3f7GOa75YreWR+8iLKiqImUSrI5AAVvVBG+T7DU32XcBtpLWG/IW4vJFYyTsSz6skFd9kIXCkAeFVLzvzseJSxwWakJG+suwxqYDAYjwVcnGdySNqmuzntEfhOmzvE1W7FmjkjyzJ+8CvUrnfbcZPXwt4enkjd7lTEVFOWmxf1V3xTn26/KL2scMVuqhghuw4Ny40/oiMALjO419M4FOnCOP290mu3mjnX+Bgce8dQfYa05j4El3bSQvtqHosPWjcepIp8GVsEe6rLu1oV1a+pUnLtp9Jt7rhtxGbZ4nLQjOrRGzFo2jY41hG2z5FR412WnDhHxfhzFVErvLrbADPpgYaiOuOuPCpXlDij3VmpkJ1lSpdfRJILLrGRsTjNRvKvCVHHoxGHk7mGWSWWVmd21YSNdTeW5AHmaz6Tbql+qkqRb9FFFaJnhRRRQAUldqnMMtvaxxQN3c1zJ3YcdUQAtI49oUbe+prj3OdpZkCedUc9EXLyEeehAWx7cVUnN3PdtfcThaGTvIYIXxkFdUshwwAfB2UDwoA8OEzQRSNBEuGCBicek/Xdm6sc+dLkvMP0xo2nieKz1HcZYPJnCiQr0UeXnXpbMfyg7D9mFB8SwI+wV3cvXywy3MOCPrO9QfwuN/gGH20AR9nxe5t7e9NtdPDHazJHHEQjjDuwOCwyMEZ+Pxp57N+WILy1bivEvzuTLFdeyJHFn9gYXqGO+R09tVTNfETXEBP6W4jc7fud4T7t2FPEPHCnKccER+snuXtz/AA6nLkH3rj4NU8JKOdLe/sMebIrvQVZZVjP0xWQSTtK/cNkMY2kJUrpBwdunTHSmPlfg9vxGAgSPFxSI94BKSFXByAiDbuyMA7FhnJzXZxW6WztVCgGQKsUO25fGBjxx4moq35d0IjI5jukOsTg+l3h6581PTFQLO21+ju7B4fotxGxWTuyUdHz+9GQSD1B6Gm7ljnGaLh3FO9leaS0LNEZDqfQ6fV5J9Yas70nRXq8Scq2i04tF6IOcRXYA9Q+04948NtgocS764uJFQPBIsWiaMtgsVfBjJBww6ddtqALg5C4jG9grQkkIiqQeodV9LPx39tdXZS2viHE5B6SZt0DDcFlWTUAfMZGffVbcvFWED3bxG3jc/SGAcTqVTCRTqm+gsNm6NnBwcirH7EOKRd3dWyR9yyzNMowN4ZMd2SQTuAMY8BpqrRouMnJlmrWU4qK7C0KKKKtFYKKKKAPmvj0dxwjjVwYSuqTLp3qlleBzkKGJ1AqRp2P7Ndc3MvDLtsX9l9Hc4zMmSufa0eG+YNMn/qLuEWO0AUd9qkcP0IjUAMufEFmG38NVtwOwW7uYoTnTMrBcNpKvjIc7ENgfsnrVyHD4EpPeP9lqnCE6b6om7rlRIkkueFXQvUUL3kJ9OTTnbGkA7b7aQevWuu27Pr6eVLkCK0JTGmVmZiDn1lRfROPDPlSRBNLb3IMcj28mXjZojpOpSQcjy2G1e9xeyyXBMss07OuSe8IIK9ScEBVAHU7Ae6ulhrrPpl67LqurI+2lvdW6jFe9k9+Z2lMlqT19dlHTyIyK4k5Omh3kvbHCSmTujdYXWQBq6bHp7dqjJeGL3jpKhWRSNQMmsnIBByGIYEEV6Lw2IDHdr8quU/ps6sE4yWXdat+yLUMBUnHSSt4/4clzf9/dhXcAJlUMLEqWz6wYjcHzx5VP3yzQiJxPNIuQZMhSqoASSQACdvE1C3sCr3bBQNMi9AB44pytvrIWT2FfmMD76z8Vh3h55G7lPEUHRnlbF/hfD0uopjjSRM7RONmXIDDp7fCto0uJLq0lnj0yyQh2l1A97D6qOw8HGyk+IAOOpPryGD3Eik+rIR9grps7guvDWJz9RPCSRuO6lznbw04HwqshBJ8wcEgfBKSK5XTriBxgYwsh6EdPWB6Ux9h3AmFxeXbP3i+jArEBclcF8BdgB6K/PypW45xHJJRZCwAVBn0HdjhAFBwTqI6irx5Q4GLOxggxgog1+2Q7uc+OWJqAJiiiigAooooAo/ttVpuIxxHZI7XVkAE/WSkN16ZCAZ3pZ7NOChOJjUdSRIzpkdGchR8etOnaBEy8b+t/Rz2ipETjBKPl0H8WTn4ik2ynktOIzHuzLCsCmQpuyxah9Zp6sFY4OPCl1czg1HtG0pJTV9iXuuy2NNct5elVaYspRAAGdtizMD4nHgPbUnNwcWf5vZQjJH51cXUZMbRlWGGc41nJzpQY2wcVLQXEF5ZSR69cUqEBk36+XkQd8HxpQ5k49MYILaX07n0h3e3dOq7LPMN8jA1BM4JO4OKo8WpU0lLbse3xGhJJbCnx+S2i7u1tGF3L3wdpyqrvpCrEhU7pnJ64Gw8K3/JV7/dxf8X9a8uO8NW3gjIw0neqWfG7Hc/AeynarEfqNbDxXBlZO5NBSi2r222Em54FeOukpGOhyG3BHxqUtWvY/wCxjceIEmM+7PSmKiq9T6lXqvNN3Z3Uw6qO8m2xHjkvI5JWS3kjExBwmG0bjJG3XGfnW8ljKEXuEu10OzxrKYyoZsaieh3AHh4U82lv3ksceoJrcLqO+M1K8ycsNaKrd4sis2n1SD0Jz1I8KU/qLTUXa77yu8LTTtdiPwzjbrd28s1lO8cL94yqoJaQD0MZ2wG3+VWlB23QnOuxvUx0xGrZ+TUmUV397Lojr7KPUeIu3KxIOUulI6gwEke/BIrR+3nhwIH15JIGO5I6+80l5qD5w/Vx/iR/fTKeMcpKNtxc8Ioxcrn0tRWBRWgUCB5y5Oi4jAI5CY2VtcUievG48Rnw8x4/I1T3M/AOKcNdbsrDIIAVNypAV42IXTLGcHOSDtt1r6ApB7aOMiLhrQaGZ7thChA9FTkHLHw2HTx38qLgUrxPh3dsxLH6ROSUjtiY41Pi+M7D7Pwk+EcK7oapGMszeu7Ek+4E74Fb8P4YIyzMxlkb1nbr7gP2V9ldtZOIr8R2jsalCjk1e5B84L+bj2SJj7aZqV+c5MW6jzkUfeaaKRPkj4+w+HPLw9wrWQbH3VtRSRw8w8U4ZqRiqK6hcExMMEdP2cVNczT26Qg3Kd4moADTq9Lfp8M1VUnQ+6rE57bNkp/jjrNq0VGpDV6/v0Kc6aUkrirx26tHVPo0JiYE6vR05GDt1Od8VD0UVoRjlVvUtRjlVgpf55/Uz/Ov30wVBc7fqT+9P8wp9H8ke84rfjl3H0Zwa5ElvC4GA8aMAeoyoP40Vz8r/qNt/gQ/9taK3jDJSq57cox9BgfGSl3ER5DOoHNWNSV2wcImueFSJboZZA8bBVBLHDjOAOtQ1dWJTs7lYVioe35oiLFJQ1u6kqyyAjDDqCfA58DipWGdXGVYOD4qQfurClCUeZG1GcZbMhebnAjiJ6CZCftpnpZ5xQG3B8pF/GmapnyR8fYIc8vAKKKKSONZOh9x+6rC5qZm4WGO5xCzEe9cnbaq/IqVueZpntvo5EejSq50tqwuMb6sZ28qRVpucoNdjFTi200RVFFFPGhURzdGDZy58AD8dQqXqK5qH5nN/KP8wplLnXehdTkfcX5yv+o23+BD/wBtaK4Ozu+73hVm/UmBAd87qNJ+6sVvmEMlYNZryuoNaMuopqUjUMZGRjIztkUAUHHPHNJcSKFYSXM7HbIPpnB39mKWeZeBokkLQjuS7MGKEr4ZGANh0O9SvGeXbrhN1HZRyR3CyIZVZ0KYGWyCQTvt7etRfHZrnEPfJGq98mCjEnO/n7M1zLZnUeZEZxRrkwmNvrVJG5ADDG/UbH76lYuaZdI+oQYGN5D+C11EVzS2Ck5Ho+7p/SstyTVmkaii07ps805nuJASiRLhiPSLHp7sVgcXuz+3EPYEJH31jgfDwY29L+0kHTyapT8mr7fn/SuZNRbSSJipNXbZG/lW7/fi/wCA/wCtbflS6/vI/wDl/wBakV4eg8Cfef8AStvoKfu/af8AWuM36XkjrK+r8yLbiNyf7ZV/liX/AO2a8nubk/8AySPdGg/CpsWqfuj5Vn6Mn7o+QozfpeSDJ+35s35E5PueJTTqb6WFYljOoKCCWLbYyANlzTq/YSXQrJxK4fIwfRXSR7iT99a9je15eKNh3VucDzzKPwq2a1KUYuCdkZtWUlJq4scgcqy8PshbSTifQ7FCE06UJyF6775P+9jwrNM1FPEBRRRQBUHa6SOK2JwcGGYA+GcjP4fOkvm3aBTjOJYz/wBVPfbIv59w0+GLn54jpF5xbFm5/iT/ADCoeqJWjOeiiisc1zz4GuDMP9sftVak6iOByfW3A8nU/Nf6VL1FTmJp8oUUUVwdhRRRQA3djcwN/ejxEVv98h/EVbtU32MuPynfDxMMJ+RP+oq5K2KPIjIq87CiiimigooooAq/tjm/OOHLg+vO2fDaNRj37/Yar7nBM2cns0n5MKsDtrl0ycOP+3kHzQD8aQua/wBSm/lH+ZaAOJWyAfOs1pD6o9w+6t6xjYOfg4+vuPfGf+k1L1C8J/Wrj3Rn4YNTVRU38vQmnt5+oUUUVwdhRRRQAzdkJA4tcjxNrGffiTGfuq5apTsrl08acY9ezO/8sq/OrrrXofjRk1/yMKKKKcJCiiigBA7YOBSTwW8kSB/o84d9wCIyCGIz1AOCR7KrPmZc2c38h+8V9EyxhlKkZBBBHmD1FUbz5wRrZbiMjI7tyh81IOPiOnwoAU7Jsxoc5yq/cK9q5OENmCP+QV11kS3Zrx2Ry2CYvJD5xJ9+PwqZqGthi89jQn5qw/A1M1xU3OobBRRRmuDsKKyqknAGSegHU1Kw8p3bdLaXz3XH31KTexDaW5z8l3Xd8csyekizR+PUrkdPbV+1R83I3EIZ7S4S31mK4RmAdSwU7McA9MdavCtXDpqmkzLrtObaCiiiniAooooAK4OMcChukKTRhwVK5I3APXB8DRRQAq2HZBZRQpGe8cqMay+GO53IG3j5eFb/APtHZec3/MH/AOaKKW6cH2DFUmu05L3sgtTcW8iM8YjLiQHLGVSowNWRowRnIHjU5B2eWS/2Rf8Amdj9xAooqeHDoiOJPqzug5StExi2i280DH5tmve64BbyJoeGMqOg0gY92MEfCs0VOVdCMz6mvDuXbeAkxQohPiBk/M5IqRooqUktiG29woooqSAooooA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3252" name="AutoShape 4" descr="data:image/jpeg;base64,/9j/4AAQSkZJRgABAQAAAQABAAD/2wCEAAkGBhQSEBUUExMWEBQWFxgZFxgVFhgZFhgXHhoYIBoYGRwXHiYeGB4lHBwcIS8iJCcsLC0sGB4xNTAqNiYrLCkBCQoKDgwOGg8PGSwkHSQzLiwsNSosKikpKS81LS0sKS8sLDIsLCosLCwuLCwsKSksKSksLDAsKSwpLCwsLCksLP/AABEIAMUAdAMBIgACEQEDEQH/xAAcAAACAgMBAQAAAAAAAAAAAAAABgUHAQIEAwj/xABHEAACAQMCAwQGBQkFBwUAAAABAgMABBESIQUGMQcTQVEiMmFxgZEUI6GxwRUkMzRCUmJy4UNTc7LRY4KSk6Kz8AgXRMLS/8QAGQEAAgMBAAAAAAAAAAAAAAAAAAMBBAUC/8QALREAAgECBAMHBAMAAAAAAAAAAAECAxEEEiExEzJRQXGBkbHB8AUUM2EiodH/2gAMAwEAAhEDEQA/ALxooooAKWececvoaiOGI3d3IMxwKd8eMjn9hB5nqdvcySSBQSdgBk+4VW/CGJWS+kVpJbg68Iuplhz9TGoz0CYJA8STSa1Thxv2jqNPiSt2Ea1vxu5DGa/SxDN+jgjDFV32D7Hx8z061HHlLitudcHFppCPCXUynfyZm+6nW24tG5CgkMf2WR0b5OorrBrPeJq3L6w1JoXeVe1aVJFtuLRi2kY4jnX9DIfJsZCN7em/QeNn1VHOPLqXETxsAdYJU49V/Aj4/YTXf2L86/SbY2kxP0m19FtRyXjBwG3329U+4edXqFbiLXco1qXDemxZFFFFWBAUUUUAFFFFABRRRQAUUUUALfP3Glt7KRTqMk6vFCqLqdpGRsYBIGwydz4VW0PO721tGl1w26hjWNVLL6agKAMlhggYGevzq0eceBNdW2mIqsyOkkJfOkSKf2sAnBUsv+9VT3fMV338qaLnMQaOS10QvDqZOnea1bTghgSDnNLqQhJfyG05yi/4k7bc8WKRRskkkglUsqqJJXVV2JZdygHTetbPtSsJJUiEjKznSNcbKAT0yT0z0+NV5yHbTWKxXyRySrIJI5URQzCPUMOg8fSXB/8AMd3HudXuoZ4HJuDIPq1WzdJkdTkajqxsQM+sdvCqyw1OV9Sw8TUjbQd+bknuJ4rKFliEscsjuSQ4CaQFUgHTksM+OM4IqK4XweCwvuGi3kXWJmgmZSCzd4jErJp8QwAGQPDpUbxfliaVYWDvLIEdX7+4kwhdF9NSm/osCSu4OBXBy/wZRxzhqoirpSFnCnSWISRhIV2PRQTnf0h513h3FRUVucYhScnJ7H0bWGYAZOwrNIna3wszW0RaN5raOQtcJG5V+70EBwB6+gnVj2VZehWWotc9dpdzFHdx6RGh76GKSEP3kMkbKB3jbr9YpyCMEZ8alOzjmiX6WbOWRp45LdLm3dyWdVIUNGWO7AE5Bbf2mkyw4b9FMltJpbhl+WEDh9ZVyo0MzYHrAZHtA8t+ns4v2PErFXOmSFLm1lBPUqilPeCBke6kRqOUl8+W2HypqMfnzXcvaiiirBXCiiigAooooAKqznGyaHiUxP1a3sSJbyHHdi6RHAR8dCw0kZ64O/hTRzJ2mWdm5iZzPP8A3MC95JnybGy/Eg1WfaHzZdXtp3jKljFEyypGfTmZ1I0Fm2EZ39UDPma4nHPGx3CWWVw4c9y1lbWsKR2bRECSZ5oXTC51aQjEsWbqDjHSn8WyLHkjXpXJOPWwOuBtv5Cqs4jy1Bfzm40XFt3qo4aK2M8EilRlhpGUfVkEHxHtzTnyn3NhZFHkkjijJYPc4jYg4yVQ+kq6sgAjJPnms2rFNXW/d7mjSlZ2e3f7GOa75YreWR+8iLKiqImUSrI5AAVvVBG+T7DU32XcBtpLWG/IW4vJFYyTsSz6skFd9kIXCkAeFVLzvzseJSxwWakJG+suwxqYDAYjwVcnGdySNqmuzntEfhOmzvE1W7FmjkjyzJ+8CvUrnfbcZPXwt4enkjd7lTEVFOWmxf1V3xTn26/KL2scMVuqhghuw4Ny40/oiMALjO419M4FOnCOP290mu3mjnX+Bgce8dQfYa05j4El3bSQvtqHosPWjcepIp8GVsEe6rLu1oV1a+pUnLtp9Jt7rhtxGbZ4nLQjOrRGzFo2jY41hG2z5FR412WnDhHxfhzFVErvLrbADPpgYaiOuOuPCpXlDij3VmpkJ1lSpdfRJILLrGRsTjNRvKvCVHHoxGHk7mGWSWWVmd21YSNdTeW5AHmaz6Tbql+qkqRb9FFFaJnhRRRQAUldqnMMtvaxxQN3c1zJ3YcdUQAtI49oUbe+prj3OdpZkCedUc9EXLyEeehAWx7cVUnN3PdtfcThaGTvIYIXxkFdUshwwAfB2UDwoA8OEzQRSNBEuGCBicek/Xdm6sc+dLkvMP0xo2nieKz1HcZYPJnCiQr0UeXnXpbMfyg7D9mFB8SwI+wV3cvXywy3MOCPrO9QfwuN/gGH20AR9nxe5t7e9NtdPDHazJHHEQjjDuwOCwyMEZ+Pxp57N+WILy1bivEvzuTLFdeyJHFn9gYXqGO+R09tVTNfETXEBP6W4jc7fud4T7t2FPEPHCnKccER+snuXtz/AA6nLkH3rj4NU8JKOdLe/sMebIrvQVZZVjP0xWQSTtK/cNkMY2kJUrpBwdunTHSmPlfg9vxGAgSPFxSI94BKSFXByAiDbuyMA7FhnJzXZxW6WztVCgGQKsUO25fGBjxx4moq35d0IjI5jukOsTg+l3h6581PTFQLO21+ju7B4fotxGxWTuyUdHz+9GQSD1B6Gm7ljnGaLh3FO9leaS0LNEZDqfQ6fV5J9Yas70nRXq8Scq2i04tF6IOcRXYA9Q+04948NtgocS764uJFQPBIsWiaMtgsVfBjJBww6ddtqALg5C4jG9grQkkIiqQeodV9LPx39tdXZS2viHE5B6SZt0DDcFlWTUAfMZGffVbcvFWED3bxG3jc/SGAcTqVTCRTqm+gsNm6NnBwcirH7EOKRd3dWyR9yyzNMowN4ZMd2SQTuAMY8BpqrRouMnJlmrWU4qK7C0KKKKtFYKKKKAPmvj0dxwjjVwYSuqTLp3qlleBzkKGJ1AqRp2P7Ndc3MvDLtsX9l9Hc4zMmSufa0eG+YNMn/qLuEWO0AUd9qkcP0IjUAMufEFmG38NVtwOwW7uYoTnTMrBcNpKvjIc7ENgfsnrVyHD4EpPeP9lqnCE6b6om7rlRIkkueFXQvUUL3kJ9OTTnbGkA7b7aQevWuu27Pr6eVLkCK0JTGmVmZiDn1lRfROPDPlSRBNLb3IMcj28mXjZojpOpSQcjy2G1e9xeyyXBMss07OuSe8IIK9ScEBVAHU7Ae6ulhrrPpl67LqurI+2lvdW6jFe9k9+Z2lMlqT19dlHTyIyK4k5Omh3kvbHCSmTujdYXWQBq6bHp7dqjJeGL3jpKhWRSNQMmsnIBByGIYEEV6Lw2IDHdr8quU/ps6sE4yWXdat+yLUMBUnHSSt4/4clzf9/dhXcAJlUMLEqWz6wYjcHzx5VP3yzQiJxPNIuQZMhSqoASSQACdvE1C3sCr3bBQNMi9AB44pytvrIWT2FfmMD76z8Vh3h55G7lPEUHRnlbF/hfD0uopjjSRM7RONmXIDDp7fCto0uJLq0lnj0yyQh2l1A97D6qOw8HGyk+IAOOpPryGD3Eik+rIR9grps7guvDWJz9RPCSRuO6lznbw04HwqshBJ8wcEgfBKSK5XTriBxgYwsh6EdPWB6Ux9h3AmFxeXbP3i+jArEBclcF8BdgB6K/PypW45xHJJRZCwAVBn0HdjhAFBwTqI6irx5Q4GLOxggxgog1+2Q7uc+OWJqAJiiiigAooooAo/ttVpuIxxHZI7XVkAE/WSkN16ZCAZ3pZ7NOChOJjUdSRIzpkdGchR8etOnaBEy8b+t/Rz2ipETjBKPl0H8WTn4ik2ynktOIzHuzLCsCmQpuyxah9Zp6sFY4OPCl1czg1HtG0pJTV9iXuuy2NNct5elVaYspRAAGdtizMD4nHgPbUnNwcWf5vZQjJH51cXUZMbRlWGGc41nJzpQY2wcVLQXEF5ZSR69cUqEBk36+XkQd8HxpQ5k49MYILaX07n0h3e3dOq7LPMN8jA1BM4JO4OKo8WpU0lLbse3xGhJJbCnx+S2i7u1tGF3L3wdpyqrvpCrEhU7pnJ64Gw8K3/JV7/dxf8X9a8uO8NW3gjIw0neqWfG7Hc/AeynarEfqNbDxXBlZO5NBSi2r222Em54FeOukpGOhyG3BHxqUtWvY/wCxjceIEmM+7PSmKiq9T6lXqvNN3Z3Uw6qO8m2xHjkvI5JWS3kjExBwmG0bjJG3XGfnW8ljKEXuEu10OzxrKYyoZsaieh3AHh4U82lv3ksceoJrcLqO+M1K8ycsNaKrd4sis2n1SD0Jz1I8KU/qLTUXa77yu8LTTtdiPwzjbrd28s1lO8cL94yqoJaQD0MZ2wG3+VWlB23QnOuxvUx0xGrZ+TUmUV397Lojr7KPUeIu3KxIOUulI6gwEke/BIrR+3nhwIH15JIGO5I6+80l5qD5w/Vx/iR/fTKeMcpKNtxc8Ioxcrn0tRWBRWgUCB5y5Oi4jAI5CY2VtcUievG48Rnw8x4/I1T3M/AOKcNdbsrDIIAVNypAV42IXTLGcHOSDtt1r6ApB7aOMiLhrQaGZ7thChA9FTkHLHw2HTx38qLgUrxPh3dsxLH6ROSUjtiY41Pi+M7D7Pwk+EcK7oapGMszeu7Ek+4E74Fb8P4YIyzMxlkb1nbr7gP2V9ldtZOIr8R2jsalCjk1e5B84L+bj2SJj7aZqV+c5MW6jzkUfeaaKRPkj4+w+HPLw9wrWQbH3VtRSRw8w8U4ZqRiqK6hcExMMEdP2cVNczT26Qg3Kd4moADTq9Lfp8M1VUnQ+6rE57bNkp/jjrNq0VGpDV6/v0Kc6aUkrirx26tHVPo0JiYE6vR05GDt1Od8VD0UVoRjlVvUtRjlVgpf55/Uz/Ov30wVBc7fqT+9P8wp9H8ke84rfjl3H0Zwa5ElvC4GA8aMAeoyoP40Vz8r/qNt/gQ/9taK3jDJSq57cox9BgfGSl3ER5DOoHNWNSV2wcImueFSJboZZA8bBVBLHDjOAOtQ1dWJTs7lYVioe35oiLFJQ1u6kqyyAjDDqCfA58DipWGdXGVYOD4qQfurClCUeZG1GcZbMhebnAjiJ6CZCftpnpZ5xQG3B8pF/GmapnyR8fYIc8vAKKKKSONZOh9x+6rC5qZm4WGO5xCzEe9cnbaq/IqVueZpntvo5EejSq50tqwuMb6sZ28qRVpucoNdjFTi200RVFFFPGhURzdGDZy58AD8dQqXqK5qH5nN/KP8wplLnXehdTkfcX5yv+o23+BD/wBtaK4Ozu+73hVm/UmBAd87qNJ+6sVvmEMlYNZryuoNaMuopqUjUMZGRjIztkUAUHHPHNJcSKFYSXM7HbIPpnB39mKWeZeBokkLQjuS7MGKEr4ZGANh0O9SvGeXbrhN1HZRyR3CyIZVZ0KYGWyCQTvt7etRfHZrnEPfJGq98mCjEnO/n7M1zLZnUeZEZxRrkwmNvrVJG5ADDG/UbH76lYuaZdI+oQYGN5D+C11EVzS2Ck5Ho+7p/SstyTVmkaii07ps805nuJASiRLhiPSLHp7sVgcXuz+3EPYEJH31jgfDwY29L+0kHTyapT8mr7fn/SuZNRbSSJipNXbZG/lW7/fi/wCA/wCtbflS6/vI/wDl/wBakV4eg8Cfef8AStvoKfu/af8AWuM36XkjrK+r8yLbiNyf7ZV/liX/AO2a8nubk/8AySPdGg/CpsWqfuj5Vn6Mn7o+QozfpeSDJ+35s35E5PueJTTqb6WFYljOoKCCWLbYyANlzTq/YSXQrJxK4fIwfRXSR7iT99a9je15eKNh3VucDzzKPwq2a1KUYuCdkZtWUlJq4scgcqy8PshbSTifQ7FCE06UJyF6775P+9jwrNM1FPEBRRRQBUHa6SOK2JwcGGYA+GcjP4fOkvm3aBTjOJYz/wBVPfbIv59w0+GLn54jpF5xbFm5/iT/ADCoeqJWjOeiiisc1zz4GuDMP9sftVak6iOByfW3A8nU/Nf6VL1FTmJp8oUUUVwdhRRRQA3djcwN/ejxEVv98h/EVbtU32MuPynfDxMMJ+RP+oq5K2KPIjIq87CiiimigooooAq/tjm/OOHLg+vO2fDaNRj37/Yar7nBM2cns0n5MKsDtrl0ycOP+3kHzQD8aQua/wBSm/lH+ZaAOJWyAfOs1pD6o9w+6t6xjYOfg4+vuPfGf+k1L1C8J/Wrj3Rn4YNTVRU38vQmnt5+oUUUVwdhRRRQAzdkJA4tcjxNrGffiTGfuq5apTsrl08acY9ezO/8sq/OrrrXofjRk1/yMKKKKcJCiiigBA7YOBSTwW8kSB/o84d9wCIyCGIz1AOCR7KrPmZc2c38h+8V9EyxhlKkZBBBHmD1FUbz5wRrZbiMjI7tyh81IOPiOnwoAU7Jsxoc5yq/cK9q5OENmCP+QV11kS3Zrx2Ry2CYvJD5xJ9+PwqZqGthi89jQn5qw/A1M1xU3OobBRRRmuDsKKyqknAGSegHU1Kw8p3bdLaXz3XH31KTexDaW5z8l3Xd8csyekizR+PUrkdPbV+1R83I3EIZ7S4S31mK4RmAdSwU7McA9MdavCtXDpqmkzLrtObaCiiiniAooooAK4OMcChukKTRhwVK5I3APXB8DRRQAq2HZBZRQpGe8cqMay+GO53IG3j5eFb/APtHZec3/MH/AOaKKW6cH2DFUmu05L3sgtTcW8iM8YjLiQHLGVSowNWRowRnIHjU5B2eWS/2Rf8Amdj9xAooqeHDoiOJPqzug5StExi2i280DH5tmve64BbyJoeGMqOg0gY92MEfCs0VOVdCMz6mvDuXbeAkxQohPiBk/M5IqRooqUktiG29woooqSAooooA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127125"/>
            <a:ext cx="13811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3256" name="AutoShape 8" descr="data:image/jpeg;base64,/9j/4AAQSkZJRgABAQAAAQABAAD/2wCEAAkGBxQSEhUUEBQVFRUSEBQSFRUUGRkVFxMUFBgWGBkVFRUYHSggGxomHRQVITEhJSkrLi4uFx8zODMsNygtLisBCgoKBQUFDgUFDisZExkrKysrKysrKysrKysrKysrKysrKysrKysrKysrKysrKysrKysrKysrKysrKysrKysrK//AABEIAOEA4QMBIgACEQEDEQH/xAAcAAEAAgIDAQAAAAAAAAAAAAAAAQgGBwMEBQL/xABJEAACAgEBBAYFBwcJCQEAAAABAgADBBEFEiExBgdBUWFxEyIygZEIFEJScqGxI0Nic4KSwRUkM2N0orLR8Bc0NURTZIOTsxb/xAAUAQEAAAAAAAAAAAAAAAAAAAAA/8QAFBEBAAAAAAAAAAAAAAAAAAAAAP/aAAwDAQACEQMRAD8A3jERAREQEREBERAREQEREBERAREQEREBERAREQEREBERAREQEREBERAREQEREBERAREQEREBERAREQEiTIgfNtgUFmIAA1JJ0AHiZi2X1j7MrJVsyrUc90lvvUTUXXn0ysuyGwUJWind3xoQbbOep15qOGniCZqYwLa09ZWy25ZlQ89V/ETxM7rr2ZWdFa63Ttrr4HyLssrJECzeB117MsIDG6rXtsrGg8yjNM62VtanJQWY1qWofpIQR5HuMpVPW6N9Ib8G4XYrlGHA9quPquvaIFzJMxXq96Y17TxvSoN2xDu3V/UfTXh3qewzKRAmIiAiIgIiICIiAiIgIiICIiAiJECYkSYCIiBBnV2rnrRTZdZ7NVbWN2cFBP8ArzkbW2gmPTZdaSEpraxyBqd1BqdB28BK5dYfWxdtBGooT0OOx9YHjZaByDkcANewfGBgu3drWZd9l9x1e1y5466ango8ANAJ58mRAREQEREDMuqnpMcHaFTE6VXEU3DsKvwDad6todfPvlr1Mo+DLgdXu1Dk7OxbWOrNjornvdBusfiuvvgZFERAREQEREBERAREQESNZ1do7Spx138i2upNdN6x1Rde7ViOMDtyCZieZ1k7Lr55lTfqz6T/AA6zFekfXNs9qba6TezWVsgatN3dLAjeBcjlrrAzbM6Z4SVX2jIrcYuvpRWwZlbkF0HaTw85ruvr7o3bC2LYGB/JqGBDD9Jvon4zQzORroToefj28ZxmBYPD6+cVmUW49yAj1mBVt0+A5kT2f9tOy94Dft0PNvRNovn2/ASsesawLuY2QtiK6EMrqGVhyKniCJzTVHye9svdhWUPqRjW6ISddEs1bd9x1+M2vA6G282uii22/wDoq6mazhrqgHEaduvL3ymu07Ea6xql3K2sZkX6qEkqPhpLS9bG38fFwLFyVZxlI9ConAksp1O8eAA56yqJgRERAREQERECRLH/ACeto+k2e9R50ZDAfZsAYffvfCVvm4/k3Z27kZVJP9JTW4HjWzD8HgWAiQJMBERAREQERIgTPkmceVkJWjPYwVEUszMdAqrxJJ7piIps2r61m/TgH2KwSluYPrXdqUnj6nAsNCeB0Idu7pQ97GrZlYyGVir3sd3GqI5g2DUuw+qgPiRPN210BfPqKbQzLbCWVgtQWqmsjmEr5nzckzNcbHWtQlahVUaKqgAKB2ACc0DWmP1J7NUesL3PebNPuAk2dSezNOAuH/kP+U2VIgVA6wdi14W0L8aneKVMoXeOresitxI85jk2V1/4Xo9qb4/PUVv7xqp/wia1gSJmeF1YbRtSqyvH3kvrSxGDroFcAje1PDgZiGNSXdUHN2VR5sdP4y6uzscV1V1jlXUiDyVQP4QMY6s+h42ZiCpiGusb0lzDkX5BV8ANB4zMIgwNLfKN2yVrx8UKD6QtcWI1I3NFAXz3m18hNDNLSda3QD+VKkapgl9Af0e97LhtCUbu4qND2amV7290MzsMn5zjWIB9MDfTz301GkDHok6SICIiAiIgJsLqIcja1YH0qrQfLTX8QJr2ZL1b7Q9BtPDs7PnKIfs2n0Z+5oFvRJkCTAREQEREBPkyZjXS7MdjXhY7bt2XvauOdOOmnpbfPQhFP1nEDqaHad511+Y41u7p2Zt6HQ699NZHkzeA45eo/wBd04NnYSU1JVUoVKkVEUdiqNAJ2YCIiAkSYgaR+UdsRmGPlIpKpv02EAnd10ZCdOQ13xr3kd80WRLq7W2dXk02U3LvJajIw8GGnDx7fdKd9I9mHFyrqCdfQ3NXr3gHgfhpA5OiQU5uLvnRfnVWpPL2xLmAyj9bEEEcwdR4GXB6B7Y+eYGNefaelQ/6xPVb7wT74GQREQI0kMoI0PEd0+ogap6z+qyjIpe/BrWrIRS5SsbqXAcSN0cA3PQjnylc2XTgefd3S8BEqT1p7MXG2plVoNFNvpFA7BaA5HxYwMUiIgIiICc2LcUdXHNGVh5qQf4Thn0sC6+y8oW012DiLKkcH7SgztTXvUht0ZOzK0J1sxSaW790ElD+6QPdNgwJiIgIiIEEzFehn84e/PP/ADDCqg/9pSSEP7TtY/kwnZ6eZb14di1HS28pjVEcxZeRWG9wYn3T2dn4a01pVWNEqRa1A7FUAD8IHZiIgIiICIiBBlV+urCNW18jXlb6O1fEMig/3laWoM0H8pDZ2mRjXge3S1RPih3h9zGBpoTfvyctt71F+Ix41OLk8Us1DaeTKP35oGZB0H6RNgZlWQuu6rBbFH06m4Mvw4jxAgXCBkzr4OWl1aWVMGSxA6sOIZWGoInYgIkEzxuk/SfHwKjblOFHJV5vYfqovaYHd2vtSrGqe69wlda7zMezuGnaSdBp4ypfT/pCNoZ1uSq7iuQqA891BoCfEjjPS6wOsG/ab6MPR0KdUpU6jX6zn6TfhMMJgRERAREQEREDJegnS63ZmSLq+KkBba+yyvXUj7Q7D2S2ezM5L6kupbeS1A6nvVhqJSgGWP8Ak97Ua3Z71Odfm+QVXXjojgMB5a70DacSIgTIMmQYGM9INLc/Ap+o1+YR+qT0an43zJpjCetthv6nZij/AN12p/8AiJk8CYiICIiAiIgJrXr82SbtmGxR62Nclv7BBRh/eB902VOltjZ65FNtL+zbU1Z/aBGv4QKUyQZy5dDVu1bjRkYow7mU6EfEThgbx6hOm3D+Trz9Zsdjy56tV58Sw947pvHWUix72RldCVZWDKw5qynUEeM3H0m662bFrrwxu32Ur6e0ggVPyZawebcPa5DWBn/WH1k0bNBrX8rksDu1Dknc1p7B4czK29IekGRnXG7KsNjnl2Kg+qijgo/0Z519pdizEszEsxPEsSdSSe0kzjgTrIiICIiAiIgIiICb3+TXruZndv1fHRpoiWP+Txs817PstP5/JYj7Naquvx3oG04iIEyDJiBi2ENNsZOvbs3F091uRr+ImUTGbm3Nr191+zbV/aptrIHwtb4TJoExEQEREBERASJMiBWDrx2AcbaT2KNK8pRcp7N/k6+eoB/aE15LZ9ZvQ9dp4bVroLqybKWP1xzU+DDh8DKo5NDVsUdSrIzKwPMMp0IPkQYHFERAREQEREBERAREQEREDkpqLsFUEsxCqBxJJOgA8dZcjorscYeJRjj81Uqnxbmx+Osrv1G7B+dbRV2GqYqG4/b10QfEk+6WeEBJiICIiBjHTP8AJPiZXIY+YqWH+qyFNR+DNWdfCZNOltvZqZNFtFnsXVtW3gGGmo8Rz9087obtJ7scC/hkY7HHyB3W1gat5Mu648Gge/ERAREQEREBERAiV36/+i5pyVzK0/J5A0sIHBbl7W7t4EfAyxM4sjHWxStiqykaFWAYHzBgUi0gKfj98tnm9Wey7DqcOtT/AFeqD4KQJ29k9BNn4zBqMSoOvJ2XfYdnAtrp7oFadi9Ac/IXfFDV1AbzXXaVIigaljvcSAO4GY7moquwrffUHQPoVDeIB4gec3/8oPpE1GNVi1nT50Xawjn6Kvd9X9pm+CmV6aBEREBERAREQEREDfPyawvosv63pa9fs6HT7yZumV1+TvtT0edbSTwvxyQP06mBHD7LP8JYqBMREBERATEdvk4OQM5QfQWBac0D6Kg6V5IH6JbRv0Tr9GZdOO6oMpVgCGBBB4gg8CCIE1NqNQdQQCD3g9on3MQ2XcdnWriXH+a2Nu4Vp/Nk/wDKWHs04bhPMerzHHLQYH1ERAREiBM62fmpSjWWsEStSzMeAUDtM6/SDaYxca7IZSwpqazdXm26NdBK2dMetPL2hW1LiuqhyCUQEkgcQGcnjx7gIG4bOubZYJHpbDp9IVNofLtnqbF6ytm5RC15KqxOgW0Gsny3tBKmERAvArA8RxB7Ry+MkynHRrpRk4FgsxbWQ9q80cdzpyPLzlkurjrCp2pXodK8hB69Xf8Ap1k818OYgYB8pTEO9h2jkVvrPmCjD8W+E0kZZrr42Z6bZjOBqce1Lf2T6jfc0rK0CIiICIiAiIgIiIHp9G9rvh5NWRX7VNgfT6w7VPmNRLgbH2tVlUpfQwat13geHDvDdxHaJTXZ/o/SL6YsK94b5TQsF7SoPDWWL6F9VmJSq2jIuyarQHFe9uUWAjgXrX2/I90DYP8AK9H/AFq/30/zicvzGv8A6afur/lEDsxEQEREDqbT2dXkVtVcodHGjKfuIPYRzBHEETGadp3bNIrzS9uKOFeboWNY7EywOWg5W8jpx0J45jPl0158QeyBx42Qlihq2V1I1DKQykd4YcDOXWY3f0MoDF8ZrsV24k41hRSe80nWsnx3Zx//AJ3M5DauRp404pb4+igZOTPAz+l1CMa6d7JuHD0OMPSsD3WMPVr82InAOhiPp87yMrK07LLCiHzrpCKfI6z3sDZ9VCBKK0rQclRQoHuEDHG2Zm5n+92fNaTr/N8ZtbXU9luTw3eHYgH2pjPWJs7C2Pg+lx9n41jNatOttYs3d8M2/YW1JHq6ad5E2kJw5eIlqlLVV1bmrAMD5gwKVZd/pGZt1V3jruoN1V17FXsHhOCbt6xOqOuvfyse0Vo+RUvotwBahdYtY0IPsguvZ3zB9r9Vm08fXXGNgH0qSLB8Of3QMKnNjZT1sHrZkYcmQlWHkRxn3lYNlR3ba3RvqurKfgRPi3HZQCysob2SwIB07iecDM9k9ZmUKbcbMZsqi+p6iLG/KJvKQGSw6ngdDoe6YO0ayICIiAiIgIiICIiB9CWZ6mDkUU3YOYNLMV1ZBrr+RuGq6H6oYNp8OyaI6vNiHMz8enT1TaHf9XX6za/AD3y0uDs4jMvyG0G/VTQgHMpUXcse71rSP2YHsyYiAiIgIiICIiBESYgIiICIiB4PTrHNmz8pV9r5u7L9pBvKfionqbNyBZVW45PUjjyZQf4xtOveptU/SqcfFTPJ6A2b2zMInn8xxwfMVqP4QPeInQ21sanLqNOTWtlbdjdh71PYfET0YgV46ddS92PvW7PJvqGpNR0FqDnw7HH38ORmpraypIYEEHQgjQgjmCDLvsJWbr62WtO0y6aD5xSlrAfX4oT790H4wNbREQEREBERA5cSg2OqLpq7qg14DVjoNT2DjN4dEuo7cYWbQsV931hTV7LEcQLHI4jlwAHnNGIeI04HXgR3y33V/t0Z2BRfrqxrVLPC1Buv94198DwOq7q+/k70l9+6ci7eGi8VprLb24p7ddF18hNg6RJgREmICIiAiIgIiICIiAiIgIiIHDlew32G/Azw+r3/AIZh/wBmT8J7mX7DfYb8DPC6u/8AhmH/AGZPwgZHERAhpVTri2kb9rZJ11WopSvgK1AP94sffLUZFgVSx5KCx8gNZSzbGYbr7bT+dtd/3mJ/jA6cREBERAREQJE2x1BdKvQZLYdp0ryiDXryW4a8PDeHDzAmppy49xRgykhlYMpHMMp1BHkYF3RJmJ9W/StdpYaW8Bav5O5R9Gwdvkw9b3zLICIiAiIgIiICIiAiIgIiICIiBx38j5TqbE/oKv1YiIHfiIgdLbX+73fqLP8AAZTqr2R5CIgfcREBERAREQEgxEDcnyd/ay/Kr+M3ZEQERE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3258" name="Picture 10" descr="http://theatretrain.co.uk/wp-content/uploads/2013/01/Sin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276872"/>
            <a:ext cx="1800200" cy="1800200"/>
          </a:xfrm>
          <a:prstGeom prst="rect">
            <a:avLst/>
          </a:prstGeom>
          <a:noFill/>
        </p:spPr>
      </p:pic>
      <p:pic>
        <p:nvPicPr>
          <p:cNvPr id="53260" name="Picture 12" descr="https://encrypted-tbn2.gstatic.com/images?q=tbn:ANd9GcTVZ5OJjVrnfjEtFLv0jCPbtTMip9y-yvEh8YSOcGBDwFQ1lG-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420888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3928" y="2276872"/>
            <a:ext cx="4134465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2800" dirty="0" err="1" smtClean="0"/>
              <a:t>人的天性喜歡物与类聚</a:t>
            </a:r>
            <a:r>
              <a:rPr lang="en-AU" sz="2800" dirty="0" smtClean="0"/>
              <a:t>，</a:t>
            </a:r>
            <a:br>
              <a:rPr lang="en-AU" sz="2800" dirty="0" smtClean="0"/>
            </a:br>
            <a:r>
              <a:rPr lang="en-AU" sz="2800" dirty="0" err="1" smtClean="0"/>
              <a:t>喜歡</a:t>
            </a:r>
            <a:r>
              <a:rPr lang="ja-JP" altLang="en-US" sz="2800" smtClean="0"/>
              <a:t>攀</a:t>
            </a:r>
            <a:r>
              <a:rPr lang="ja-JP" altLang="en-US" sz="2800" smtClean="0"/>
              <a:t>炎</a:t>
            </a:r>
            <a:r>
              <a:rPr lang="ja-JP" altLang="en-US" sz="2800" smtClean="0"/>
              <a:t>附</a:t>
            </a:r>
            <a:r>
              <a:rPr lang="ja-JP" altLang="en-US" sz="2800" smtClean="0"/>
              <a:t>勢</a:t>
            </a:r>
            <a:r>
              <a:rPr lang="ja-JP" altLang="en-AU" sz="2800" smtClean="0"/>
              <a:t>。</a:t>
            </a:r>
            <a:endParaRPr lang="en-AU" sz="2800" dirty="0"/>
          </a:p>
        </p:txBody>
      </p:sp>
      <p:pic>
        <p:nvPicPr>
          <p:cNvPr id="49154" name="Picture 2" descr="https://encrypted-tbn0.gstatic.com/images?q=tbn:ANd9GcTUDykKXPJVEU017iKMJp0-QGd7W1y4tH6EmHkVbd-5_hluRBTPc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429000"/>
            <a:ext cx="3384376" cy="25382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76056" y="3573016"/>
            <a:ext cx="2339102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2800" dirty="0" err="1" smtClean="0"/>
              <a:t>竹门对竹门</a:t>
            </a:r>
            <a:r>
              <a:rPr lang="en-AU" sz="2800" dirty="0" smtClean="0"/>
              <a:t>，</a:t>
            </a:r>
            <a:br>
              <a:rPr lang="en-AU" sz="2800" dirty="0" smtClean="0"/>
            </a:br>
            <a:r>
              <a:rPr lang="en-AU" sz="2800" dirty="0" err="1" smtClean="0"/>
              <a:t>木门对木门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1331640" y="5733256"/>
            <a:ext cx="612068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altLang="zh-TW" sz="2800" dirty="0" err="1" smtClean="0"/>
              <a:t>D.照顾有</a:t>
            </a:r>
            <a:r>
              <a:rPr lang="zh-TW" altLang="en-US" sz="2800" dirty="0" smtClean="0"/>
              <a:t>缺欠</a:t>
            </a:r>
            <a:r>
              <a:rPr lang="en-AU" altLang="zh-TW" sz="2800" dirty="0" err="1" smtClean="0"/>
              <a:t>光彩</a:t>
            </a:r>
            <a:r>
              <a:rPr lang="en-AU" altLang="zh-TW" sz="2800" dirty="0" smtClean="0"/>
              <a:t>/</a:t>
            </a:r>
            <a:r>
              <a:rPr lang="en-AU" altLang="zh-TW" sz="2800" dirty="0" err="1" smtClean="0"/>
              <a:t>榮耀</a:t>
            </a:r>
            <a:r>
              <a:rPr lang="zh-TW" altLang="en-US" sz="2800" dirty="0" smtClean="0"/>
              <a:t>的</a:t>
            </a:r>
            <a:r>
              <a:rPr lang="zh-TW" altLang="en-US" sz="2800" dirty="0" smtClean="0"/>
              <a:t>肢體， 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zh-TW" altLang="en-US" sz="2800" dirty="0" smtClean="0"/>
              <a:t>免</a:t>
            </a:r>
            <a:r>
              <a:rPr lang="zh-TW" altLang="en-US" sz="2800" dirty="0" smtClean="0"/>
              <a:t>得</a:t>
            </a:r>
            <a:r>
              <a:rPr lang="zh-TW" altLang="en-AU" sz="2800" u="sng" dirty="0" smtClean="0"/>
              <a:t>身子分裂</a:t>
            </a:r>
            <a:r>
              <a:rPr lang="zh-TW" altLang="en-US" sz="2800" dirty="0" smtClean="0"/>
              <a:t>，總</a:t>
            </a:r>
            <a:r>
              <a:rPr lang="zh-TW" altLang="en-US" sz="2800" dirty="0" smtClean="0"/>
              <a:t>要彼</a:t>
            </a:r>
            <a:r>
              <a:rPr lang="zh-TW" altLang="en-US" sz="2800" dirty="0" smtClean="0"/>
              <a:t>此相顧。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pic>
        <p:nvPicPr>
          <p:cNvPr id="13314" name="Picture 2" descr="https://encrypted-tbn3.gstatic.com/images?q=tbn:ANd9GcS7SGuU8XuFSQNxpsRkLIY175PsiiNTDTOMjuP4IoyEwU6zbQp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73016"/>
            <a:ext cx="2343150" cy="1952625"/>
          </a:xfrm>
          <a:prstGeom prst="rect">
            <a:avLst/>
          </a:prstGeom>
          <a:noFill/>
        </p:spPr>
      </p:pic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OhAAAgIBAwMCBAMHAwMFAQAAAQIAAxEEEiEFMUETUQYiYXEHFDIjQlKBkaGxFcHhM2LRJDRTcoLx/8QAGQEAAwEBAQAAAAAAAAAAAAAAAAECAwQF/8QAIhEAAgICAwACAwEAAAAAAAAAAAECERIhAzFBEyIyUWEE/9oADAMBAAIRAxEAPwDLJo7OMDMNppsUYMv+m6au+nKp27w7T9MS7BA5nmOZ6CiZ7TVWbhtzN38LaJ2TcwAGO5kXS+gbnLWLhRNZoKKKqxWuFYDgQismKTpA1vTh+UsatQbR247ylr0VWtBKoUcHDBhjEv8Aqdoo0wtNxqCnt7wXo2u0+tD2Ajfn5gfEbiroSbqwVOhPSu9VDRp0Lbv2lSge2Jqt9S1BmI2mAHV6fUak1IykDznvKlxxXpKm2V1PSPVGaq9uO8J0/QTndYqke0t/WqqC1oQC3mJNdUljJYyrg8c8mWuOC7ZDnN9DtL0/T0V7RWuTANd8M6PVMzEAE/Sc1/VqE1GF/Uo4aR6DqhOpxbbmvHH0lOXE/rQlHk/Kym1PwQGswmMHzBm+BLUfK7WXM1bdaX1yAp9Mf1Jhui11epp3khWzjES4+KTpMbnyJW0V/Q/h/TdOoXfWrXZyW9pdwa3VenYoABU+QY43E9h3m8cIqkYyyk7ZPOEhRkzledvJyZ08iaeECzzOxmcCIOPJisdD4ow2r/OdDg5x4jtBTHRTgYHzOO21C2M4haEcexU/UY1CGB5yJR67qDfmOxAAhHS7zfarm0YIPydsTD5k5UbfG1GyzetSDxzAb6wflH9IdY2BmB3JqDaXQLtHYeYciQoMrNRojqrAm3hR7Sl630bYCUAm1crUuUUFj3mY602pu3bPlQTn5IKK/pvxybZ571HQ7WIIlTZWE4E0/UldkwQSR5mdvrYE8TOLNWVl4BzK+4YzLK9DzxAL1M2iZsBbvFHsvMU0IPU+nViqla05J7zQ9G0FjWI7YCg5Ii6Z0dVsDuwC+0l1/UvylF5QlAh2rt7mciXrNm70iDrvXl0PqVaXBs3bQR4lN0vrlg1IbUEkH6yhusayxmdiSxJyZ2s4g22NJI1nXerVa/Riutzv3cf8yr6brrNIWQDKk5PMr0JkycGJuwSotr+rapwVWxhWewzIdI9lZ3hiG98wYLkckwmvgYiGHjXahtoZiQpyPvJDe72+oCQe/wDON0mjtvwEXg+TwIXb023SqDYVIP8ACY6fYrRAE9Rssc5k4pGMjvOIhUiEBQBBIQOu5WxC6A4IwSPtI8AHtCtOgbtKSE2H6ZVyCYcDkcQBTjGYXX9J0QMJBKWACP3Z7SAKTJq+3M3i2ZNIbY2FgxswYTdysAtOPMibouCsRvJbGe0f+YIHynvBBlnwoJJ9p0t4IxiYqTNMUFeuzcExzalwhHH3gtWWPHMIbT2sudvEpOT6JaRR6sH1C3vIdOxS9SrFeeSJft0z1QGsfaPIHeS6fpmloYsFLH/u8SFwybL+SKQUjCxFsU5BjcvubIGI+sKihBwB2HtItXZsrOzlvadL0rMF3QxRuYg8Y/vBNbXWwKEHJ4j0vt27nXGPEC1GuX1drgj6zCUlRrFOym6t050Qsoyn2mW1ejUEnb/abxtbW+UJBH1MoetVLyygYPtOeSXhvFv0wuq02GOBK7UaRsZxNVZpw3J7ZkGr04ZRxxGpUNoxb6chu0U0L9Ld23KvEU0+REYnqKatLBmo4cDBz7wXXdO0+rotuO6uwqWbacAkeZD0aj1U+ZvlHf6QXr/UH0lNdelbh87ty/4mVlVvRl7SQdhHYxJGklmJPcnMeoiKJ0hNK8wavvD6BxzEBIhXAVl/mPMLVEzlV4g4UEwultqwAuNF1T0KFrsqTjtiFv1RLqPTNYOfp2lB35J4k9L8duJSm+iHFdlgzeo2SQPaRtyZCtkejEniFjJlQgiFVNgdpCi5wSJIVKmUiWEo4J5hdLZxK6tCTmH0KQBwZpBkSQajSRZAnA5j986UzBoV7YEBtG7OBDGYNIbFGJE9lx0Q1WChDgDcT3xG07WuL2EYHOPeNtUnJ8SBgVmLbRdF8K6/1Ko59pTfGPxPofhPoV3VNd8wT5aqVYBrXPZR/ufAzKb4n+OND8I9OFuuO+11PoadThrSP8AZGT/mfN3xf8TdS+Keqvr+qXFyeK6wTsqX+FR4H+fM64SyWjCUa7LrqH4n/EPUtS/5+2vVaJrjaNHao2AbshcrgkYwP/7CPhL8Ves/DlzoKq9VoHYt+VsdsV58IxJIH05mBilYRFkz6K6H+NnQdayp1Gu7Qu3csNyr/wDof+J6Joeo6TqdCanQ31302LlXQ5BnxjNR8C/Gmv8AhLqSWVO1uhdgL9MW4Ye49m+siUHWilJen071W1lxtPfxKS3cQ28gfcxp6/pup6OnVaImyu1Qyt9IJbqWdc45E4JytnXBUgfUstOSWI+0gXWrZ8jv8v1kGsY2WEmV7rgyCy4ayhUJAUj3MFrv0+oIR8DnjMrt7YK5OJHtIbPaAF1ZZXQ3poAwHmKVJYnyYoAbLW6PWpoVHTNpLj5+eRMc9Thitu8Mp5DeJuKdfRs9VLOO/BjteOm3q19iIxsA3H3laJtmCFfMkCEeJeL0ur1LCW2Vj9BbuZ3R6bTC/F/qMc8bRwIiiprrbAODjPeF0qSQAcfeXuq6etik6Si2xx+k4wB9YNVo1UhdUDXZ39930hQrIK9FqbSfRqd8d9oJhtXTtWKyz0uo+omkot0ldYqRjWQO4Mh1F52Ns1DF/HHcS8El2Rm34Z3ZzgiSINpxLSvU2NgkAsO42wuvT1anAehz5zgjESjfQ3Kuyi8QnTA95aX6SpytVNb7U/Vhe8n0/Tqq2G8k5/cxKXG7Jc1QEnIk+FJAhllVatsWgKT7SBqXDECvt5lYtE5WKtAsLrbAGIPUuo/SE4+o4hNWnuzyoX7zSCfiJk16P7xpzH27qyFYjHiOrQOAQ00q3RF+kIyPBjHaFEK3yZAAPeNOnVj/ANX7xOL8DJegZ7QXUOlNT23OtdaAszuQAoHkk9hLaympFyOfue8+d/xp13xAnxLdo9ddavSGw+kqQ4qdQBnOO7A989vtiT8bbopT1ZV/iv8AE9XxD15K9C6vodGhSqwD/qMeWbPtwAPtnzMK3eOdixJJ5kc6YxxVGMnbFFOj6zkokUUUUAPWfwg6g+p6bqtA7ZOmcOoP8Lf8g/1noXp5zieafgnpnN/U9T+4FSv7nOf9p6i42nInm86S5HR3cT+iKzU05zAHqPc9pdXAMMQF6yTgDiZGhXGsARpTMs69FZadqjk9pa09Fo09QbVElyP0g9owszQpwO0U1D9Iqchq/lUjtmKFMVozxoRK022cMM4z2MtumIlTArejH2YZlHVTkENepK+ACYRp6T62wWEjyyKTEMveo9TpdRW67mU+O0K0HVdKbAFrVAfHaQ6fo+nvoFmXsY/xPtzBb+k2oS1NZRFGSXfPP0lb7J10ayvVIxG0j34MCtGi1DvZad1inAx4lHo6dZZkVFsfvbfEMvo/L1j1vUVj5IHMpzbROKTGXNd6gsZ0J7AL5lrQde1aMqV2Jj+kqNHXfcfTSvcD5xjH85a6O+/QAJcpC54ij3sJfwIR6rFS00uhBwSBjBltUSFA3DH1gZvd7F9FRtb9R8CS2AljtwDjvmdEdGMthfqKDgkQbU62utggGW8gRwVTUUawc+YBrKvyxDo2Qe+ZU5yS0KMVZO9qsBkFT7e06LmcYPaA1i24lgD28eZZ6KrCk2VkH6yItyZUqSHJfsXt2k6ahXHE7hGGBtH0nFqWo7h29pulJemTpjLrtylCveCFypwO8sVKsP8AiC61VZ6yflGeT4kzTq7HFroYuna1AyuQ3keJHdXqKhkqSPJEPH6QEOB7idNgUcnOI8FQZsqEtaxwvJPgCfMv4kfED/EPxXrdQrWflq29HT1vxsVeDx4ycn+c+qbNWEfhQJ8l/H3o1/GnXF09fpoNdbhfb5jn+8XHFJ92ObdGfYzgnJ0ToMRE5nJ0zkAFFFLHovRdf1zUtp+m0G11UsxJAA+5PAzE2krY0r6PXvwf6fbX8K+vWjY1N7sXx8vHygZ/kZtLVZeGGD9Z4f8AD3x3174Qot6P6VVlNVrbtPqVOamz8wBBGOfHM1Xw3+K+lZatL1zpzFySDqFuOMZ/hxOLk4ZOTkjphyRSSN6yFyAoJYnsITT0vVNwaiv1Y4EO6N1Tpt+n36DBcqGO7lgD2z7SHWdSsRyGPAOcTCkuza2+grR6GrSspttDP3wBwIN1C+tG3O4zntKbWdVt3MVbG7iU+o1bvncxOfJg34gS9Zd39ZPqfKRgRTNNbzyYoijUaWpqrAtGlUUngv7j+ctNNp10zF6lADckg4zKKrrqsCqhlHuecTi6780rUlwqk7txz/iAqL3UautH/bAAEA5VoJqusKQRQxAIIxjz7xqrp0/9yyPWQMZGCPtKW1qd7CvcRn5c+0LBJF30jqYouO9yN5+Yy/F+k1ecgMV8+0wqHElGodeFcj7GNSa0Jxs3lAppoVUIJHGfeMfqFAQhtrFTxnmZGvXXbdpsbH3j/WJGMyvkfhOH7NDb1VAVNY5844zBbup2s4IPPj6SnFmPMclmTJcmylFF5pOpMtoNuDk5xJeo6r13DAYGMSlpfc/MKscx5OqFirsL017owKuRiWX+p5G0AsfeUaHOITWcNxHGbXQnFMudPqd4y2AfpJm1iYwTt+srK7SBgRWNkYxNVyNIzcFYdXrUwduT7SZGN6BWwVPeVtSdh2hFLWA7FJx7COM36JxXgZY/pqK68HHjPaD61nFX6tox8xzIdTYmirs1OrdK6a13WWWNhVA8kzwf43/FXqXWdPremaWumnQvay76s7rKuRtYn37nAHtL3LROke0V2+sguouW2o8B0YMD9iJnfiD8Ofh/4j1h1mtqvp1dmN9ums27/qQQRn64nkXwX+I2t+FOmanQ1aKnVLbb6tZtcgVtjB4HcHA8ieifCv4wdM1tNFfXVGj1jOaya0JpA8NkklR757YzJ+OUHaKzjJUZT8U/w/6P8K9E0ms6S2raxtT6VpvsDcFSR2Ax+n+88wAn0l8Z6TTfFfwdr/yV9WqBra3TtS4cGxOQAR54I/nPncoNOgz/ANQjJ/7ZtxTyWzOcKZCtHl+PpOlQOwGJGzkmN3H3mmyLQ8qrduDPXvwW6r0HpnTdZXqNTUvU7H37bRj5AOCpPBxz5z3nj26OS1kZXrYq6nIKnBB+kmcMlQ4yp2X34g9S0vV/i7X67RMGqtZfmCbQxCgEgfcTPDvJNRdZqbWtsO527mRS4qlRLduz3b8P9Mek9D2W3+pdaxsZscc/5llrtbuJwZmvhbqfr/D2kYkbgm049xwZPbqNxPM8ySbk7O+NUqCL9QzZyYK1pPcyF7PeB33nPBgkNsLa7B7xSra457xS8SbNFUzKMAnmEVsR5xLPV/DttFZsotFoH7pXBxKvaVO0jBHiZMomLs3difvOgyNRHiIZIGMkUSNBCKa3sbbWjOfZRmAHV4kgfE49NtZxZW6f/ZSIgnEAHhsx6tIlHMkUQAIrciFI+RgwNMyZAzMAoJPsICDKzxC6GHkSLSdN1VvO301934ltpdClQ/aKXbHM0jFsiUkgAsyNkdjJEsJ7yxWihvlapQPGDzHjTaZAfOT2z2lrjf7IzRDp6msO7OEHcyd76qFxXyx7kxt9tddO1OBKqyxc95TeOkJLLswf4+dSsf4c0OjX1wLtQWLIcVnaP0t7nnI+xngxHjM+o+uaXR9V6XfoOoILKLlwfdT4YexHcGfNfWOnnpPVNXobHFjUWGsMBjf7H+mJtw8mSr0z5IVsryCI2SMMd+8YBmboyZpejfEes6f8N6jpGmcpXqrzZY4PONoBUffAz/zKHUPliSc5nV+Rcecc/QSFzkyUldlNuqGRRRSyBRRRQAcrYOZwgg4nIb0ultTrtNWqhiLBkH27n/BibrY1vRvug6f/AE/pVNJ/Xt3N9CecQtrue8GdiZA7kThq3Z2rSoOsvBHeB22iQvaccwd7I1ETZObOe8UDNnMUuibPZ+k9XFyqlnbHcwrTW6Z9Q1ddCbR3IQczzrQ9es04Hn7+IZrfii6w/sCahjnaZzYyNdG+fQ6KtQQyJ4yRmQtqunaezYNKtpJ/WVE86/17Umt1ZixPIYseJynqWrZs+q3MMWGj1uivS1qrU6epd3cbQSI+9AgZ61VOOTXwTPP9D1zX0lbCQcDbyPE0XTuvtcD64Gcd8QyFiXtgXU6VFYrbX5Dg5/kYHqtFpX2CvT7XbsFPEVPVqhXhlHJ4HtLCnUVaqo+mwGPpHqQtopX6LqT8yrWMnsGg9fTr2u9MLyD54mhfULTQz1n1GXgAe8DXrOorrzdpyc9jE1Each2n6GEUNqrVX6Awmu7SaTcNPVuf+MnvKrUdS1NoIC9+wghuvA3EdzjiGSXSFi32Xh6i/ckLzJf9ZG39GTnuveUB1mxgGG76ERrahvUzwAfAhm0PBGp02pNi5esIpk1i14JBJP0me6frbd/6CVEt11VhU/LjPmaRmmtkONMh1rhRjJxKi9yW4cSy1lldmPUViRzweJV6i1BjCL/SZy7LiCavetZBbM8g/E3QtT1WrXFAEtq25A7uCf74xPXb9V4AH8hPLvxX1Bt1PT6cnaqO+33JIH+0vgf3QuVfQ89YHGT5iqHzbh4nbc55E7Tk8KO5noeHH6PP6MnuZA0mtIzgdhICcmCBnIoooyRRRRQAUP6HeNP1XTOxwu8KfseP94BEODkRNWqGnTs9LfgwaxoL03VPf06my39RGCffBxmPd8zjqmdd2cc5kLHAiZpE7y0iWxFhmKQluYpQrLlH+XHH3ncmArafeSpcRM6LsNGRC6GKcyuXUGSLqZLQ0y7GpfaOYbpNWV88zOJfz3hlWoGJm4lpmt0usUj5jC6eoenkJayA98TK0agdsx76grnmRiOzYafqYp5Fp5kw6+S220B1x5mJGsI7txEdZgHLZhTDRuKuo6DVFg6smDxtaWFWkpsC2U2BU7Y3cN/4nm9WsAGAZZabqm1NjO/0AMANxZpayC71jvwynMgbp4ezDthfA8zMV9XuQj072A9swuv4i1O4jcCT5PiLQqZqKVWtQqIMe0ivDs2DawYjgYlX0/qmotfdZavp47mHtrah8wcP7ER2hUztaPXnex595X6tGUkmWY1tTKQCMym6lrFUsQwOMCJjQNbgtmeWfilfnq2moQAMlGWbyMk8f2nod2sy2czzD8QNQLuusxwAtSqD7+f95r/nX3I5vxMkwxJqfkqLHu3aM4dwATz7ztr5OBwB2neciGO2YydM5KJFFFFABRRRQAU6O/M5OlSMEjgjIgBsaSlVFaV/oVQF+049n1g2lb/0lOf/AI1/xHMwM5qOmzrWyNrIxwfBkLkiUkKyQ2DMUFLHMUdCsslc+8lVzIzWV+sQyO8koJWziPV4KDJFMmh2FLZjzJVuI7GB5j1z7xNDssqtSy+ZK2oLc5lYCwknqN7SMSrCzqCOMxp1Bz3gjMxPmcy3sY6Cw5dSQe8k/Nng5lZls8Ax434zgxYoLLerVknkwhdSf3TKFHIzmPW5hnvE4DyNTpNftrwGlrp+oKKAS3Mw9Ntn7pMJGscIF/rIcClI1rdRAyd/eVGu6qzbhuzKd9W57ZgFuoYk5MI8YnItTryWOSTMD165tV1fVW2HO19i58AcTR+qSe8zXWl9PV2/9x3f1/5nTxRSZjyO0A52KTnkyEnM6zEmNnQjnbFFFFGIUUUUAFFFFABS/wBLTU+hpWytWwueRKEDJwJoU+StVH7oAkTNIEhbAwOAJGzxrPImeRRdj2cyFnPvOM8hd40hNjy8UHLcxR0KzTPjMbxB2tJ7RAuRkKcCZUaWEZEcCPaDCyS1/OeDiAEgIj1aEU6CtlzZfsOM425na9BvwBaBn+ISbRVMjV50vOPpXrJBYHHtGFCP3v7Q0GyTfHBpGqj94mSBaz+liD9YhkimToVOBB1XHmT1oDjAMTGgyupMZKgxwSvsqjv7SFbtpwVMd6w9pnTKCdiJwVWRutR/cEDt1hado1I8x4sLQT+yTnYP6QOyytiflX+kIutSxeMfeV7soJyI4oTY7FZ/dBma+KEC6lGUYDJ/gzQbqyOQQfoZWdf0ov0RsrJLVHdj3HmawdSM5q4mViiinUcoooooAKKKKACiiigBNpF36hB4ByZcFpX9MryzufAwIa0zl2aR6OM0iYxzSNjEUNYyMmOYxhMZJw/aKcJijA1fpaUVjC4ckAHmJqrPTch02r3ABEUUwNyKtUznAb3BEnXT7wNiDP3iig3QIl9OxB+gf1kfqWK3t9jFFJWxsXqOTycx6PtGWGT4iijYh4ZCOQROKgY4B5iiiGF09NvsAcD5T53COs0r14AcdsxRTPJtlUji6S5kLgrge5kYVsHJEUUadg0RWom75WOPqIqlTcAfm58cRRSiQkU14O7fj6Y/8yC6mrd+zWwjHkgRRRJjIjUqn5lfHtuEitULnAP9YopSYmVb9G0j2Fx6ig8lFIxKXW1DS6h6VH6fJ8xRTeDbdMxmklaBYoopqYiiiigAp3vFFAC56Np1s0rMzEHeRgfYQp9MB2JiimDezeK0QWUY7GQGo+8UUaYNELqRIipiilEMXpmKKKOw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320" name="Picture 8" descr="https://encrypted-tbn1.gstatic.com/images?q=tbn:ANd9GcT3IoQtqGoj7GNwEPkBPmDQpQLGMwNLRBtf0rM8GXSlMPtb1L8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645024"/>
            <a:ext cx="2930112" cy="194421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31640" y="5733256"/>
            <a:ext cx="612068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altLang="zh-TW" sz="2800" dirty="0" err="1" smtClean="0"/>
              <a:t>D.照顾有</a:t>
            </a:r>
            <a:r>
              <a:rPr lang="zh-TW" altLang="en-US" sz="2800" dirty="0" smtClean="0"/>
              <a:t>缺欠</a:t>
            </a:r>
            <a:r>
              <a:rPr lang="en-AU" altLang="zh-TW" sz="2800" dirty="0" err="1" smtClean="0"/>
              <a:t>光彩</a:t>
            </a:r>
            <a:r>
              <a:rPr lang="en-AU" altLang="zh-TW" sz="2800" dirty="0" smtClean="0"/>
              <a:t>/</a:t>
            </a:r>
            <a:r>
              <a:rPr lang="en-AU" altLang="zh-TW" sz="2800" dirty="0" err="1" smtClean="0"/>
              <a:t>榮耀</a:t>
            </a:r>
            <a:r>
              <a:rPr lang="zh-TW" altLang="en-US" sz="2800" dirty="0" smtClean="0"/>
              <a:t>的</a:t>
            </a:r>
            <a:r>
              <a:rPr lang="zh-TW" altLang="en-US" sz="2800" dirty="0" smtClean="0"/>
              <a:t>肢體， 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zh-TW" altLang="en-US" sz="2800" dirty="0" smtClean="0"/>
              <a:t>免</a:t>
            </a:r>
            <a:r>
              <a:rPr lang="zh-TW" altLang="en-US" sz="2800" dirty="0" smtClean="0"/>
              <a:t>得</a:t>
            </a:r>
            <a:r>
              <a:rPr lang="zh-TW" altLang="en-AU" sz="2800" u="sng" dirty="0" smtClean="0"/>
              <a:t>身子分裂</a:t>
            </a:r>
            <a:r>
              <a:rPr lang="zh-TW" altLang="en-US" sz="2800" dirty="0" smtClean="0"/>
              <a:t>，總</a:t>
            </a:r>
            <a:r>
              <a:rPr lang="zh-TW" altLang="en-US" sz="2800" dirty="0" smtClean="0"/>
              <a:t>要彼</a:t>
            </a:r>
            <a:r>
              <a:rPr lang="zh-TW" altLang="en-US" sz="2800" dirty="0" smtClean="0"/>
              <a:t>此相顧。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429000"/>
            <a:ext cx="8388424" cy="181588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若一個肢體受苦，所有的肢體就一同受苦；若一個肢體得榮耀，所有的肢體就一同快樂。 </a:t>
            </a:r>
            <a:endParaRPr lang="en-AU" altLang="zh-TW" sz="2800" dirty="0" smtClean="0"/>
          </a:p>
          <a:p>
            <a:endParaRPr lang="zh-TW" altLang="en-US" sz="2800" u="sng" dirty="0" smtClean="0"/>
          </a:p>
          <a:p>
            <a:r>
              <a:rPr lang="zh-TW" altLang="en-US" sz="2800" dirty="0" smtClean="0"/>
              <a:t>你們就是基督的身子，並且各自作肢體。 </a:t>
            </a:r>
            <a:endParaRPr lang="zh-TW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51920" y="2348880"/>
            <a:ext cx="38635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3600" dirty="0" smtClean="0"/>
              <a:t>E. </a:t>
            </a:r>
            <a:r>
              <a:rPr lang="en-AU" sz="3600" dirty="0" err="1" smtClean="0"/>
              <a:t>肢體能同干共苦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12976"/>
            <a:ext cx="92015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/>
              <a:t>A) </a:t>
            </a:r>
            <a:r>
              <a:rPr lang="en-AU" sz="2800" dirty="0" err="1" smtClean="0"/>
              <a:t>在基督身子里，我們无分贵贱，阶级等次，是多元的</a:t>
            </a:r>
            <a:r>
              <a:rPr lang="en-AU" sz="2800" dirty="0" smtClean="0"/>
              <a:t>。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2276872"/>
            <a:ext cx="34163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err="1" smtClean="0"/>
              <a:t>聖誕節前夕的學習</a:t>
            </a:r>
            <a:r>
              <a:rPr lang="en-AU" sz="2800" dirty="0" smtClean="0"/>
              <a:t>：</a:t>
            </a:r>
            <a:endParaRPr lang="en-AU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3717032"/>
            <a:ext cx="9198352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altLang="zh-TW" sz="2800" b="1" dirty="0" smtClean="0"/>
              <a:t>B) </a:t>
            </a:r>
            <a:r>
              <a:rPr lang="en-AU" altLang="zh-TW" sz="2800" b="1" dirty="0" err="1" smtClean="0"/>
              <a:t>承認是</a:t>
            </a:r>
            <a:r>
              <a:rPr lang="zh-TW" altLang="en-US" sz="2800" b="1" dirty="0" smtClean="0"/>
              <a:t>神</a:t>
            </a:r>
            <a:r>
              <a:rPr lang="zh-TW" altLang="en-US" sz="2800" b="1" dirty="0" smtClean="0"/>
              <a:t>隨自己的意思</a:t>
            </a:r>
            <a:r>
              <a:rPr lang="zh-TW" altLang="en-US" sz="2800" b="1" dirty="0" smtClean="0"/>
              <a:t>把</a:t>
            </a:r>
            <a:r>
              <a:rPr lang="zh-TW" altLang="en-AU" sz="2800" b="1" dirty="0" smtClean="0"/>
              <a:t>各類的人</a:t>
            </a:r>
            <a:r>
              <a:rPr lang="zh-TW" altLang="en-US" sz="2800" b="1" dirty="0" smtClean="0"/>
              <a:t>俱</a:t>
            </a:r>
            <a:r>
              <a:rPr lang="zh-TW" altLang="en-US" sz="2800" b="1" dirty="0" smtClean="0"/>
              <a:t>各安排</a:t>
            </a:r>
            <a:r>
              <a:rPr lang="zh-TW" altLang="en-US" sz="2800" b="1" dirty="0" smtClean="0"/>
              <a:t>在</a:t>
            </a:r>
            <a:r>
              <a:rPr lang="zh-TW" altLang="en-AU" sz="2800" b="1" dirty="0" smtClean="0"/>
              <a:t>教會里，</a:t>
            </a:r>
            <a:endParaRPr lang="en-AU" altLang="zh-TW" sz="2800" b="1" dirty="0" smtClean="0"/>
          </a:p>
          <a:p>
            <a:r>
              <a:rPr lang="zh-TW" altLang="en-AU" sz="2800" b="1" dirty="0" smtClean="0"/>
              <a:t>而不是我們。</a:t>
            </a:r>
            <a:r>
              <a:rPr lang="zh-TW" altLang="en-US" sz="2800" b="1" dirty="0" smtClean="0"/>
              <a:t> 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4653136"/>
            <a:ext cx="9144000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AU" altLang="zh-TW" sz="2800" dirty="0" smtClean="0"/>
              <a:t>C) </a:t>
            </a:r>
            <a:r>
              <a:rPr lang="en-AU" altLang="zh-TW" sz="2800" dirty="0" err="1" smtClean="0"/>
              <a:t>即使</a:t>
            </a:r>
            <a:r>
              <a:rPr lang="zh-TW" altLang="en-US" sz="2800" dirty="0" smtClean="0"/>
              <a:t>人</a:t>
            </a:r>
            <a:r>
              <a:rPr lang="zh-TW" altLang="en-AU" sz="2800" dirty="0" smtClean="0"/>
              <a:t>认为你是较</a:t>
            </a:r>
            <a:r>
              <a:rPr lang="zh-TW" altLang="en-US" sz="2800" dirty="0" smtClean="0"/>
              <a:t>軟</a:t>
            </a:r>
            <a:r>
              <a:rPr lang="zh-TW" altLang="en-US" sz="2800" dirty="0" smtClean="0"/>
              <a:t>弱</a:t>
            </a:r>
            <a:r>
              <a:rPr lang="zh-TW" altLang="en-US" sz="2800" dirty="0" smtClean="0"/>
              <a:t>的肢</a:t>
            </a:r>
            <a:r>
              <a:rPr lang="zh-TW" altLang="en-US" sz="2800" dirty="0" smtClean="0"/>
              <a:t>體</a:t>
            </a:r>
            <a:r>
              <a:rPr lang="zh-TW" altLang="en-US" sz="2800" dirty="0" smtClean="0"/>
              <a:t>，</a:t>
            </a:r>
            <a:r>
              <a:rPr lang="zh-TW" altLang="en-AU" sz="2800" dirty="0" smtClean="0"/>
              <a:t>但</a:t>
            </a:r>
            <a:r>
              <a:rPr lang="en-AU" altLang="zh-TW" sz="2800" dirty="0" err="1" smtClean="0"/>
              <a:t>其实你神安排的，是必须的</a:t>
            </a:r>
            <a:r>
              <a:rPr lang="en-AU" altLang="zh-TW" sz="2800" dirty="0" smtClean="0"/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altLang="zh-TW" sz="2800" dirty="0" err="1" smtClean="0"/>
              <a:t>D.照顾有</a:t>
            </a:r>
            <a:r>
              <a:rPr lang="zh-TW" altLang="en-US" sz="2800" dirty="0" smtClean="0"/>
              <a:t>缺欠</a:t>
            </a:r>
            <a:r>
              <a:rPr lang="en-AU" altLang="zh-TW" sz="2800" dirty="0" err="1" smtClean="0"/>
              <a:t>光彩</a:t>
            </a:r>
            <a:r>
              <a:rPr lang="en-AU" altLang="zh-TW" sz="2800" dirty="0" smtClean="0"/>
              <a:t>/</a:t>
            </a:r>
            <a:r>
              <a:rPr lang="en-AU" altLang="zh-TW" sz="2800" dirty="0" err="1" smtClean="0"/>
              <a:t>榮耀</a:t>
            </a:r>
            <a:r>
              <a:rPr lang="zh-TW" altLang="en-US" sz="2800" dirty="0" smtClean="0"/>
              <a:t>的</a:t>
            </a:r>
            <a:r>
              <a:rPr lang="zh-TW" altLang="en-US" sz="2800" dirty="0" smtClean="0"/>
              <a:t>肢體， </a:t>
            </a:r>
            <a:r>
              <a:rPr lang="zh-TW" altLang="en-US" sz="2800" dirty="0" smtClean="0"/>
              <a:t>免</a:t>
            </a:r>
            <a:r>
              <a:rPr lang="zh-TW" altLang="en-US" sz="2800" dirty="0" smtClean="0"/>
              <a:t>得</a:t>
            </a:r>
            <a:r>
              <a:rPr lang="zh-TW" altLang="en-AU" sz="2800" u="sng" dirty="0" smtClean="0"/>
              <a:t>身子分裂</a:t>
            </a:r>
            <a:r>
              <a:rPr lang="zh-TW" altLang="en-US" sz="2800" dirty="0" smtClean="0"/>
              <a:t>，總</a:t>
            </a:r>
            <a:r>
              <a:rPr lang="zh-TW" altLang="en-US" sz="2800" dirty="0" smtClean="0"/>
              <a:t>要彼</a:t>
            </a:r>
            <a:r>
              <a:rPr lang="zh-TW" altLang="en-US" sz="2800" dirty="0" smtClean="0"/>
              <a:t>此相顧。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2195736" y="6211669"/>
            <a:ext cx="38635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3600" dirty="0" smtClean="0"/>
              <a:t>E. </a:t>
            </a:r>
            <a:r>
              <a:rPr lang="en-AU" sz="3600" dirty="0" err="1" smtClean="0"/>
              <a:t>肢體能同干共苦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01008"/>
            <a:ext cx="8388424" cy="267765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就如身子是一個，卻有許多肢體；而且肢體雖多，仍是一個身子；基督也是這樣。 </a:t>
            </a:r>
          </a:p>
          <a:p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zh-TW" altLang="en-US" sz="2800" dirty="0" smtClean="0"/>
              <a:t>我們不拘是猶太人，是希利尼人，是為奴的，是自主的，都從一位聖靈受洗，成了一個身體，飲於一位聖靈。 身子原不是一個肢體，乃是許多肢體。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2" y="3429000"/>
          <a:ext cx="8640960" cy="177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53100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12：1  - 14：40    </a:t>
                      </a:r>
                      <a:r>
                        <a:rPr lang="en-AU" sz="3200" dirty="0" err="1" smtClean="0"/>
                        <a:t>属灵的恩赐和</a:t>
                      </a:r>
                      <a:r>
                        <a:rPr lang="en-AU" sz="3200" dirty="0" err="1" smtClean="0"/>
                        <a:t>属灵人</a:t>
                      </a:r>
                      <a:endParaRPr lang="en-AU" sz="3200" dirty="0"/>
                    </a:p>
                  </a:txBody>
                  <a:tcPr/>
                </a:tc>
              </a:tr>
              <a:tr h="1197186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2852936"/>
            <a:ext cx="262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结构</a:t>
            </a:r>
            <a:r>
              <a:rPr lang="en-AU" sz="3200" dirty="0" smtClean="0">
                <a:solidFill>
                  <a:schemeClr val="bg1"/>
                </a:solidFill>
              </a:rPr>
              <a:t> – </a:t>
            </a:r>
            <a:r>
              <a:rPr lang="en-AU" sz="1600" dirty="0" smtClean="0">
                <a:solidFill>
                  <a:schemeClr val="bg1"/>
                </a:solidFill>
              </a:rPr>
              <a:t>参 Gordon Fee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365104"/>
            <a:ext cx="47674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/>
              <a:t>Diversity in God manifests itself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301208"/>
            <a:ext cx="7739170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/>
              <a:t>Paul’s point seems clear: Diversity not uniformity, is </a:t>
            </a:r>
            <a:br>
              <a:rPr lang="en-AU" sz="2800" dirty="0" smtClean="0"/>
            </a:br>
            <a:r>
              <a:rPr lang="en-AU" sz="2800" dirty="0" smtClean="0"/>
              <a:t>essential for a healthy church. </a:t>
            </a:r>
            <a:br>
              <a:rPr lang="en-AU" sz="2800" dirty="0" smtClean="0"/>
            </a:br>
            <a:r>
              <a:rPr lang="en-AU" sz="2800" dirty="0" smtClean="0"/>
              <a:t>						Gordon Fee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1.gstatic.com/images?q=tbn:ANd9GcSdXumQAqGPyHc_6C-gO2GcB9N3uQPubl-eHijO31CzlF1VU2m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990850" cy="2238376"/>
          </a:xfrm>
          <a:prstGeom prst="rect">
            <a:avLst/>
          </a:prstGeom>
          <a:noFill/>
        </p:spPr>
      </p:pic>
      <p:pic>
        <p:nvPicPr>
          <p:cNvPr id="14340" name="Picture 4" descr="http://www.anatbanielmethod.com/wp-content/uploads/2012/01/babyheader_im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060848"/>
            <a:ext cx="4572000" cy="2476501"/>
          </a:xfrm>
          <a:prstGeom prst="rect">
            <a:avLst/>
          </a:prstGeom>
          <a:noFill/>
        </p:spPr>
      </p:pic>
      <p:sp>
        <p:nvSpPr>
          <p:cNvPr id="14342" name="AutoShape 6" descr="data:image/jpeg;base64,/9j/4AAQSkZJRgABAQAAAQABAAD/2wCEAAkGBxQTEhQUExQWFhUXGBcVFxgYGBkXHRcYGxwYFxgYFxwYHCggGxolHBQXIjEhJSkrLi4vFx8zODMsNygtLisBCgoKDg0OGhAQGzQkICQsLCwsLCwsLCwsLCwsLCwsLCwsLCwsLCwsLCwsLCwsLCwsLCwsLCwsLCwsLCwsLCwsLP/AABEIAMUBAAMBIgACEQEDEQH/xAAcAAABBAMBAAAAAAAAAAAAAAAGAAMEBQECBwj/xABLEAABAgMDBggLBgQGAgMBAAABAhEAAyEEEjEFQVFhcZEGBxQiU4Gh0RMWMjNCUpKTscHiI0VzwsPwFUNiojVygrLh8RckRGPSNP/EABkBAAMBAQEAAAAAAAAAAAAAAAABAgMEBf/EACYRAAICAAUFAQEBAQEAAAAAAAABAhEDEiExQRMUMlFhIgSBcTP/2gAMAwEAAhEDEQA/AOuLVMmTVpQsICAn0bz3r2serG3Ip/Tj3f1wsn+fn7Jf6kVXDDhSqxqlgShMvhZqq610pHql/KhNpK2JtJWy15FP6ce7+uFyKf04939cBlo4yJiVFIsySwd/CHBioHyM4pteEOMpZBu2dJINR4QilXI5lWIwjPrRFmQZ8in9OPd/XC5FP6ce7+uAlPGYst/6ya//AGHV/RrjdfGSsFA5MDeb+YaA6OZXGDrQEpxYZ8in9OPd/XC5DP6ce7+uAlXGcuv/AKydI+1Nf7Nm+MnjNVns6czfaFj/AGaGPXB1oex50GvIp/Tj3f1wuRT+nHu/rgGPGetieTJLOG8Ic3+iJMrjHUf5CfJvecONKeTrxg60RZ0GHIZ/Tj3f1wuRT+nHu/rgM/8AJMyj2ZIcH+YcRX1NGeEOMleezp0+cOHsQdaHsedBnyKf04939cLkU/px7v64Df8AyQt25Ol2zzCN3MrmfbGf/JBdhITt8IdD+rqO6DrQ9hmQY8in9OPd/XC5DP6ce7+uAmZxnKASeTBia/aEMGKiao1dsOHjIWxIs6feHq9CDrQByQZchn9OPd/XC5FP6ce7+uAiVxmrI/8A5kg4EeEOoeprh9fGQoFYMgc12ZZLkFh6NP8AiDrw9hnQYchn9OPd/XC5DP6ce7+uANHGpMP/AMVIqQftTRnb0M7RhHGqsrUnkqaPXwpq13+inl9kHWgGZB7yKf04939cLkU/px7v64CZXGcopvGzpzO0wnMT6lasIbHGkt0jkyQ5KSfCmlAfU9Uv1QuvD2PMg65FP6ce7+uFyKf04939cAdo41FpD8lTgT504hqeRt3RmRxprUkHkyRj/NNNvMh9aAsyDvkU/px7v64XIZ/Tj3f1wCTuNGYA4sqeuaRmf1NLCNkcaKym9yYVAI+0Of8A0QdaHsMyDnkM/px7v64XIZ/Tj3f1wFnjMU7GzpFQD9oaPn8iGk8aK3UOTJoSH8KdDj0M8HXgGZBzyKf04939cLkU/px7v64AUcasxi9lSCMR4U6/6M7QjxrLuXhZUvQN4U4kgepB1oBmQfcin9OPd/XECy5QmJtarOpQUAlKrzXfKejOdESOCWWza5JmlFxllDPewCTiw9aK371X+FL/ADRonasoubB5+fsl/qQE8bHnLN/lmfFEG2T/AD8/ZL/UgH420EzLM3qTvyH5Rnj+DIxPEBp629IFksXDUF2m9xvhzJ00CYlTc13rWhNX2YxHCMBjgd5JPa0Zl0LZsB8fmB1RxWYuQ5apRQSM4Pzp1Qpwdi+CU/CvxEOImJWrnEgZ1YsQKEbhvjSa4Up9m4BoQvY1Mluk6mG/Adhhsnsw7fme2JE2uoFvmPnDKQ4B1A727xCAcsgqD110kY7wI2l0AbFm7APn2Qlz2QT/AFA7KjB80OSEFSCUjnB7w1AXR898UNKzM1QKwQzEkjYqojSROAUkgVvEVD4O1DtwhpdESyTglO7N8ojKWAogY1be7/3JiR1qTLcedeSwu89sSxoQM7sDD1lAUHYXWBdsUln/AMpq3XGsyaxUptHYX+YjE5fg0i6WAupA1VDa6NTPAmNM3mJBTtBcGhYnA10CM4BTZmr1kPujeeskkkBxQtmYMRrwcHO+qIdrmhIAGF662167HAIh8iY3LWXzVJPwJ3V3Q8VEJoHKnDbSAG34640s9ygUFZ0uk4ANSuObdGbTNZLipHViHO64d4gBGiUBSykAOClWBcllIJ3p3iMLksoKehDbwL3VjGsgtdzlmJ2v833Q3JW94B/2SltTN+2hWVaYrKn7NAqCyS2YszuNhMYKb6dBeWRqYV7AYtVcHJ0qzSJ04oSFFDMpycS5bmjmoLudUMLyROF0JlLUakXUkhQoxp89MaPCktaGXXBPgzywzQtRShCRW65KiKO+bF9OqCvL/BGzqSlMpCZT4lIOFaMSwBJ2mlYjryoLNKSUBVJYBSp0nB+cMQdUUuS7ZPmlXMKyC5NQkhSiWc5nembGO2MEo0karDSas0ynwNuylKEwzVpKbstCbzpqhd7SSFA00HbEDKXB2dICbzKBRLXeQ6gA5BctpasFEm3r8KiWs3Fp+0CS1Uk0DppQioxwgpl5TRMNxYYhi5didH/emE8CL0aInl4OO2wC+q7jeO91HNt7Ih3VImFJwINdJYU6rz9cFXC2Spdu8HKl3kiWAlMpOjEc0Y1fYREezcFLRNlzJt0JShSiy3SpV0c9g1MM7Z45ZYMszSM7BiehLqVhTnbEk1+Ma2FRURgA4UQdBdLN8eqFlCUbqg39LM2JY/EwrOWcimOJ0AkfGMqoEdm4sB/6i6M86Yo1fG6fgQG1Rv8Aeq/wpf5oa4qVE2BJPlFRUraoJUR1O3VDv3qv8KX+aPQw/FGyLnJ/n5+yX+pARxtFpllIxAmNvTBvk/z8/ZL/AFIBeN4/aWbWF/FERj+DJxPECp0oTA4Z6Xk7M6R3YNDN/B8XLawG7a9kNBVAxY0I6gDmiRMmuCoc04006dzuNuaOLRnPZvIAZyHB3gg3QR2GHmSUm8QFAC63pCuA0V+IhvJs53QQGIummPVtTEedMahBBFU7q11set4uNNGiWg7OlG6DXQR16dgFdcNFYfa7bGf5RteegcjnKoM1CRufdDSF1P8Ap2MxDjs3xmyWh7wTpVnAq2rEkaWYxvY5zIb1wrDEUYQxImlKwE5grsCiBvAiRM9Ep9JyNRLFt57YcXyCdamLZKvJoXZXO0Cjv1ivUYgWtTLQxDXqnVdUG6y3ZFpbJjiZd8lRScNCWpodL01CKy0Sw7F2KQqmouPh+zByVJ62WCEuFOH54BbZ+90a21uaXLFjUaC9er91jaTNqtIOYF8XOD/vTDMxCy7VwxN8AZ6PT/mBLQSM3yk3qYFKhgCwURjhia64g2lBSlALPflk/vfElc68SFBi4LYhWAcas0K2gCpc1DkVwAOGowDHJpYpUS4zgYoxAA2u77YbmILJABd+xyeuoRujULJBUliLr4eVUDteHjaUsCkgluaWwNS+2h3QIK5HJcgURRyReIqxKimmoMdpiPk0XZ0p0+ECZilKGAIvlxgQ3OMayJrnmu4Sl3zPzg2oEHs1w7Y7OtRBSl2AQpFS9+jUxBb+6Lw0rKiuEHHCSfMtQCZIR4EKCiq8kh9Ckprge3NEHhbPlIQiay5fOCnCiKA3ecwoHo2MRuD1hmCayUAG9eUTUJDMUlsRnDZ4M5GTZSTeuJKma8QHZ3/eyO+cjSEGzmuU8uzbVMR4Czz1JpeXcUkKbMAzNreDPIeVESbMfCImCZePMukkhhXBh1mCFYEQ7VZgoYtGSnWxt073ArhFwnAm+QrwTXrwSSorF0MGNEsTmd+2EnhKqYgmQopSohJvByCwPNdw7P8ALURZSyO4ZI3wA5eyYUOACmr0o7OeysWsVvciWByjo3FxlBUzwpmXF+DCU+GPlLdyEqOchsc4OkQV2m0qQm+uYGeoSnTQMcaUqRADxb5ZkSrKiVMXzyqY5FElRVzUrzhTXRVsM9HsLRw2QVzLPKSZlxNVhQKbxcGWdKgBVjnYxrFWtWQl+tETsq2STMdSkIKlUe4Cov6RKQ7iBHLPBZRB8GxVmSxDpqA9MWMT+D+WjOSmYEskuC/oK2/vutMr5QuSlKCwpRomhNTgTR2GMZuN6UbKn+aLrinJ5Cyk3VCbMBSzMQ1GzZof+9V/hS/zRrxYJaxs4U0xQJGlk6ak642+9V/hS/zQRVJGbVOi5yf5+fsl/qQD8b551mGZlvvT3wcZP8/P2S/1IBeOHyrMNUz8sZ/0f+bM8TxAK2JSm7cJIcCobSKxtZg4UXpQ7Spvk8MiU6FHRdHW17fTtMKUtIQz1Jp1XUv844UYUrHZYJUoHXTO4Y0h63C+tExKQklgXqKl66nPbqiPMm3SlRocT1hj890b2y0tepnB3O/VV+uGiojqxdUOcyk89iC5ASS1KYAiNLRZSlSlgEy6VS2c01AQlC8AdRD6HBDfPfDMq1qltdLHyRoArXQ1TqrWG0PQckrZQFwBSnUokklIIZIGbOol38poeC1s5SGUFFPNSxYDCmlo0lW5XMvJTzqBQSkGhKWPNq56w0JVqJdBDgAs1GOAoKddOtoNxN+jWTMBCtFH3A/ONrUlkpI9Ug76dXO62jSyqBOZlOOth/8AntjaetgE3sGcaXcD/aT+6zwHBhWkYqA+RpDc+ZQKTixqKEeS7Z88armsU66tq1bWhueQHrmHe370QLYV6G3hFJu0ExNCAcWzV2RJTPRMY3WGNCS1KuDXRgc0RkHmjUnHqw7O2LTIOQVT1XpYujOtyyQa10nDXTNDWroqP60KtV0FSkkeCWq63qkuQ2gFt5jBAdRNHqkaDQsRmdLH916PJ4G2RKQFSzNLMSVKS/UkgRraOCtjUCLqkaSFknT6bxr09DboyADJtgVNnMhnUEpFaZwonYkEmCCVafBlNmsLTCTfmrmAs4wJwKU1fOcGvGLGfkOVZnWhS5qSm6pGdQJBIJSKgsxAulnqziNsqpmyJZMqSkKUbxCEBKUuwY3c+lXyAjSCUVfJph4bi9QhsakpSE3gVAAEgXQTnIFWeJSVCOe5M4QTFThJnoAUSUpWkukqFSNWBrgW2QYeGKEB4JN3qbJLgnLXDJmxWIyoCWMSaEOkvCuyqHZk2KzKVnRMSQQIcnLMRFToYHN+EeQpklfhJJONRmI0HSIj5HyiuatQlpKVpF4ooaChUkhiWJEdBtzKSY5dlCYqz2rwksMoO2p89I1hLhmWJGtUFWScrKQKBIqoTEijvzklk53w2nTBpwYsSZhUAVhRZRVS6Qp2DZiMY5JYsrKnLdZ+0VzFEZxUg6wNeiCng9lyZJmL5zo5pbW7KY5nDhtUbpo5HaZ2jgTYfAyZiHB+2Wqj57uLjHO+d3iJ96r/AApf5osOCFrTNkFSKgLUH2BOGnGK/wC9V/hS/wA0S64Nbsucn+fn7Jf6kAfHEedZ9F2Z/uR++uDzJ/n5+yX+pAJxxAXrM74TKDP5MY4/gyJ+JzwqLEaXGyiu3CNUyhdBD3qp1Nj8fiIwj5g7dnZvhxJ8pODXd+c7nMcKMEa2guE4PUH5Y4ii98O2oMSdIzvnGHwMR5anIoz4NmYsNwUaao2mKcCoNWPy+W4wxbD8pCrigCDRgxD1NA2agbrhlODFwpJwIroZtT9g0RtLlAhibpcsXzMWGpio9kSE3zLUtZJCWQkEYqrQkjEXW2nUYt6o00khpUwNKTUsol2o7g9ZYvGt7nlsWZ4j2ubdIupZKkquhRcpUATiAMR2AbY3CyUBeKlpH9wDddf3mlrkTjRKlhKioDmlwQ2F1iajS2fWIxLluo1qFgvmoBuOJaGLMtuf/SpNc7KBBPUR7MSpckXlqaqgEhsxcqJbOwv02QIqBFnqSTeN5LMAzFk/1bgX1w+ZSFCkwj/Mn5pJbEB9W5udKvqUhiDXYqj9Vc+qukW+QsjrmLuSmFxguapNE09AEYkM2euZoIkxVuqIthyaqYpKAUsTUpL3Uu5JGIp2sI6FZJyJaEoQGQkMB89Z1xBFlk2aX4OUGGKiaqUc5Uc/7aK2XY7TPLyWSh/LU7f6R6XwjRKtjvwcJR1YRptF57j0zH5HviFarWanRjpbODsjWfYp8lLk3wM4o3U9RFRPtKlqN6j4tu+Y3QpOtDoy+i0tFuu3SnEkDrzRcWfKV6VemIYuQRo2tAfk6WpRKVejXrGeLmVODhSibooWLPorjCUnuNxWxIs1ssy1BcuWi/Vl3E3hmIchxhD8+cJoIzjGBydZ0WkKcFMxCiAqqS4PNU2sMeuLnI0qYlTrbqL/AChpy51CUYVoD2URMlkhKHYFRUaCmYa4i5E4VAr8GtJlzNBNDsjoNpsiFAuAQcQagwIZW4DSlLE2STLWC9CSk1chnpGn5y/TK3fwtZloC0vFNPWQ8SkWdaMRthi0OmoFYlOwemxXWm0wIZYkBSnONTuDwWG6okMQdAgay9KurIDmhO8d8aJEuSaOkcFckSZNnlpQgC+ApTs5KgHJOc1AgP4VmWJkyXJR4NThGZlKBJUQMBzQc+6KqfKyvKRKUhU0JlghISUkoT/Un0htdtURLLlZJmS12k8xSnmKIJcqd7zVOd2zYR2J/nU4pLU79xe5K5NZPB3io31KJJvFyEvVtUM/eq/wpf5om8CbcmdZr6HulRukgpcMKsagbWOqIX3qv8KX+aINC5yf5+fsl/qQBccbX7M5wTMP90uv70we5P8APz9kv9SOe8c62m2XXLn/ABlfNt0Y4/gyJ+JzlK+cz+gCcXPOA0dXXEmal1Kb0q0rQpJzaz2iIy0MsvmRjsU/yjVE4Ag1egFKM9W0+THEjn4HLAvnjaQN7B+tUZTLpeFQQDsIYgHt/dIakTGWEkCi27S1drY6IeEwJW6RmYg6HIz44P1wtQModV01LJJUNWNepj/3ExFovSwkmjhW0kAk/wBphoruhTYlwB/SkMr/AHDdqiAVlBGo07WJ3kdcUmVF0TbYAGNG5o0tiFNsST2GI0gG4WdhdCTRgAaXn1EDriTRQKWxSVJ1KS5I6weyGgsISaApN3VQMwDf5RuhlDtimABd5JdibtRgFP8AFm7oekzXzBtRNSHRgToJ3Q7ZrO9xecy1OC16t6pahYKS3VFrwd4NrnlJKbsseUs0fSEviS5GFHMCVvQcVqNZAyBMtCsSmSGClnEj1E6SQA70DvHQbNZghAlyUMlNABh1nTE+RIQhISAGFAM0azrU0bqCSOqEcpFl5DQohU2v9Obr0/vGLMlIFG2aBFZ/ENcNTLdpMFpbGyi29SXaptIGMqWZIYoCUqBL0oQcQYs51spA3lTKYvM8YymmWou9Czsy0gOWfOcHaHrRMllABqzHdzvlApMy4gPzgdQqeyNJc2dNHMQWZnVzczbYWa9Ei1h1q2FS7ZIqq6ApmvZ6YQ/YLWFJChgQ4gMmZAnTSBNWEoeqUO6tRUc2wQU2WRcQEjMIqnyEnHgs1WuGJlriCtZiNMnNngsVEyfanFYrbRNpDM2fEG2T2EFk5SNaU85wSD+8YxkaanlSCtSQAcVNVgaB87xrZpUxYokl89AO0xU2qWtKlDBWbAserRDUv0mY4kaOkZdy3Lk2YzgjwyKJKUMXdwXNQ3/McfymPPrXZ1yJcxSSiWQoFCb4JZ0hxjgKO0FXA213Jy0u61tdOYliTQ6id0XHCqzIXZybStYKVc0i7zgogBLEEkuBuJj0k70OVo6HxZPyIBwbq1JBGgBLPrhfeq/wpf5oruJdajk83iSfDzQSdV0NspFj96r/AApf5ozLLmwefn7Jf6kc945k/a2U/wBE4bzLjoWT/Pz9kv8AUgC44yy7O2Nya2l3ltGOP4ET8TnEsEoFDfICBnfyhTcN8RsoslgOcoBSXGDhnb+4PoEPSCSEA1qovrcH5mGp10eVg2ltFKV7c8cSepgYtaueKZ0F9RF5vjvhxZIKaUZJU+gP3E9Y0RibOLIIYc2WC3sn4GG5jGrF7po9WYEg6x4U7opCHrXzSk1e6561KJ7AIxNZi+a6aZ8HzagcMBDM8krSScwS2oXqjVGqpjKGggfDvpErcb3JaJwF2hoxHanVpja02ggACmIoAK0b5jqMQpThQOYVd8wdj1uB1R0jghwcCAifPDzGdCTgl63iD6WGOG3DRRs0jDNojHBngsotNtTtdAEqtcKzH2Cnwwgz8IAABQCgGgaIYmzoizbRGui2OyGGokqZPirt1thq0WqKO3WmIlI2jC2bzbeUq1RrNym+eKefaIcyfawgvn06NkYbs6MtIJbBYlTBemEoTo9I78BDWUciSpiFCWhj6xUTXQXOrtiPYMo+EKg9AxPdEu2W6jCg0RtGKoxk3YE5PyeBMN4VBYg6YKbMLueBnKlqKV3gH06YcsmVgsUL/KJvKbVmQXS7QDGVWmKCVaDElM0xOaxdOifMnRCnVMYXNjAXDsTjQxMDRV5QnMK4nNFraVUOyNzZJZlpUQFUoc9akhoW4ioycVziUFRlgMWHpDQTEXKSAhRu+SzP84vPBIlIKiQHDlZoEjU+JipyPlRFqmzkJDSkyyEFsScSflFRjb0M8aSaJGT+A6zLTO8OgAMSymKVCrOHDh9NYqMsWdclf2xVNIKVBRJILihc6HNM1YxZ7aqQg33WxASTShYZxjU0eGsr25U+YLqkzEhkpS2DA4A44muNeqPRjKkcLidi4lf8OJ0zphO03SfjFj96r/Cl/miBxMt/D6AD7aZQUA8nCJ/3qv8ACl/miU7Vj/4XOT/Pz9kv9SAHjlU0yzEerN/JB9k/z8/ZL/UjnnHOr7ayaLs598uMv6PBkz2OdZNqlBGIUXfQaltJ1RX5RdSgMAz7gD84sBzJQ03m7KntIiJPlFcyn9WJYNhXq+EcMfIwaozI80g7d4WX7T2RKKwlCiQ5CAKO4NQSW0lIG3qMNSWCQlJJqXJDPhUB6b4fShwq/wCTeUeoFxh/qim9RN2RlAqIUwxJLZhjuDxrMS4RhhXWwB+LwgTMBAwBFBQVYZ6/GHcnWVU5aZaA5J3DOToHdBWochFwKyQJy/CLDy0NjgpQ5yRrAcKPVpjokydFbYbOmTKTLTgkbznO+JUmQpYegBzkxstD0MHDyxNZk+INonxJt1imIBUQCM5BdopLRNiWzoihWifFVaZsbz50UuVLWwZ6n4RlZvFUNWm0udQ7YjTbaEgl4gT7UwiTkKy+EUFqqAaDXpOrVFqIOQWZBlFMsPQnnHac3UGHVFhNS8YsktxE5FnjQ53vYO2uxPFVMyEXdLpOqDyz5OvqAHWdAi0Xk2Qgc4bz3QmilL0c2k2W0JwKVDXQ9ndEuWbRnlPsUI6LLssooCky0sainbDaLKglkiuiJyIrqsBkSbQr+S21QiTKyVaDmQnrJ+UGokgFjjojJSAIaw0J4rBRPBy8GmLUrSE80dle2J1j4Oy5aQEXgBhzlFtjmLeSm8XzZteuJITDUUQ5M5Zw44Gz1PNlzVzEiplqZwNKGABOo1gKyHPmSZgIvBJICg2IGID52ePQU9LiOWcObIlBUgB77KAAqC+I6x2x0YbVUc81yN5QylKUlaUy3SQ4LAOo1vMahsYorDlJlGYA10XRTPVn1n54xXKnqACFKoA2NYdFp5rJBAo7ekQwBJ6zvgnIeaKVI79xKqJyc5DHwq/giLH71X+FL/NFXxI/4cfx5v5YtPvVf4Uv80XDxRgti5yf5+fsl/qRz/jjI8NZXTeAROOLZ5cdAyf5+fsl/qRzzjpW02yM7kTW6jLLnd2xGN4Mmexz20hJANR5RYsd/st/zDUyUSC1HatBpNNFHH7DOeDWu6hIKiwUQHPWc2tzh1xdWbgjMUyp8wISzBKakDaaAttxMcUVyLI5vRA4EANUc1TaXdwCKaBE1bFRlhJYpokVwdgSMHc10mCiRkyxycJZWXd1l64O2HZDy8r3aS0pQNQAiXJI6MP+Gb3Bez5CtJISiQUpqSosHU2PPagNA22jwX8GMjqs8sqm1mqpjeupegBwc4ltUQ7JaVzpqEFRYmuwVPYIvspWi7sjSErVmvaqElyzCllRAGJpF2iWyAM7NFBkJd+a/qgnfQfExf3jGsdTV6aDgAusovRjsgVyxk0odSKo7U7dUX6lxoqZCkrEnTAG0qpFLaLLfLkmLvhFJuTSB5J5w1Pm3xVFDxhbTOqKTWpV2nJobPsbGCHIVhKQKNDuTslF7xEEFms7RVtmcq4HbJJiwTLjSSiJQTGhkzezcwEtTTA1lycuepKUKZ1BLDXn/eiLa1Tzf8GXAIfQCM+MUOQ7OsWpU24Vy0kpoRRTY1zc7tiJam2HClmCvKFuRJltglCWGwCBXg3l1U21gMWXhqAcw1w3ExQCki7LeozjRTRFDki3GRMExLOARvpCk9Rwgsr+nTLfaXmpSSz90NWq0FrruXCXGuB7JuVOUKM9ahzHArjnhyzZSvLJ0xpmsycMoUyF5hgKQ5MVGthmpKQQw0iNbROGl9lYpbGe4xOnQKZSmImzyggFkjtJ7oIJ0sq1RFTk5CSpQHOIqrOevriZu1SLiktwftfBeStJYXSaunSxq3W8CWX8iLkgZ0OzjRXFzTNHT3DDZFTlOYkpIUzEVeEm+RSwovWgt4lFvk4sGHhpjZ8yYsvvVf4Uv80V/EwgCwKAwFonAbOa0WH3qv8ACl/mjsjsjie5c2Dz8/ZL/UgI41clLtFosiUlkhM2+dAJRhrp+2g3sHn5+yX+pA9w8tYRMkA50rO4p74jF8QjFSdMopGT0Spd1AZ7qXxJchLk54ct9jUoULGNOWpUUAEYueoH5kROE4GOR0ztiq2BW0ZPmj0X2VittCFjFKhtBg+EwRi9sjPpmyxWgT4HpecpR9FLdZ/6O+DOdJSoVAPVDCQNAh2/GsfyqMp/p2a5PsKJSlFKQLwDt198SJi4bCxCviKUkicjGFGGp5YRLcaI1UEnECByGosBOEcy9NSkVN35mN8n2FmKsYMFWGSVXjLQ7M7VbR2mHRIlj0RujKrNb0op5MsARMlIETCEDBI3RsJicwG6KSJoYSI3Bhzwo0CNTPgsMo3NuqDEONnwhiy3JSbiEqZydJJOJLw+qfDapohMaXBAysDNTdSkjbAvP4KlWJ3QZLnjVEeZa0DEjfE6lxpbAtZeDJBYKIG6CLJ+SEIGEYXlJAzwxMy0kaYEDtl4kJEYM4CBefwhA0DaYioy7fNFhtVYtMhqtWFq7SIr7VlNABdQgPyzwkQkEJJWrbSBmZlmcohmSHzd5isrIzxoPbZlsJTmFMSYEsqZdKvJ51WBzPq0xSWsFS1XlaaqJYRqpIJQygwwa7qzE1NOyLhhnPiY8loj0BxHv/DTed/DzXehfmxa/eq/wpf5oquI/wDw4v08z4J0Ra/eq/wpf5o6lsYFzk/z8/ZL/UjmPHwtQm2IoJCmms22W5/emOnWDz8/ZL/UjlXH8kmfYWJTzZ7kZhekxOIriTLYC0ZdWFVZQBUARSlN5EWMjhU2IWntECgJuJz1+L17ItDIBA1iOJpG/wDPiyejYUyOFks/zG2uPjE+TwkScFoPWIAJlh0QwbHjSDT2ddv0dPTl0HRvhyXlnV2xyo2IjN2xlNmVpUOswf6H+HWBlfVGf4vqjkh8ICwWvqJjJnzGa/M3mHl+izo6wnLQOaM/xcaI5IiZNdhMXvMbqVOxMxbbTBX0pM6scsDRGqss6u2OWNN9de8xr4Necr3mFX0q/h1BWW9Q3xHOXGzjfHOU2RRzq7YkSbKgNeCr2N4EbmOO+FX0TfwOZnCIDGYkdYiLM4UI6VPVAlacmpPORUZ6M3VDAsB0CCl7GpN8BVN4Wy+kJ2AxDm8LU5r57IpU2LVG3IoKiP8ARNm8KCcJausxGmcIppwQkbSTGvIhGDZNUH5F+hiZla0HOBsERZk+crFavh8IsjZ4QkB2h5kDi+SJkvJRmr5zkZ3rFhlBpaTLRseLezlMqWw8oxT2lLmLb0OaKzz+IqOTCMolVETiiGynCJzGzjSK7KafLiGmYX5ooAHbXpO2LS2ocqGJ51OokxVpBHNonPnU+1hHRh+Jw4u56I4jUgZNYEH7aY7aea8W33qv8KX+aKjiK/wzEH7ebUYejqi3+9V/hS/zRstiS5yf5+fsl/qRzPj1kKXNsYShauZO8lLgF5TXmFM7bI6RZJyUz515QS4ls5Afy9MT+WS+kR7Q74JK1QmrVHmCdYJnO5iyBdA5isA40aWidZbHMupeWunN8lWzRqj0jy2X0iPaHfC5ZL6RHtDvjF4Ka3Hh/h2eeuQr6Nfsq7ojiwLvDmLqPVVm6tcejeWS+kR7Q74XLJfSI9od8T2306O4fo84TbKsEvLXm9BR+AiMuzzThKmewruj0xy2X0iPaHfC5bL6RHtDvgX86XIuuzzOmwTeiX7Ku6H05PX0a/ZPdHpLlsvpEe0O+Mcsl9Ij2h3w+3+jX9FcHnL+HLdP2a/ZPdDkzJy282v2T3R6J5ZL6RHtDvhcsl9Ij2h3wu3+jX9L9Hnr+Hr9RXsnuhfw9fqK9k90eheWS+kR7Q74XLJfSI9od8HbfR90/R54TYFseYvE+ie6MmwLfyF+ye6PQ3LJfSI9od8LlkvpEe0O+F230O5fo89psiwaIX7Cu6M8hX6ivZPdHoPlkvpEe0O+FyyX0iPaHfB230Xcu7o89y7CthzFeye6FyFfqK9lUehOWS+kR7Q74XLJfSI9od8PtvpXdP0eeuRLfyFeyYwqxL9Rfsnuj0NyyX0iPaHfC5ZL6RHtDvhdt9Dun6PO5sS/UX7J7oekWFYDlC/ZPdHoLlkvpEe0O+Fy2X0iPaHfD7f6RP8AoclVHnRNnmF3lr9lXdDKrFM6NfWlQ+Tx6S5bL6RHtDvjHLZfSI9od8N/z/ScPGyKqPNC7HM6NfsK7oizZMwfypnUhZ+UeoeWy+kR7Q74XLZfSI9od8CwF7Kf9DfB5Ltdnnma4lTQAX82uvZEReTZwoJM1n6NeG6PYHLZfSI9od8LlsvpEe0O+NlCjnATiMlFOTGUkoPhplFApPo1Y1rFt96r/Cl/mgk5bL6RHtDvgZlzArKiykgjwUuoL+toigLXKvB6TPVemJBOsPEPxLsvRp3CFCgAXiXZejTuELxLsvRp3CFCgAXiXZejTuELxLsvRp3CFCgAXiXZejTuELxLsvRp3CFCgAXiXZejTuELxLsvRp3CFCgAXiXZejTuELxLsvRp3CFCgAXiXZejTuELxLsvRp3CFCgAXiXZejTuELxLsvRp3CFCgAXiXZejTuELxLsvRp3CFCgAXiXZejTuELxLsvRp3CFCgAXiXZejTuELxLsvRp3CFCgAXiXZejTuELxLsvRp3CFCgAXiXZejTuELxLsvRp3CFCgAXiXZejTuELxLsvRp3CFCgAXiXZejTuELxLsvRp3CFCgAXiXZejTuETcl8HZMhV6WljqDQoUAH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4886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344" name="AutoShape 8" descr="data:image/jpeg;base64,/9j/4AAQSkZJRgABAQAAAQABAAD/2wCEAAkGBxQTEhQUExQWFhUXGBcVFxgYGBkXHRcYGxwYFxgYFxwYHCggGxolHBQXIjEhJSkrLi4vFx8zODMsNygtLisBCgoKDg0OGhAQGzQkICQsLCwsLCwsLCwsLCwsLCwsLCwsLCwsLCwsLCwsLCwsLCwsLCwsLCwsLCwsLCwsLCwsLP/AABEIAMUBAAMBIgACEQEDEQH/xAAcAAABBAMBAAAAAAAAAAAAAAAGAAMEBQECBwj/xABLEAABAgMDBggLBgQGAgMBAAABAhEAAyEEEjEFQVFhcZEGBxQiU4Gh0RMWMjNCUpKTscHiI0VzwsPwFUNiojVygrLh8RckRGPSNP/EABkBAAMBAQEAAAAAAAAAAAAAAAABAgMEBf/EACYRAAICAAUFAQEBAQEAAAAAAAABAhEDEiExQRMUMlFhIgSBcTP/2gAMAwEAAhEDEQA/AOuLVMmTVpQsICAn0bz3r2serG3Ip/Tj3f1wsn+fn7Jf6kVXDDhSqxqlgShMvhZqq610pHql/KhNpK2JtJWy15FP6ce7+uFyKf04939cBlo4yJiVFIsySwd/CHBioHyM4pteEOMpZBu2dJINR4QilXI5lWIwjPrRFmQZ8in9OPd/XC5FP6ce7+uAlPGYst/6ya//AGHV/RrjdfGSsFA5MDeb+YaA6OZXGDrQEpxYZ8in9OPd/XC5DP6ce7+uAlXGcuv/AKydI+1Nf7Nm+MnjNVns6czfaFj/AGaGPXB1oex50GvIp/Tj3f1wuRT+nHu/rgGPGetieTJLOG8Ic3+iJMrjHUf5CfJvecONKeTrxg60RZ0GHIZ/Tj3f1wuRT+nHu/rgM/8AJMyj2ZIcH+YcRX1NGeEOMleezp0+cOHsQdaHsedBnyKf04939cLkU/px7v64Df8AyQt25Ol2zzCN3MrmfbGf/JBdhITt8IdD+rqO6DrQ9hmQY8in9OPd/XC5DP6ce7+uAmZxnKASeTBia/aEMGKiao1dsOHjIWxIs6feHq9CDrQByQZchn9OPd/XC5FP6ce7+uAiVxmrI/8A5kg4EeEOoeprh9fGQoFYMgc12ZZLkFh6NP8AiDrw9hnQYchn9OPd/XC5DP6ce7+uANHGpMP/AMVIqQftTRnb0M7RhHGqsrUnkqaPXwpq13+inl9kHWgGZB7yKf04939cLkU/px7v64CZXGcopvGzpzO0wnMT6lasIbHGkt0jkyQ5KSfCmlAfU9Uv1QuvD2PMg65FP6ce7+uFyKf04939cAdo41FpD8lTgT504hqeRt3RmRxprUkHkyRj/NNNvMh9aAsyDvkU/px7v64XIZ/Tj3f1wCTuNGYA4sqeuaRmf1NLCNkcaKym9yYVAI+0Of8A0QdaHsMyDnkM/px7v64XIZ/Tj3f1wFnjMU7GzpFQD9oaPn8iGk8aK3UOTJoSH8KdDj0M8HXgGZBzyKf04939cLkU/px7v64AUcasxi9lSCMR4U6/6M7QjxrLuXhZUvQN4U4kgepB1oBmQfcin9OPd/XECy5QmJtarOpQUAlKrzXfKejOdESOCWWza5JmlFxllDPewCTiw9aK371X+FL/ADRonasoubB5+fsl/qQE8bHnLN/lmfFEG2T/AD8/ZL/UgH420EzLM3qTvyH5Rnj+DIxPEBp629IFksXDUF2m9xvhzJ00CYlTc13rWhNX2YxHCMBjgd5JPa0Zl0LZsB8fmB1RxWYuQ5apRQSM4Pzp1Qpwdi+CU/CvxEOImJWrnEgZ1YsQKEbhvjSa4Up9m4BoQvY1Mluk6mG/Adhhsnsw7fme2JE2uoFvmPnDKQ4B1A727xCAcsgqD110kY7wI2l0AbFm7APn2Qlz2QT/AFA7KjB80OSEFSCUjnB7w1AXR898UNKzM1QKwQzEkjYqojSROAUkgVvEVD4O1DtwhpdESyTglO7N8ojKWAogY1be7/3JiR1qTLcedeSwu89sSxoQM7sDD1lAUHYXWBdsUln/AMpq3XGsyaxUptHYX+YjE5fg0i6WAupA1VDa6NTPAmNM3mJBTtBcGhYnA10CM4BTZmr1kPujeeskkkBxQtmYMRrwcHO+qIdrmhIAGF662167HAIh8iY3LWXzVJPwJ3V3Q8VEJoHKnDbSAG34640s9ygUFZ0uk4ANSuObdGbTNZLipHViHO64d4gBGiUBSykAOClWBcllIJ3p3iMLksoKehDbwL3VjGsgtdzlmJ2v833Q3JW94B/2SltTN+2hWVaYrKn7NAqCyS2YszuNhMYKb6dBeWRqYV7AYtVcHJ0qzSJ04oSFFDMpycS5bmjmoLudUMLyROF0JlLUakXUkhQoxp89MaPCktaGXXBPgzywzQtRShCRW65KiKO+bF9OqCvL/BGzqSlMpCZT4lIOFaMSwBJ2mlYjryoLNKSUBVJYBSp0nB+cMQdUUuS7ZPmlXMKyC5NQkhSiWc5nembGO2MEo0karDSas0ynwNuylKEwzVpKbstCbzpqhd7SSFA00HbEDKXB2dICbzKBRLXeQ6gA5BctpasFEm3r8KiWs3Fp+0CS1Uk0DppQioxwgpl5TRMNxYYhi5didH/emE8CL0aInl4OO2wC+q7jeO91HNt7Ih3VImFJwINdJYU6rz9cFXC2Spdu8HKl3kiWAlMpOjEc0Y1fYREezcFLRNlzJt0JShSiy3SpV0c9g1MM7Z45ZYMszSM7BiehLqVhTnbEk1+Ma2FRURgA4UQdBdLN8eqFlCUbqg39LM2JY/EwrOWcimOJ0AkfGMqoEdm4sB/6i6M86Yo1fG6fgQG1Rv8Aeq/wpf5oa4qVE2BJPlFRUraoJUR1O3VDv3qv8KX+aPQw/FGyLnJ/n5+yX+pARxtFpllIxAmNvTBvk/z8/ZL/AFIBeN4/aWbWF/FERj+DJxPECp0oTA4Z6Xk7M6R3YNDN/B8XLawG7a9kNBVAxY0I6gDmiRMmuCoc04006dzuNuaOLRnPZvIAZyHB3gg3QR2GHmSUm8QFAC63pCuA0V+IhvJs53QQGIummPVtTEedMahBBFU7q11set4uNNGiWg7OlG6DXQR16dgFdcNFYfa7bGf5RteegcjnKoM1CRufdDSF1P8Ap2MxDjs3xmyWh7wTpVnAq2rEkaWYxvY5zIb1wrDEUYQxImlKwE5grsCiBvAiRM9Ep9JyNRLFt57YcXyCdamLZKvJoXZXO0Cjv1ivUYgWtTLQxDXqnVdUG6y3ZFpbJjiZd8lRScNCWpodL01CKy0Sw7F2KQqmouPh+zByVJ62WCEuFOH54BbZ+90a21uaXLFjUaC9er91jaTNqtIOYF8XOD/vTDMxCy7VwxN8AZ6PT/mBLQSM3yk3qYFKhgCwURjhia64g2lBSlALPflk/vfElc68SFBi4LYhWAcas0K2gCpc1DkVwAOGowDHJpYpUS4zgYoxAA2u77YbmILJABd+xyeuoRujULJBUliLr4eVUDteHjaUsCkgluaWwNS+2h3QIK5HJcgURRyReIqxKimmoMdpiPk0XZ0p0+ECZilKGAIvlxgQ3OMayJrnmu4Sl3zPzg2oEHs1w7Y7OtRBSl2AQpFS9+jUxBb+6Lw0rKiuEHHCSfMtQCZIR4EKCiq8kh9Ckprge3NEHhbPlIQiay5fOCnCiKA3ecwoHo2MRuD1hmCayUAG9eUTUJDMUlsRnDZ4M5GTZSTeuJKma8QHZ3/eyO+cjSEGzmuU8uzbVMR4Czz1JpeXcUkKbMAzNreDPIeVESbMfCImCZePMukkhhXBh1mCFYEQ7VZgoYtGSnWxt073ArhFwnAm+QrwTXrwSSorF0MGNEsTmd+2EnhKqYgmQopSohJvByCwPNdw7P8ALURZSyO4ZI3wA5eyYUOACmr0o7OeysWsVvciWByjo3FxlBUzwpmXF+DCU+GPlLdyEqOchsc4OkQV2m0qQm+uYGeoSnTQMcaUqRADxb5ZkSrKiVMXzyqY5FElRVzUrzhTXRVsM9HsLRw2QVzLPKSZlxNVhQKbxcGWdKgBVjnYxrFWtWQl+tETsq2STMdSkIKlUe4Cov6RKQ7iBHLPBZRB8GxVmSxDpqA9MWMT+D+WjOSmYEskuC/oK2/vutMr5QuSlKCwpRomhNTgTR2GMZuN6UbKn+aLrinJ5Cyk3VCbMBSzMQ1GzZof+9V/hS/zRrxYJaxs4U0xQJGlk6ak642+9V/hS/zQRVJGbVOi5yf5+fsl/qQD8b551mGZlvvT3wcZP8/P2S/1IBeOHyrMNUz8sZ/0f+bM8TxAK2JSm7cJIcCobSKxtZg4UXpQ7Spvk8MiU6FHRdHW17fTtMKUtIQz1Jp1XUv844UYUrHZYJUoHXTO4Y0h63C+tExKQklgXqKl66nPbqiPMm3SlRocT1hj890b2y0tepnB3O/VV+uGiojqxdUOcyk89iC5ASS1KYAiNLRZSlSlgEy6VS2c01AQlC8AdRD6HBDfPfDMq1qltdLHyRoArXQ1TqrWG0PQckrZQFwBSnUokklIIZIGbOol38poeC1s5SGUFFPNSxYDCmlo0lW5XMvJTzqBQSkGhKWPNq56w0JVqJdBDgAs1GOAoKddOtoNxN+jWTMBCtFH3A/ONrUlkpI9Ug76dXO62jSyqBOZlOOth/8AntjaetgE3sGcaXcD/aT+6zwHBhWkYqA+RpDc+ZQKTixqKEeS7Z88armsU66tq1bWhueQHrmHe370QLYV6G3hFJu0ExNCAcWzV2RJTPRMY3WGNCS1KuDXRgc0RkHmjUnHqw7O2LTIOQVT1XpYujOtyyQa10nDXTNDWroqP60KtV0FSkkeCWq63qkuQ2gFt5jBAdRNHqkaDQsRmdLH916PJ4G2RKQFSzNLMSVKS/UkgRraOCtjUCLqkaSFknT6bxr09DboyADJtgVNnMhnUEpFaZwonYkEmCCVafBlNmsLTCTfmrmAs4wJwKU1fOcGvGLGfkOVZnWhS5qSm6pGdQJBIJSKgsxAulnqziNsqpmyJZMqSkKUbxCEBKUuwY3c+lXyAjSCUVfJph4bi9QhsakpSE3gVAAEgXQTnIFWeJSVCOe5M4QTFThJnoAUSUpWkukqFSNWBrgW2QYeGKEB4JN3qbJLgnLXDJmxWIyoCWMSaEOkvCuyqHZk2KzKVnRMSQQIcnLMRFToYHN+EeQpklfhJJONRmI0HSIj5HyiuatQlpKVpF4ooaChUkhiWJEdBtzKSY5dlCYqz2rwksMoO2p89I1hLhmWJGtUFWScrKQKBIqoTEijvzklk53w2nTBpwYsSZhUAVhRZRVS6Qp2DZiMY5JYsrKnLdZ+0VzFEZxUg6wNeiCng9lyZJmL5zo5pbW7KY5nDhtUbpo5HaZ2jgTYfAyZiHB+2Wqj57uLjHO+d3iJ96r/AApf5osOCFrTNkFSKgLUH2BOGnGK/wC9V/hS/wA0S64Nbsucn+fn7Jf6kAfHEedZ9F2Z/uR++uDzJ/n5+yX+pAJxxAXrM74TKDP5MY4/gyJ+JzwqLEaXGyiu3CNUyhdBD3qp1Nj8fiIwj5g7dnZvhxJ8pODXd+c7nMcKMEa2guE4PUH5Y4ii98O2oMSdIzvnGHwMR5anIoz4NmYsNwUaao2mKcCoNWPy+W4wxbD8pCrigCDRgxD1NA2agbrhlODFwpJwIroZtT9g0RtLlAhibpcsXzMWGpio9kSE3zLUtZJCWQkEYqrQkjEXW2nUYt6o00khpUwNKTUsol2o7g9ZYvGt7nlsWZ4j2ubdIupZKkquhRcpUATiAMR2AbY3CyUBeKlpH9wDddf3mlrkTjRKlhKioDmlwQ2F1iajS2fWIxLluo1qFgvmoBuOJaGLMtuf/SpNc7KBBPUR7MSpckXlqaqgEhsxcqJbOwv02QIqBFnqSTeN5LMAzFk/1bgX1w+ZSFCkwj/Mn5pJbEB9W5udKvqUhiDXYqj9Vc+qukW+QsjrmLuSmFxguapNE09AEYkM2euZoIkxVuqIthyaqYpKAUsTUpL3Uu5JGIp2sI6FZJyJaEoQGQkMB89Z1xBFlk2aX4OUGGKiaqUc5Uc/7aK2XY7TPLyWSh/LU7f6R6XwjRKtjvwcJR1YRptF57j0zH5HviFarWanRjpbODsjWfYp8lLk3wM4o3U9RFRPtKlqN6j4tu+Y3QpOtDoy+i0tFuu3SnEkDrzRcWfKV6VemIYuQRo2tAfk6WpRKVejXrGeLmVODhSibooWLPorjCUnuNxWxIs1ssy1BcuWi/Vl3E3hmIchxhD8+cJoIzjGBydZ0WkKcFMxCiAqqS4PNU2sMeuLnI0qYlTrbqL/AChpy51CUYVoD2URMlkhKHYFRUaCmYa4i5E4VAr8GtJlzNBNDsjoNpsiFAuAQcQagwIZW4DSlLE2STLWC9CSk1chnpGn5y/TK3fwtZloC0vFNPWQ8SkWdaMRthi0OmoFYlOwemxXWm0wIZYkBSnONTuDwWG6okMQdAgay9KurIDmhO8d8aJEuSaOkcFckSZNnlpQgC+ApTs5KgHJOc1AgP4VmWJkyXJR4NThGZlKBJUQMBzQc+6KqfKyvKRKUhU0JlghISUkoT/Un0htdtURLLlZJmS12k8xSnmKIJcqd7zVOd2zYR2J/nU4pLU79xe5K5NZPB3io31KJJvFyEvVtUM/eq/wpf5om8CbcmdZr6HulRukgpcMKsagbWOqIX3qv8KX+aINC5yf5+fsl/qQBccbX7M5wTMP90uv70we5P8APz9kv9SOe8c62m2XXLn/ABlfNt0Y4/gyJ+JzlK+cz+gCcXPOA0dXXEmal1Kb0q0rQpJzaz2iIy0MsvmRjsU/yjVE4Ag1egFKM9W0+THEjn4HLAvnjaQN7B+tUZTLpeFQQDsIYgHt/dIakTGWEkCi27S1drY6IeEwJW6RmYg6HIz44P1wtQModV01LJJUNWNepj/3ExFovSwkmjhW0kAk/wBphoruhTYlwB/SkMr/AHDdqiAVlBGo07WJ3kdcUmVF0TbYAGNG5o0tiFNsST2GI0gG4WdhdCTRgAaXn1EDriTRQKWxSVJ1KS5I6weyGgsISaApN3VQMwDf5RuhlDtimABd5JdibtRgFP8AFm7oekzXzBtRNSHRgToJ3Q7ZrO9xecy1OC16t6pahYKS3VFrwd4NrnlJKbsseUs0fSEviS5GFHMCVvQcVqNZAyBMtCsSmSGClnEj1E6SQA70DvHQbNZghAlyUMlNABh1nTE+RIQhISAGFAM0azrU0bqCSOqEcpFl5DQohU2v9Obr0/vGLMlIFG2aBFZ/ENcNTLdpMFpbGyi29SXaptIGMqWZIYoCUqBL0oQcQYs51spA3lTKYvM8YymmWou9Czsy0gOWfOcHaHrRMllABqzHdzvlApMy4gPzgdQqeyNJc2dNHMQWZnVzczbYWa9Ei1h1q2FS7ZIqq6ApmvZ6YQ/YLWFJChgQ4gMmZAnTSBNWEoeqUO6tRUc2wQU2WRcQEjMIqnyEnHgs1WuGJlriCtZiNMnNngsVEyfanFYrbRNpDM2fEG2T2EFk5SNaU85wSD+8YxkaanlSCtSQAcVNVgaB87xrZpUxYokl89AO0xU2qWtKlDBWbAserRDUv0mY4kaOkZdy3Lk2YzgjwyKJKUMXdwXNQ3/McfymPPrXZ1yJcxSSiWQoFCb4JZ0hxjgKO0FXA213Jy0u61tdOYliTQ6id0XHCqzIXZybStYKVc0i7zgogBLEEkuBuJj0k70OVo6HxZPyIBwbq1JBGgBLPrhfeq/wpf5oruJdajk83iSfDzQSdV0NspFj96r/AApf5ozLLmwefn7Jf6kc945k/a2U/wBE4bzLjoWT/Pz9kv8AUgC44yy7O2Nya2l3ltGOP4ET8TnEsEoFDfICBnfyhTcN8RsoslgOcoBSXGDhnb+4PoEPSCSEA1qovrcH5mGp10eVg2ltFKV7c8cSepgYtaueKZ0F9RF5vjvhxZIKaUZJU+gP3E9Y0RibOLIIYc2WC3sn4GG5jGrF7po9WYEg6x4U7opCHrXzSk1e6561KJ7AIxNZi+a6aZ8HzagcMBDM8krSScwS2oXqjVGqpjKGggfDvpErcb3JaJwF2hoxHanVpja02ggACmIoAK0b5jqMQpThQOYVd8wdj1uB1R0jghwcCAifPDzGdCTgl63iD6WGOG3DRRs0jDNojHBngsotNtTtdAEqtcKzH2Cnwwgz8IAABQCgGgaIYmzoizbRGui2OyGGokqZPirt1thq0WqKO3WmIlI2jC2bzbeUq1RrNym+eKefaIcyfawgvn06NkYbs6MtIJbBYlTBemEoTo9I78BDWUciSpiFCWhj6xUTXQXOrtiPYMo+EKg9AxPdEu2W6jCg0RtGKoxk3YE5PyeBMN4VBYg6YKbMLueBnKlqKV3gH06YcsmVgsUL/KJvKbVmQXS7QDGVWmKCVaDElM0xOaxdOifMnRCnVMYXNjAXDsTjQxMDRV5QnMK4nNFraVUOyNzZJZlpUQFUoc9akhoW4ioycVziUFRlgMWHpDQTEXKSAhRu+SzP84vPBIlIKiQHDlZoEjU+JipyPlRFqmzkJDSkyyEFsScSflFRjb0M8aSaJGT+A6zLTO8OgAMSymKVCrOHDh9NYqMsWdclf2xVNIKVBRJILihc6HNM1YxZ7aqQg33WxASTShYZxjU0eGsr25U+YLqkzEhkpS2DA4A44muNeqPRjKkcLidi4lf8OJ0zphO03SfjFj96r/Cl/miBxMt/D6AD7aZQUA8nCJ/3qv8ACl/miU7Vj/4XOT/Pz9kv9SAHjlU0yzEerN/JB9k/z8/ZL/UjnnHOr7ayaLs598uMv6PBkz2OdZNqlBGIUXfQaltJ1RX5RdSgMAz7gD84sBzJQ03m7KntIiJPlFcyn9WJYNhXq+EcMfIwaozI80g7d4WX7T2RKKwlCiQ5CAKO4NQSW0lIG3qMNSWCQlJJqXJDPhUB6b4fShwq/wCTeUeoFxh/qim9RN2RlAqIUwxJLZhjuDxrMS4RhhXWwB+LwgTMBAwBFBQVYZ6/GHcnWVU5aZaA5J3DOToHdBWochFwKyQJy/CLDy0NjgpQ5yRrAcKPVpjokydFbYbOmTKTLTgkbznO+JUmQpYegBzkxstD0MHDyxNZk+INonxJt1imIBUQCM5BdopLRNiWzoihWifFVaZsbz50UuVLWwZ6n4RlZvFUNWm0udQ7YjTbaEgl4gT7UwiTkKy+EUFqqAaDXpOrVFqIOQWZBlFMsPQnnHac3UGHVFhNS8YsktxE5FnjQ53vYO2uxPFVMyEXdLpOqDyz5OvqAHWdAi0Xk2Qgc4bz3QmilL0c2k2W0JwKVDXQ9ndEuWbRnlPsUI6LLssooCky0sainbDaLKglkiuiJyIrqsBkSbQr+S21QiTKyVaDmQnrJ+UGokgFjjojJSAIaw0J4rBRPBy8GmLUrSE80dle2J1j4Oy5aQEXgBhzlFtjmLeSm8XzZteuJITDUUQ5M5Zw44Gz1PNlzVzEiplqZwNKGABOo1gKyHPmSZgIvBJICg2IGID52ePQU9LiOWcObIlBUgB77KAAqC+I6x2x0YbVUc81yN5QylKUlaUy3SQ4LAOo1vMahsYorDlJlGYA10XRTPVn1n54xXKnqACFKoA2NYdFp5rJBAo7ekQwBJ6zvgnIeaKVI79xKqJyc5DHwq/giLH71X+FL/NFXxI/4cfx5v5YtPvVf4Uv80XDxRgti5yf5+fsl/qRz/jjI8NZXTeAROOLZ5cdAyf5+fsl/qRzzjpW02yM7kTW6jLLnd2xGN4Mmexz20hJANR5RYsd/st/zDUyUSC1HatBpNNFHH7DOeDWu6hIKiwUQHPWc2tzh1xdWbgjMUyp8wISzBKakDaaAttxMcUVyLI5vRA4EANUc1TaXdwCKaBE1bFRlhJYpokVwdgSMHc10mCiRkyxycJZWXd1l64O2HZDy8r3aS0pQNQAiXJI6MP+Gb3Bez5CtJISiQUpqSosHU2PPagNA22jwX8GMjqs8sqm1mqpjeupegBwc4ltUQ7JaVzpqEFRYmuwVPYIvspWi7sjSErVmvaqElyzCllRAGJpF2iWyAM7NFBkJd+a/qgnfQfExf3jGsdTV6aDgAusovRjsgVyxk0odSKo7U7dUX6lxoqZCkrEnTAG0qpFLaLLfLkmLvhFJuTSB5J5w1Pm3xVFDxhbTOqKTWpV2nJobPsbGCHIVhKQKNDuTslF7xEEFms7RVtmcq4HbJJiwTLjSSiJQTGhkzezcwEtTTA1lycuepKUKZ1BLDXn/eiLa1Tzf8GXAIfQCM+MUOQ7OsWpU24Vy0kpoRRTY1zc7tiJam2HClmCvKFuRJltglCWGwCBXg3l1U21gMWXhqAcw1w3ExQCki7LeozjRTRFDki3GRMExLOARvpCk9Rwgsr+nTLfaXmpSSz90NWq0FrruXCXGuB7JuVOUKM9ahzHArjnhyzZSvLJ0xpmsycMoUyF5hgKQ5MVGthmpKQQw0iNbROGl9lYpbGe4xOnQKZSmImzyggFkjtJ7oIJ0sq1RFTk5CSpQHOIqrOevriZu1SLiktwftfBeStJYXSaunSxq3W8CWX8iLkgZ0OzjRXFzTNHT3DDZFTlOYkpIUzEVeEm+RSwovWgt4lFvk4sGHhpjZ8yYsvvVf4Uv80V/EwgCwKAwFonAbOa0WH3qv8ACl/mjsjsjie5c2Dz8/ZL/UgI41clLtFosiUlkhM2+dAJRhrp+2g3sHn5+yX+pA9w8tYRMkA50rO4p74jF8QjFSdMopGT0Spd1AZ7qXxJchLk54ct9jUoULGNOWpUUAEYueoH5kROE4GOR0ztiq2BW0ZPmj0X2VittCFjFKhtBg+EwRi9sjPpmyxWgT4HpecpR9FLdZ/6O+DOdJSoVAPVDCQNAh2/GsfyqMp/p2a5PsKJSlFKQLwDt198SJi4bCxCviKUkicjGFGGp5YRLcaI1UEnECByGosBOEcy9NSkVN35mN8n2FmKsYMFWGSVXjLQ7M7VbR2mHRIlj0RujKrNb0op5MsARMlIETCEDBI3RsJicwG6KSJoYSI3Bhzwo0CNTPgsMo3NuqDEONnwhiy3JSbiEqZydJJOJLw+qfDapohMaXBAysDNTdSkjbAvP4KlWJ3QZLnjVEeZa0DEjfE6lxpbAtZeDJBYKIG6CLJ+SEIGEYXlJAzwxMy0kaYEDtl4kJEYM4CBefwhA0DaYioy7fNFhtVYtMhqtWFq7SIr7VlNABdQgPyzwkQkEJJWrbSBmZlmcohmSHzd5isrIzxoPbZlsJTmFMSYEsqZdKvJ51WBzPq0xSWsFS1XlaaqJYRqpIJQygwwa7qzE1NOyLhhnPiY8loj0BxHv/DTed/DzXehfmxa/eq/wpf5oquI/wDw4v08z4J0Ra/eq/wpf5o6lsYFzk/z8/ZL/UjmPHwtQm2IoJCmms22W5/emOnWDz8/ZL/UjlXH8kmfYWJTzZ7kZhekxOIriTLYC0ZdWFVZQBUARSlN5EWMjhU2IWntECgJuJz1+L17ItDIBA1iOJpG/wDPiyejYUyOFks/zG2uPjE+TwkScFoPWIAJlh0QwbHjSDT2ddv0dPTl0HRvhyXlnV2xyo2IjN2xlNmVpUOswf6H+HWBlfVGf4vqjkh8ICwWvqJjJnzGa/M3mHl+izo6wnLQOaM/xcaI5IiZNdhMXvMbqVOxMxbbTBX0pM6scsDRGqss6u2OWNN9de8xr4Necr3mFX0q/h1BWW9Q3xHOXGzjfHOU2RRzq7YkSbKgNeCr2N4EbmOO+FX0TfwOZnCIDGYkdYiLM4UI6VPVAlacmpPORUZ6M3VDAsB0CCl7GpN8BVN4Wy+kJ2AxDm8LU5r57IpU2LVG3IoKiP8ARNm8KCcJausxGmcIppwQkbSTGvIhGDZNUH5F+hiZla0HOBsERZk+crFavh8IsjZ4QkB2h5kDi+SJkvJRmr5zkZ3rFhlBpaTLRseLezlMqWw8oxT2lLmLb0OaKzz+IqOTCMolVETiiGynCJzGzjSK7KafLiGmYX5ooAHbXpO2LS2ocqGJ51OokxVpBHNonPnU+1hHRh+Jw4u56I4jUgZNYEH7aY7aea8W33qv8KX+aKjiK/wzEH7ebUYejqi3+9V/hS/zRstiS5yf5+fsl/qRzPj1kKXNsYShauZO8lLgF5TXmFM7bI6RZJyUz515QS4ls5Afy9MT+WS+kR7Q74JK1QmrVHmCdYJnO5iyBdA5isA40aWidZbHMupeWunN8lWzRqj0jy2X0iPaHfC5ZL6RHtDvjF4Ka3Hh/h2eeuQr6Nfsq7ojiwLvDmLqPVVm6tcejeWS+kR7Q74XLJfSI9od8T2306O4fo84TbKsEvLXm9BR+AiMuzzThKmewruj0xy2X0iPaHfC5bL6RHtDvgX86XIuuzzOmwTeiX7Ku6H05PX0a/ZPdHpLlsvpEe0O+Mcsl9Ij2h3w+3+jX9FcHnL+HLdP2a/ZPdDkzJy282v2T3R6J5ZL6RHtDvhcsl9Ij2h3wu3+jX9L9Hnr+Hr9RXsnuhfw9fqK9k90eheWS+kR7Q74XLJfSI9od8HbfR90/R54TYFseYvE+ie6MmwLfyF+ye6PQ3LJfSI9od8LlkvpEe0O+F230O5fo89psiwaIX7Cu6M8hX6ivZPdHoPlkvpEe0O+FyyX0iPaHfB230Xcu7o89y7CthzFeye6FyFfqK9lUehOWS+kR7Q74XLJfSI9od8PtvpXdP0eeuRLfyFeyYwqxL9Rfsnuj0NyyX0iPaHfC5ZL6RHtDvhdt9Dun6PO5sS/UX7J7oekWFYDlC/ZPdHoLlkvpEe0O+Fy2X0iPaHfD7f6RP8AoclVHnRNnmF3lr9lXdDKrFM6NfWlQ+Tx6S5bL6RHtDvjHLZfSI9od8N/z/ScPGyKqPNC7HM6NfsK7oizZMwfypnUhZ+UeoeWy+kR7Q74XLZfSI9od8CwF7Kf9DfB5Ltdnnma4lTQAX82uvZEReTZwoJM1n6NeG6PYHLZfSI9od8LlsvpEe0O+NlCjnATiMlFOTGUkoPhplFApPo1Y1rFt96r/Cl/mgk5bL6RHtDvgZlzArKiykgjwUuoL+toigLXKvB6TPVemJBOsPEPxLsvRp3CFCgAXiXZejTuELxLsvRp3CFCgAXiXZejTuELxLsvRp3CFCgAXiXZejTuELxLsvRp3CFCgAXiXZejTuELxLsvRp3CFCgAXiXZejTuELxLsvRp3CFCgAXiXZejTuELxLsvRp3CFCgAXiXZejTuELxLsvRp3CFCgAXiXZejTuELxLsvRp3CFCgAXiXZejTuELxLsvRp3CFCgAXiXZejTuELxLsvRp3CFCgAXiXZejTuELxLsvRp3CFCgAXiXZejTuELxLsvRp3CFCgAXiXZejTuELxLsvRp3CFCgAXiXZejTuELxLsvRp3CFCgAXiXZejTuETcl8HZMhV6WljqDQoUAH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4886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346" name="Picture 10" descr="http://www.joy2day.com/children-corner/babies-wallpapers/images/full-size/beautiful-baby-licking-his-to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5568" y="2852936"/>
            <a:ext cx="3888432" cy="2981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4941168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err="1" smtClean="0"/>
              <a:t>禱告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01008"/>
            <a:ext cx="8388424" cy="310854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設若腳說：我不是手，所以不屬乎身子；他不能因此就不屬乎身子。 </a:t>
            </a:r>
          </a:p>
          <a:p>
            <a:r>
              <a:rPr lang="zh-TW" altLang="en-US" sz="2800" dirty="0" smtClean="0"/>
              <a:t>設若耳說：我不是眼，所以不屬乎身子；他也不能因此就不屬乎身子。 </a:t>
            </a:r>
          </a:p>
          <a:p>
            <a:r>
              <a:rPr lang="zh-TW" altLang="en-US" sz="2800" dirty="0" smtClean="0"/>
              <a:t>若全身是眼，從哪裡聽聲呢？若全身是耳，從哪裡聞味呢？ 但如今，神隨自己的意思把肢體俱各安排在身上了。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01008"/>
            <a:ext cx="8388424" cy="310854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若都是一個肢體，身子在哪裡呢？ </a:t>
            </a:r>
          </a:p>
          <a:p>
            <a:r>
              <a:rPr lang="zh-TW" altLang="en-US" sz="2800" dirty="0" smtClean="0"/>
              <a:t>但如今肢體是多的，身子卻是一個。 </a:t>
            </a:r>
            <a:endParaRPr lang="en-AU" altLang="zh-TW" sz="2800" dirty="0" smtClean="0"/>
          </a:p>
          <a:p>
            <a:endParaRPr lang="zh-TW" altLang="en-US" sz="2800" dirty="0" smtClean="0"/>
          </a:p>
          <a:p>
            <a:r>
              <a:rPr lang="zh-TW" altLang="en-US" sz="2800" dirty="0" smtClean="0"/>
              <a:t>眼不能對手說：我用不著你；頭也不能對腳說：我用不著你。 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en-AU" altLang="zh-TW" sz="2800" u="sng" dirty="0" smtClean="0"/>
              <a:t/>
            </a:r>
            <a:br>
              <a:rPr lang="en-AU" altLang="zh-TW" sz="2800" u="sng" dirty="0" smtClean="0"/>
            </a:br>
            <a:r>
              <a:rPr lang="zh-TW" altLang="en-AU" sz="2800" u="sng" dirty="0" smtClean="0"/>
              <a:t>反之</a:t>
            </a:r>
            <a:r>
              <a:rPr lang="zh-TW" altLang="en-US" sz="2800" u="sng" dirty="0" smtClean="0"/>
              <a:t>，人</a:t>
            </a:r>
            <a:r>
              <a:rPr lang="zh-TW" altLang="en-AU" sz="2800" u="sng" dirty="0" smtClean="0"/>
              <a:t>认为较</a:t>
            </a:r>
            <a:r>
              <a:rPr lang="zh-TW" altLang="en-US" sz="2800" u="sng" dirty="0" smtClean="0"/>
              <a:t>軟</a:t>
            </a:r>
            <a:r>
              <a:rPr lang="zh-TW" altLang="en-US" sz="2800" u="sng" dirty="0" smtClean="0"/>
              <a:t>弱</a:t>
            </a:r>
            <a:r>
              <a:rPr lang="zh-TW" altLang="en-US" sz="2800" u="sng" dirty="0" smtClean="0"/>
              <a:t>的肢</a:t>
            </a:r>
            <a:r>
              <a:rPr lang="zh-TW" altLang="en-US" sz="2800" u="sng" dirty="0" smtClean="0"/>
              <a:t>體</a:t>
            </a:r>
            <a:r>
              <a:rPr lang="zh-TW" altLang="en-US" sz="2800" u="sng" dirty="0" smtClean="0"/>
              <a:t>，</a:t>
            </a:r>
            <a:r>
              <a:rPr lang="en-AU" altLang="zh-TW" sz="2800" u="sng" dirty="0" smtClean="0"/>
              <a:t>其实是必须的。</a:t>
            </a:r>
            <a:endParaRPr lang="zh-TW" altLang="en-US" sz="2800" u="sng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01008"/>
            <a:ext cx="8388424" cy="267765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身</a:t>
            </a:r>
            <a:r>
              <a:rPr lang="zh-TW" altLang="en-US" sz="2800" dirty="0" smtClean="0"/>
              <a:t>上</a:t>
            </a:r>
            <a:r>
              <a:rPr lang="en-AU" altLang="zh-TW" sz="2800" u="sng" dirty="0" err="1" smtClean="0"/>
              <a:t>某一些</a:t>
            </a:r>
            <a:r>
              <a:rPr lang="zh-TW" altLang="en-US" sz="2800" dirty="0" smtClean="0"/>
              <a:t>肢</a:t>
            </a:r>
            <a:r>
              <a:rPr lang="zh-TW" altLang="en-US" sz="2800" dirty="0" smtClean="0"/>
              <a:t>體，我們看為不體面的，越發給他加上體面</a:t>
            </a:r>
            <a:r>
              <a:rPr lang="zh-TW" altLang="en-US" sz="2800" dirty="0" smtClean="0"/>
              <a:t>；</a:t>
            </a:r>
            <a:r>
              <a:rPr lang="zh-TW" altLang="en-AU" sz="2800" u="sng" dirty="0" smtClean="0"/>
              <a:t>一些</a:t>
            </a:r>
            <a:r>
              <a:rPr lang="zh-TW" altLang="en-US" sz="2800" dirty="0" smtClean="0"/>
              <a:t>不</a:t>
            </a:r>
            <a:r>
              <a:rPr lang="zh-TW" altLang="en-US" sz="2800" dirty="0" smtClean="0"/>
              <a:t>俊美的，越發得著俊美。 </a:t>
            </a:r>
            <a:endParaRPr lang="en-AU" altLang="zh-TW" sz="2800" dirty="0" smtClean="0"/>
          </a:p>
          <a:p>
            <a:endParaRPr lang="zh-TW" altLang="en-US" sz="2800" dirty="0" smtClean="0"/>
          </a:p>
          <a:p>
            <a:r>
              <a:rPr lang="zh-TW" altLang="en-US" sz="2800" dirty="0" smtClean="0"/>
              <a:t>我</a:t>
            </a:r>
            <a:r>
              <a:rPr lang="zh-TW" altLang="en-US" sz="2800" dirty="0" smtClean="0"/>
              <a:t>們</a:t>
            </a:r>
            <a:r>
              <a:rPr lang="zh-TW" altLang="en-AU" sz="2800" u="sng" dirty="0" smtClean="0"/>
              <a:t>那一些</a:t>
            </a:r>
            <a:r>
              <a:rPr lang="zh-TW" altLang="en-US" sz="2800" dirty="0" smtClean="0"/>
              <a:t>俊</a:t>
            </a:r>
            <a:r>
              <a:rPr lang="zh-TW" altLang="en-US" sz="2800" dirty="0" smtClean="0"/>
              <a:t>美的肢體，自然用不著裝飾；但神配搭這身子，把加倍的體面給那有缺欠的肢體， 免</a:t>
            </a:r>
            <a:r>
              <a:rPr lang="zh-TW" altLang="en-US" sz="2800" dirty="0" smtClean="0"/>
              <a:t>得</a:t>
            </a:r>
            <a:r>
              <a:rPr lang="zh-TW" altLang="en-AU" sz="2800" u="sng" dirty="0" smtClean="0"/>
              <a:t>身子分裂</a:t>
            </a:r>
            <a:r>
              <a:rPr lang="zh-TW" altLang="en-US" sz="2800" dirty="0" smtClean="0"/>
              <a:t>，</a:t>
            </a:r>
            <a:r>
              <a:rPr lang="zh-TW" altLang="en-US" sz="2800" dirty="0" smtClean="0"/>
              <a:t>總要肢體彼此相顧。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429000"/>
            <a:ext cx="8388424" cy="181588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若一個肢體受苦，所有的肢體就一同受苦；若一個肢體得榮耀，所有的肢體就一同快樂。 </a:t>
            </a:r>
            <a:endParaRPr lang="en-AU" altLang="zh-TW" sz="2800" dirty="0" smtClean="0"/>
          </a:p>
          <a:p>
            <a:endParaRPr lang="zh-TW" altLang="en-US" sz="2800" u="sng" dirty="0" smtClean="0"/>
          </a:p>
          <a:p>
            <a:r>
              <a:rPr lang="zh-TW" altLang="en-US" sz="2800" dirty="0" smtClean="0"/>
              <a:t>你們就是基督的身子，並且各自作肢體。 </a:t>
            </a:r>
            <a:endParaRPr lang="zh-TW" altLang="en-US" sz="2800" dirty="0"/>
          </a:p>
        </p:txBody>
      </p:sp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2708920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结构</a:t>
            </a:r>
            <a:r>
              <a:rPr lang="en-AU" sz="3200" dirty="0" smtClean="0">
                <a:solidFill>
                  <a:schemeClr val="bg1"/>
                </a:solidFill>
              </a:rPr>
              <a:t> (</a:t>
            </a:r>
            <a:r>
              <a:rPr lang="en-AU" sz="3200" dirty="0" err="1" smtClean="0">
                <a:solidFill>
                  <a:schemeClr val="bg1"/>
                </a:solidFill>
              </a:rPr>
              <a:t>上下文</a:t>
            </a:r>
            <a:r>
              <a:rPr lang="en-AU" sz="3200" dirty="0" smtClean="0">
                <a:solidFill>
                  <a:schemeClr val="bg1"/>
                </a:solidFill>
              </a:rPr>
              <a:t>) 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恩赐</a:t>
            </a:r>
            <a:r>
              <a:rPr lang="en-AU" sz="3200" dirty="0" smtClean="0">
                <a:solidFill>
                  <a:schemeClr val="bg1"/>
                </a:solidFill>
              </a:rPr>
              <a:t> (4-11)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958" y="3861048"/>
            <a:ext cx="2307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恩赐</a:t>
            </a:r>
            <a:r>
              <a:rPr lang="en-AU" sz="3200" dirty="0" smtClean="0">
                <a:solidFill>
                  <a:schemeClr val="bg1"/>
                </a:solidFill>
              </a:rPr>
              <a:t> (28-31)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86104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基督的身子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50912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恩赐</a:t>
            </a:r>
            <a:r>
              <a:rPr lang="en-AU" sz="3200" dirty="0" smtClean="0">
                <a:solidFill>
                  <a:schemeClr val="bg1"/>
                </a:solidFill>
              </a:rPr>
              <a:t>  - </a:t>
            </a:r>
            <a:r>
              <a:rPr lang="en-AU" sz="3200" dirty="0" err="1" smtClean="0">
                <a:solidFill>
                  <a:schemeClr val="bg1"/>
                </a:solidFill>
              </a:rPr>
              <a:t>圣灵</a:t>
            </a:r>
            <a:r>
              <a:rPr lang="en-AU" sz="3200" dirty="0" smtClean="0">
                <a:solidFill>
                  <a:schemeClr val="bg1"/>
                </a:solidFill>
              </a:rPr>
              <a:t/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err="1" smtClean="0">
                <a:solidFill>
                  <a:schemeClr val="bg1"/>
                </a:solidFill>
              </a:rPr>
              <a:t>职事</a:t>
            </a:r>
            <a:r>
              <a:rPr lang="en-AU" sz="3200" dirty="0" smtClean="0">
                <a:solidFill>
                  <a:schemeClr val="bg1"/>
                </a:solidFill>
              </a:rPr>
              <a:t> - 主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err="1" smtClean="0">
                <a:solidFill>
                  <a:schemeClr val="bg1"/>
                </a:solidFill>
              </a:rPr>
              <a:t>功能</a:t>
            </a:r>
            <a:r>
              <a:rPr lang="en-AU" sz="3200" dirty="0" smtClean="0">
                <a:solidFill>
                  <a:schemeClr val="bg1"/>
                </a:solidFill>
              </a:rPr>
              <a:t> – 神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smtClean="0">
                <a:solidFill>
                  <a:schemeClr val="bg1"/>
                </a:solidFill>
              </a:rPr>
              <a:t>(</a:t>
            </a:r>
            <a:r>
              <a:rPr lang="en-AU" sz="3200" dirty="0" err="1" smtClean="0">
                <a:solidFill>
                  <a:schemeClr val="bg1"/>
                </a:solidFill>
              </a:rPr>
              <a:t>多元</a:t>
            </a:r>
            <a:r>
              <a:rPr lang="en-AU" sz="3200" dirty="0" smtClean="0">
                <a:solidFill>
                  <a:schemeClr val="bg1"/>
                </a:solidFill>
              </a:rPr>
              <a:t> – </a:t>
            </a:r>
            <a:r>
              <a:rPr lang="en-AU" sz="3200" dirty="0" err="1" smtClean="0">
                <a:solidFill>
                  <a:schemeClr val="bg1"/>
                </a:solidFill>
              </a:rPr>
              <a:t>合一</a:t>
            </a:r>
            <a:r>
              <a:rPr lang="en-AU" sz="3200" dirty="0" smtClean="0">
                <a:solidFill>
                  <a:schemeClr val="bg1"/>
                </a:solidFill>
              </a:rPr>
              <a:t>)</a:t>
            </a:r>
            <a:endParaRPr lang="en-AU" sz="3200" dirty="0" smtClean="0">
              <a:solidFill>
                <a:schemeClr val="bg1"/>
              </a:solidFill>
            </a:endParaRPr>
          </a:p>
          <a:p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581128"/>
            <a:ext cx="2467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肢体</a:t>
            </a:r>
            <a:r>
              <a:rPr lang="en-AU" sz="3200" dirty="0" smtClean="0">
                <a:solidFill>
                  <a:schemeClr val="bg1"/>
                </a:solidFill>
              </a:rPr>
              <a:t> – </a:t>
            </a:r>
            <a:r>
              <a:rPr lang="en-AU" sz="3200" dirty="0" err="1" smtClean="0">
                <a:solidFill>
                  <a:schemeClr val="bg1"/>
                </a:solidFill>
              </a:rPr>
              <a:t>身子</a:t>
            </a:r>
            <a:endParaRPr lang="en-AU" sz="3200" dirty="0" smtClean="0">
              <a:solidFill>
                <a:schemeClr val="bg1"/>
              </a:solidFill>
            </a:endParaRPr>
          </a:p>
          <a:p>
            <a:r>
              <a:rPr lang="en-AU" sz="3200" dirty="0" smtClean="0">
                <a:solidFill>
                  <a:schemeClr val="bg1"/>
                </a:solidFill>
              </a:rPr>
              <a:t>(</a:t>
            </a:r>
            <a:r>
              <a:rPr lang="en-AU" sz="3200" dirty="0" err="1" smtClean="0">
                <a:solidFill>
                  <a:schemeClr val="bg1"/>
                </a:solidFill>
              </a:rPr>
              <a:t>多元</a:t>
            </a:r>
            <a:r>
              <a:rPr lang="en-AU" sz="3200" dirty="0" smtClean="0">
                <a:solidFill>
                  <a:schemeClr val="bg1"/>
                </a:solidFill>
              </a:rPr>
              <a:t> – </a:t>
            </a:r>
            <a:r>
              <a:rPr lang="en-AU" sz="3200" dirty="0" err="1" smtClean="0">
                <a:solidFill>
                  <a:schemeClr val="bg1"/>
                </a:solidFill>
              </a:rPr>
              <a:t>合一</a:t>
            </a:r>
            <a:r>
              <a:rPr lang="en-AU" sz="3200" dirty="0" smtClean="0">
                <a:solidFill>
                  <a:schemeClr val="bg1"/>
                </a:solidFill>
              </a:rPr>
              <a:t>)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6658" y="4581128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恩赐</a:t>
            </a:r>
            <a:r>
              <a:rPr lang="en-AU" sz="3200" dirty="0" smtClean="0">
                <a:solidFill>
                  <a:schemeClr val="bg1"/>
                </a:solidFill>
              </a:rPr>
              <a:t> – 爱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(</a:t>
            </a:r>
            <a:r>
              <a:rPr lang="en-AU" sz="3200" dirty="0" err="1" smtClean="0">
                <a:solidFill>
                  <a:schemeClr val="bg1"/>
                </a:solidFill>
              </a:rPr>
              <a:t>多元</a:t>
            </a:r>
            <a:r>
              <a:rPr lang="en-AU" sz="3200" dirty="0" smtClean="0">
                <a:solidFill>
                  <a:schemeClr val="bg1"/>
                </a:solidFill>
              </a:rPr>
              <a:t> – </a:t>
            </a:r>
            <a:r>
              <a:rPr lang="en-AU" sz="3200" dirty="0" err="1" smtClean="0">
                <a:solidFill>
                  <a:schemeClr val="bg1"/>
                </a:solidFill>
              </a:rPr>
              <a:t>合一</a:t>
            </a:r>
            <a:r>
              <a:rPr lang="en-AU" sz="3200" dirty="0" smtClean="0">
                <a:solidFill>
                  <a:schemeClr val="bg1"/>
                </a:solidFill>
              </a:rPr>
              <a:t>)</a:t>
            </a:r>
          </a:p>
          <a:p>
            <a:endParaRPr lang="en-A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storblog.cumcdebary.org/wp-content/uploads/2013/01/body-of-chr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707903" cy="3226605"/>
          </a:xfrm>
          <a:prstGeom prst="rect">
            <a:avLst/>
          </a:prstGeom>
          <a:noFill/>
        </p:spPr>
      </p:pic>
      <p:sp>
        <p:nvSpPr>
          <p:cNvPr id="47108" name="AutoShape 4" descr="data:image/jpeg;base64,/9j/4AAQSkZJRgABAQAAAQABAAD/2wCEAAkGBxAPEBQPDxQVFBAQEBQVFBQUEBcUFRUUFRUWFxUUFBUYHCggGBolHBUVITEhJSkrLi4uFx8zODMsNygtLisBCgoKDg0OGhAQGiwkHyQsLCwsLCwsLCwsNCwsLCw3LCwsLCwsLCwsLDQuLCwsLCwsLCwsLCwsKywsLCwsLCwsLP/AABEIAMYA/gMBIgACEQEDEQH/xAAbAAACAwEBAQAAAAAAAAAAAAADBAIFBgABB//EAEMQAAIBAgIFCQUHAgQGAwAAAAECAAMRBCEFEjFRYQYTIkFxcoGR0TJCkrGyFCNSgqHBwjNiJHPh8AclQ3SiszSDw//EABkBAQEBAQEBAAAAAAAAAAAAAAABAgMEBf/EACMRAQACAgIDAQACAwAAAAAAAAABAgMREiEEMUEiE1FhcYH/2gAMAwEAAhEDEQA/AM8iKACb3LMMiOq3DjGKYTc3mPSDt0R3m/jCIIQemE3N5j0jCBdzeY9ICmIyghRkC7j5j0h0Vdx8x6QKLGaawCoF3HzHpDKF4+Y9INFjCLAmirx8x6Q6qvHzHpIosMiwPVUcfMekKqDj5zkSGVIHioOMmEHHzk1WTCQBhBxnag4w4Se6kBfUHHzkSg4+cZKSJSAqyDj5wbIOPmI0ywbJAUZRx8xAsq8fMekbdIF1gKOq8fMekA6rx8x6Rt1gHWAq6ruPmPSL1FXcfMekadYB1gKuF3HzHpF6gXcfMekZqLAOICtQJubzHpAOE3N5j0jFQRdxAWqBNzeY9IvXQCxF7EXz7SP2jFQQVcZL3T9TQHLdFe838ZOmJ5bojvN/GEpiAamIyggaYjFMQDUxGUEFTEYQQC01kjXRcic5yjLwlZOGfLNNaejBhjJva9w9VXzU3tt3jtEbRZntFkjEqB71N9bsUqQfAn/yM09NZvHfnXbnlpwtNXqLDKs5FlhTpgCatbTNKciqpCKkADqYgUh7NSkzgfhKMqtbgdcZdWqd8fVZYncbS0anQQSI6Q0rh8OdWq4DEX1QCxtvIAyluKc+TaXdmxFYv7XPOD4MQB4AAeE55b8Y6dMWOLz2+iYDSNDEX5lwxG0ZhgN9jnbjGmSfNeTzsuMw5TaaoXtVgQ4O8atz+Ubp9SKS478o2mWnC2iTJBMkdZZmtNYlucKAkKtshlckA3PnGTJFI3KUpznSydYB1lRg8U6Vaa3JWo2oyk32qSGG4gjyJ3CXjrLjvF43CXpwnRJ1gxQZtgjNRYxQHREmW/CNw1jpznSlxNIobNkTs49hiriXGngPs7nrXVK98MNXzOXjKqoIxX5xuTLTjOoJ1BF3EcqCLVBOjmUqCLVBHKgitQQFKggq4yXun6mh3EFXGS90/U0Ib90d5v4wlMSHur3m/jC04UemIzTEAkYpwGKYjNMQFOMU4B1IAudglVVYFiQLC+QhMdihb+0btrHYAB155AQAB94WPWL3sesXng8jJy6j1D6HjY+Hc+5P6BZBUYN/Uf2SdhUZlBuO08fDLSIJixck2uNQqdYdRNypHHomafQmO58arW51LawGwjqdeB3dRy3E9sGTccZcPIxanlHpbUad44otlEsdWNJAtOxrVDq0wRca1s3b+1RcnsttIjqbBnc227+M1edpSsR/slUXmy+I/qN0Q1vdpDMhFG0i5be3kBaUgCAQQQQCCMwQdhBlNgMKtGsaNABU5t6rjaS7uoQ36hZXAHDhHdGsKL8wcqb3ajw63peGbLwuMgs3SfjOWsb3CxsACTkALknIADaSZ8p5U42jXxLVKC2XYW/Gw9+3V+9ry25acqBWvh6DWoL/AFHv/UI6gfwD9ezbl8Rh3pHVqKVbVVtU7QGAZbjqNiDbqvOOa/LqHbBj49z7XfIjEUKeKHPDpONWi5PRRzcEEb2BsD4e9PpTJPi6Ui+sAtwtNnbggZEJPC9RZ9C5F8oufX7NXP3yDoMT/UQbz+Mde8Z75rDfrjLGenfKF3iqi01LsbKoz9Jj9IYsVm1tUKdmR2jqvxjXKPSvONqpc01NlA21HJsLb7k2HbxiGJwj0SEqEF9UFrbAWz1RvA2X67TjnyTb16axUivv2HQfUfnLBmQHUUmwDEEFsuuxtfqBO+aHD11qoKi7GHiDsKniDceEzNLDXrIqZNWcqTwWm7+HsD9I7o6uaNUo2SVGsf7amwHsbIdurvM1gvMaifUpnpE9x7W1QQlBSBnJasFhMSKoLKOhrEK34gPeHC97b7X65rNffUJhpruSmm6TEK5zp0zdl45atQ7wueXG/VK9xLzEYkI1NT/1XKA7jqM+fghlRj8LzJy/pMbD+xj7vdPVu2bpcF9fmTNTf6gjUEWqCN1ItUnpeYq4i1QRp4tUgKOIKvsXun6mhngq+xe6fqaENe6O838YSnB+6O838YWnCmUjFOLpGaUBlJ2IYgADr/3ackJUoCouq17HbY27RfjsmMlZtWYhvHaK2iZB0VQ5xhWPsL/TG87DU/YeJ6xBVvabvH5y5pC2Q2CU1T2j2n5zy+RWK1rEPX415va1pOaBpB3ro2wpS+dTOPaCoCjiX5yw1KLnWOQC3W7X6hYfpE+Tf9ar/l0vqqy/qYVKltYbr52uNYNqnet1GXqZ0rj5UrP2HO2Xhe0fJFwANRjiHBBcWpqRYpS2i46mbJj+Ue7LMQFKMTpfqIhjFuZmS2AH+KrE7TRoW7oatn5k/pAcsKNsJVP9oI4EEbP184XFNzdWlW6g/NP3KxAB8KgpdgLS1x2DTEUmo1L6lRbGxsfA9RjXKukmeF9sDyA5N/aagxVYf4ek3QUjKpVU7eKKfNsuo3R5en/mNfgaf/qpz6zgqCUkWnTUKiKFVRsAAsAJ8j5cG+kcR3k/SkgnPLWK0iIdcN5tkmZ/ox/w6QNjyrAFWwVcEHMEGph7giQ07oM4LFqFvzTtrUm4dak7xfyIhP8Ahyf+Yj/taw/8qJ/afRNL6OpYlObqg2vcEGzKdl1PUcz5xWnPH/lL5OGSf6ZTkto3nG+1OOghK0RvbMPV7Bmo/MdxkeVAHPC23mxfzNprRTWmoRQFRFAUDIBQLADgBMFj8RztVqnUzZdgyH6Wmc0RTHFYTFM2vNnaI/8Al077Obq24vZbAfl5w+Ef01hBrB7XViAw6u2U1Rylqi+1TYOB1nV2r4i6/mmrcrUUEZq4BB3g5gxiiL4+P9GSZpfkrsa/OsaCnoi3PMOoHMUgfxMMzuXvAxvDiwsNgg6dAU11VvtJJJuSxNyxPWSYWjs8ZrJSKY9GO82ybV2ndtD/ALg/+itJYivr4eqDtFGp4jVOc805/wBHhX//ADqCJ1dhHUylT2MLEeRjHTlQyX43KD2R2D5QFSMMLC26L1J6XmLPFqkZeLVICrwVfYvdP1NCvBV9i90/U0Bj3R3m/jC04H3R3m/jC0zAaSM04qhjNOA3TjFOK0zGKZgHqVdRS3l2ynLdILmS1zluAuWPDZ5iNYypc6vUPnCaCo31qx97oJ3Acz+ZvMKs8d4/lycfkPbSf4cfL7Iei8RzVdSfZqWptwN/uz5kj8/Ca1DMbjcPqlkOw7N9jsIO+aPQuMNakGb21Oo/fXr4XFmHBhN+PbqaT8Y8mvcXj1K7w464eJ06pGQt5f6xmmSRnN3id7ZxzGtI4qgKtNqbXs6lSRtFxa4PURGtD4s1aKO9ucsVqAbBUQlKgHDWVrcLRHCVmqNUBsObqlBltARGuc/7jGsFh+bLkEnnH1yOoHVVTbt1Qe2++apEwxkmJP4nFrRptVc2SmpZuwC+XGfGcXiKmLxBexariKuSjexsqjgBYdgmx/4h6Vsi4VTm9nqd0Hor4kX/ACiI/wDDnRuvVfFsOjR6FP8AzGHTbwUgfnO6c7/u/F0x/ik2UGgdJ/Y8TTxB9lCVqC2fNtk/iMmtvUCfYmcHMZg9Yny7lvo3mMUWUfd17uODe+PPP800vITSvO4bmGPTw1l7aZ/pnwAK/l4y4p1M0kzRyiLwtOUWK5ug1tr9AeO39LzFTZaW0eMRq3YqFvkAOu2f6TO6W0eKGrZida+0AbLes4+RS0zy+QuC1YjX1Xy20BWvSNI7aLao7h6SeAB1fyxDRlDnqj0ybBKdNgQMyXaoD9A85aYXRwpOXDE6yapFhY2NwfC7eZl8elonfyUz2rMa+mKkjXrLRps7bEUk2zJ4AdZOwSai57JXaSfnKi0vdp2qP2582vmC35V3zpl/VopCYvzWbyZ0nQNSl0PbUh04svV4i6+MqBUDKGGxhceMusFUuNXrHylPjaXNVWX3al6idpP3i/EQfz8IxTxtNJMscqxeC1SLVIxUMWqGeh5y7xapGHMWqGAu8FXOS90/U0I8FX2L3T9TQg9+iO838YSmYG/RHeb+MnTMKcpmMUzFaZjCGA5TMNr2F4tTMjiMQoOqWA68zMZLTWszDeKsWtESHWu1kU9Ko2qDuvmzeAue200FBQqhVFlUAAbgMgJTaMXWc1TstqJ2bWYdpsPy8ZcUzOeCnGvfuXTyMnK/XqAtK0bqHG1dvYf9fnFNDYnmqwB9itZDwcewfG5Xjdd0thYgg7CLTN4vVUtTZgCDa9xcdYI3HYZjLE0yReHTFMXxzSf+NyjR6gcpR6LxRq0kqMLMy57rjIkcDa44GWC6Ro0xq1KiK22zMAbb53v3Dhj6s7Rh6df/ALk/+ulH6uIWmrO5sqqWJ3AC5lVoyqGNZ1N1euSrDYw1KYuD1i4I8JV8tccy0lorf703Y/2rbLxJHlEzqu01yvpkdJYt8TWapa71XAReLELTT6RPqWhsEuFoU6Cm+ovSb8TnN28WJMw/IrRpevz7joUB0L9dRgRf8q38XG6bzXmMNdRufrpnvEzqPUK3lfgPtGGawvUpdNONvaXxF/ECYLk/pL7LiEqk9A9Cp3Gtn4GzeBn0/XnzTlDo3ma7qo6DdJRuVuq3A3HhJliYmLQuG0TWaS+lM0oOUh9j837TzkrjXqYZQ4OtSOpc+8qgapB68iAeIMHyjqAahJA9raeyXN3jnTGLq/ZTQB/xFb/Io/XWl05lHoE3rVXGa81SF+q4aqSO2xHnLWtiqdOxqMFF8ixtc7ox/nHCXjlcWrVWmjO5sqKWY8ALmVOGVtUu+VSoxdxuJ2L+VQq+EnjMWlcpTpsGQHXqFTcdEjUQ8S2fYh3z12kw1nu0+5azWjqsfHUq2owPV19kY0xhjUpXQXemddAOuwzUd5SR2kbpXVGjuF0nSRAKrqpGQ1ja4jNWerQuG0amsqM1AwDA3BAIO8HZF6hhsQyCo4pMGpk66lTcDWuWTwa57GG6LuZ2idxtxmNToFzFqhh6hi1QyoA5gq5yXun6mk6hgq5yXun6mhBr9Fe838YRDAX6K95/4yaGA5TMZQxKmYzTaFOUzAaUoay642r9PX5esmhh0aApoHFWJpnrzXt6xNBTaZDF0zRqdHLPWUzSYLEiogcde3gesQSbxmLFGmznqGQ3nqEyujsMcRWCk7SWc8L5nx2eMPp/G6782D0U28W6/L1lxyewnNU9Y+3UzPAe6P38YVf0iAABkALAbgNgma5TH78f5a/NpfLUmd5RP99/9a/MwjR8nG/wyfm+owum8H9oolR7a9JO0dXjsinJ+oPs6Z/i+oyzV4GW5MaQ5mrqNklXI8G90/t48JtdeYflLg+bqc4vs1P0br89vnL7QWkefpAk9NOi37N4j94FvWxARS7GyqCSeAmArVHxVe/vVGyG4dQ7AJb8qtIWAoKdtmfs90fv4CdyXwlga7bWyTs6z+3hAvsNSWki012KLdu8ntMouVxyp9rfIS7aoJnuVVQWp9rfIQCcmGsj98fKN6UwwrU2pnr2Hcw2GV3Jx+g/eHylmzwMXovGHD1ulkLlHG7Pb4Ga12md5U4SzCuuxsn7eo+OzwEPoHHc5T1D7VPLtXq9PKFWVRplsbiTVqEjZeyjh1ecs9PYzUTUHtPt4L1+ezzlfoehcmodi5Dt6zAsqNLUUL58T1yDmTqNAVGhAqhi7mEcwDmAGoYKucl7p+ppKoYKucl7p+poBb9Fe8/8YSm0XLdFe8/8ZOm0BxDGKbRNGh0aA6hh0aJo0LzoFrm1zbxMCekKHOJl7S5j9xKvR2kjRDDbrDLg3Uf97hLlHmWxLdNu+3zMiws9D4fnqvSzVek3HcPE/vNgjzN8mG6D9/8AYS659QQCQCxsBfbbM2lSVfyko2K1R19Fu3qPz8pSc5NZjKQq02p/iGXA7QfOYkvY2O0ZGRYNa83mi6HM0lTrAu3eOZ9PCYzk7Q52uCfZp9I9o9keefhNlVxCoNZyAotmTYZmwlJF0hQFam1M9YyO5hsMyGi9INhax1gbZq69n7gzXa8xPKJrYqp+X6FggWhr4uvntqNdj+FevyGQ8Jt0soCrkFAAG4DZMhyQb7yp3B9U0tbEKg1nIAuBcm2ZNhCSR5TUNelrj2qRv+U+1+x8JktebuoQQQcwRY9h2zAY6kaVRqZ905cR1HytIsCc5NJoOlqUtY7amfh1evjMvg6Zq1FQe8c+A6z5Xmwdwq7lUeQEpLsWgqKyNsYWPrMZSqNhq2e1DY8VP+mc1/OggMDcEXBGwjfMpymb74f5Y+bSSkA4is2IrXG1jZRuHV6+c0FNAihBsUW/1mf0G3335Wl7VqAC52CIWXO0XdpOo0XdpUQcwFRpN2i9RoQOoYOu2Sd0/U05zB4hsk7p+poUQt0F7z/xkkaALdBe8/8AGSRoQ6jQ6NEkaHRoDqNF9KU2ZAVzC3JH7+GfnJK0MjwoeiNIa41GPSGw/iHrKjGN94/fb5mNaRwZB52lkRmQOr+4SrqVizFjtYkntMitJoDELTou7Gyh/wBhkOMrMVjalZzVzslrW9wXyz7YrhFqVrUV9nW1juGwaxmswWGSknNqLg+1f3j13gG0NpMV0z9tcmH8hwMzemqg+0VNXZrfrYX/AFvPcbSfBVRWp50yfntRv2PpKrE4nXdn/G7N5m8DY8kHHNOR7XOWPZYW+ZiOntJNiKnM0rslO5yz1iBm3YJSYLSjUqdSml71dUAjaNt7cTcCark/o7mE1m/quOl/aOpfWALk3pzZQqngjH9EP7eUr+Uz/wCJfsX6RGtPaF1r1aI6W1kHvcV48Ovt25vFY1qjazm7BQt+s2yz4wNLyQqgNVJNgEFydgFzn+kU0xpN8XU1aYJRb6qgZmwzYiU+Fq1GvSp3JqkAgddrkDs6/CbPQ+jlw6b6je037DhAByb0xzi8y56ajok+8o/cfKIcrKg55bbebz8zb95DlBo40m+00MrG7Ae6fxjhv/3am0lpE135wix1VFuIGdvG8C65LODUe/tamXZcX/aG5QaQJP2enmSRrW39S/74TPaO0gaLlxmdRgO07D5gS70Dgz/XqZu2a322O1jxMBXQmlTSPM1Mkvlf3G3Hh8p5ymb71f8ALHzMc01owVemmVQeTcDx4zN4iu5sr7aY1c9oF9hgWWgW+9/IfmJLSGP51wieyGGz3jf5Spo1WBIXaw1cttj1CXej8FzQ1m9s/wDjwEB+o0AzT1mgHaVHjtF3aSdoB2gRdoOu2Sd0/U0i7SFdsk7p+toRIt0F7z/xkkaBZugvff8AjORoDqNDo0SRodWhTqPDK0SR4ZHhDivMtiaoZyyjVUnITRBryjraNqA2Uaw6iCP1klYW3JvELqlLWYZk/iH+kvFaUOhsGaV2b2mFrbhxluryhisi1FKOLqwsRMRjtQVGFMWVSQLkkmxtc3mzDypxug1qMXRtXWNyNW4udpGYtIRKHJajRcliv3tIgg6xIN72Nt4sZqQ8qNGYJcOpC5k+0x6/QR4PKGteYblDXR67ai21SVY/iYbTb9JsOcmW0roapzjPTGsrsWyIuCTcgg8ZJIF5JYpFqFCvTcHVfryFyv6E+E1heZbQWinp1BVqdHVB1Vvc3Itc26rEzQF5SR2a+R2GYjTtKlTqmnSW1s2OsTmc7AdQzmuLyr0popa5176r2sTa4I4iCFLoOlSqVNSotztU6xGzMgjrE1paVWjdGLQJa+s5Fr2sAOAjrPEEiM8zGn6qtVsB0lHSbflkPCX7PKLSmAZnLpnrWuL5g2tEkF9EVVWoLjNsgdx/1l4zSmwOBYMGcWCm9r5k9Us3eIJeu8XdpzvAs0DmaAdp67wDtCPHaQrtkndP1tIO0jXbJO6fraFSZugvff8AjOVoFm6C9+p/CcjyocRodHiStDK8gdVoVHiaPCq0KdV4VXiSvCq8IcVoRXiavCB4U4Hkw8TDywwWHQqatZylINqjVXWd2ABKoCQMgRdibC423tAbq4JloU8QSNWqzqB1jVJAJ7bN8MUDy10qyfYaHNBtUOxOvbXVC1Q0iQOok1rHLYPFavhCKHOVNUOMPRdNQW6DVWS9QAZsRqm+614CmvPdeW+j9BBgy1CedCAsACeZBBZQVGdSsQDamLWsbnqka2hVZkpUdZKzB2NOtUUsEUAhn1VApE9I6pJyHmFTrzwvGWpYbWWkKrMzOoatbVooCQGIUgs4Avn0eyE0lg6dJCQle3u1i1NqTHd0Lhcr++eyAml2IVRdmIAA2kk2AEEXl7gaNOniVfEMRUo0kr83Rorq2SiKo1yWAV+iLixuTxlZzFCpTrPS5xeYpB/vGVi5aoiAWVRb2idp6oCReQZ41pvDLQdaQvrrRpmrc7KrLrMBuADKO0GVpeARng2eDZ4JnhBGeBZ5FngmaFes0E7zx3gGeEeu0C7TmaBd4HjtI4huindP1tBu0jXbop3T9bSiTt0F79T+E8RoJ26Cd+p/CRVoDqPDK0SV4VXgOq8KrxNXhVeQOq8IrxJXhVeA4Hkw8UV5MPCnA8sqOMoslNawqHmQwCJqhX1mLXZybqbmxsDcAbJSB5IPAtm0pUNRqmXTXVK6vQ1MgE1fwiy23WB25yywunaa1mqMhamcPSpqhIyaitLmyd669IEjcTMyHnoeBdYfHoyNTrmp0qvO66WZi9rHWDEX33vlnvnuFx9Oi9Q09ch6FSmC1gwNRdXWsCfnKXXnuvAZDy1TH4akHNJa2tVRkKPUXm1DAg31QDUtfK4FjY52lBrzteBfHTFNsTWq1FfmsQKikKRrqjEFdW+VxqqOy8XweIxOErLzV0q1FXUyVg61LapG0MCbeI3iU5ePYLTuJoLqUqhVQSVBVW1CdpplgShO9bQC6fxGviq7XvevUz3gMQP0ErS8EXkC8ApeDZoMvBs8AjPBM8gzwTPCJs8EzSLPAs8CTvAu88Z4FmlHrNI4h+indP1tBO88xD9FO6freAemHA1egQGJF1Bte18yOAhU191P4B6T2dAKuvup/APSEUvup/APSdOgFUvup/APSEUtuT4B6Tp0Aq625PgHpJqW3J8A9J5OkURS25PhHpJgtuT4R6T2dKJAtuT4R6SYLbk+Eek6dCPQW3J8I9J6C25PhHpPZ0iu6W5PhHpOu25PhHpOnQjrtuT4R6TrtuT4R6Tp0KjdtyfCPSeEtuT4R6Tp0IiS25PhHpIEtuT4R6Tp0oGS25PhHpIMW3J8I9J5OhUWLbk+AekGxbcnwD0nTpAJi+6n8A9IJi+6n8A9J06VAzr7qfwD0gm191P4B6T2dAC2v+Gl8A9ItXpO1r6osLAAWG0nYBvJnTo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4800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395536" y="2708920"/>
            <a:ext cx="8388424" cy="95410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AU" sz="2800" dirty="0" smtClean="0"/>
              <a:t>多元的根源在于神。</a:t>
            </a:r>
            <a:r>
              <a:rPr lang="en-AU" altLang="zh-TW" sz="2800" dirty="0" smtClean="0"/>
              <a:t/>
            </a:r>
            <a:br>
              <a:rPr lang="en-AU" altLang="zh-TW" sz="2800" dirty="0" smtClean="0"/>
            </a:br>
            <a:r>
              <a:rPr lang="en-AU" altLang="zh-TW" sz="2800" dirty="0" smtClean="0"/>
              <a:t>Diversity has its roots in God Himself vv. 4-6    - </a:t>
            </a:r>
            <a:r>
              <a:rPr lang="en-AU" altLang="zh-TW" dirty="0" smtClean="0"/>
              <a:t>Gordon Fee</a:t>
            </a:r>
            <a:endParaRPr lang="zh-TW" altLang="en-US" dirty="0"/>
          </a:p>
        </p:txBody>
      </p:sp>
      <p:sp>
        <p:nvSpPr>
          <p:cNvPr id="47106" name="AutoShape 2" descr="data:image/jpeg;base64,/9j/4AAQSkZJRgABAQAAAQABAAD/2wCEAAkGBxAPEBQPDxQVFBAQEBQVFBQUEBcUFRUUFRUWFxUUFBUYHCggGBolHBUVITEhJSkrLi4uFx8zODMsNygtLisBCgoKDg0OGhAQGiwkHyQsLCwsLCwsLCwsNCwsLCw3LCwsLCwsLCwsLDQuLCwsLCwsLCwsLCwsKywsLCwsLCwsLP/AABEIAMYA/gMBIgACEQEDEQH/xAAbAAACAwEBAQAAAAAAAAAAAAADBAIFBgABB//EAEMQAAIBAgIFCQUHAgQGAwAAAAECAAMRBCEFEjFRYQYTIkFxcoGR0TJCkrGyFCNSgqHBwjNiJHPh8AclQ3SiszSDw//EABkBAQEBAQEBAAAAAAAAAAAAAAABAgMEBf/EACMRAQACAgIDAQACAwAAAAAAAAABAgMREiEEMUEiE1FhcYH/2gAMAwEAAhEDEQA/AM8iKACb3LMMiOq3DjGKYTc3mPSDt0R3m/jCIIQemE3N5j0jCBdzeY9ICmIyghRkC7j5j0h0Vdx8x6QKLGaawCoF3HzHpDKF4+Y9INFjCLAmirx8x6Q6qvHzHpIosMiwPVUcfMekKqDj5zkSGVIHioOMmEHHzk1WTCQBhBxnag4w4Se6kBfUHHzkSg4+cZKSJSAqyDj5wbIOPmI0ywbJAUZRx8xAsq8fMekbdIF1gKOq8fMekA6rx8x6Rt1gHWAq6ruPmPSL1FXcfMekadYB1gKuF3HzHpF6gXcfMekZqLAOICtQJubzHpAOE3N5j0jFQRdxAWqBNzeY9IvXQCxF7EXz7SP2jFQQVcZL3T9TQHLdFe838ZOmJ5bojvN/GEpiAamIyggaYjFMQDUxGUEFTEYQQC01kjXRcic5yjLwlZOGfLNNaejBhjJva9w9VXzU3tt3jtEbRZntFkjEqB71N9bsUqQfAn/yM09NZvHfnXbnlpwtNXqLDKs5FlhTpgCatbTNKciqpCKkADqYgUh7NSkzgfhKMqtbgdcZdWqd8fVZYncbS0anQQSI6Q0rh8OdWq4DEX1QCxtvIAyluKc+TaXdmxFYv7XPOD4MQB4AAeE55b8Y6dMWOLz2+iYDSNDEX5lwxG0ZhgN9jnbjGmSfNeTzsuMw5TaaoXtVgQ4O8atz+Ubp9SKS478o2mWnC2iTJBMkdZZmtNYlucKAkKtshlckA3PnGTJFI3KUpznSydYB1lRg8U6Vaa3JWo2oyk32qSGG4gjyJ3CXjrLjvF43CXpwnRJ1gxQZtgjNRYxQHREmW/CNw1jpznSlxNIobNkTs49hiriXGngPs7nrXVK98MNXzOXjKqoIxX5xuTLTjOoJ1BF3EcqCLVBOjmUqCLVBHKgitQQFKggq4yXun6mh3EFXGS90/U0Ib90d5v4wlMSHur3m/jC04UemIzTEAkYpwGKYjNMQFOMU4B1IAudglVVYFiQLC+QhMdihb+0btrHYAB155AQAB94WPWL3sesXng8jJy6j1D6HjY+Hc+5P6BZBUYN/Uf2SdhUZlBuO08fDLSIJixck2uNQqdYdRNypHHomafQmO58arW51LawGwjqdeB3dRy3E9sGTccZcPIxanlHpbUad44otlEsdWNJAtOxrVDq0wRca1s3b+1RcnsttIjqbBnc227+M1edpSsR/slUXmy+I/qN0Q1vdpDMhFG0i5be3kBaUgCAQQQQCCMwQdhBlNgMKtGsaNABU5t6rjaS7uoQ36hZXAHDhHdGsKL8wcqb3ajw63peGbLwuMgs3SfjOWsb3CxsACTkALknIADaSZ8p5U42jXxLVKC2XYW/Gw9+3V+9ry25acqBWvh6DWoL/AFHv/UI6gfwD9ezbl8Rh3pHVqKVbVVtU7QGAZbjqNiDbqvOOa/LqHbBj49z7XfIjEUKeKHPDpONWi5PRRzcEEb2BsD4e9PpTJPi6Ui+sAtwtNnbggZEJPC9RZ9C5F8oufX7NXP3yDoMT/UQbz+Mde8Z75rDfrjLGenfKF3iqi01LsbKoz9Jj9IYsVm1tUKdmR2jqvxjXKPSvONqpc01NlA21HJsLb7k2HbxiGJwj0SEqEF9UFrbAWz1RvA2X67TjnyTb16axUivv2HQfUfnLBmQHUUmwDEEFsuuxtfqBO+aHD11qoKi7GHiDsKniDceEzNLDXrIqZNWcqTwWm7+HsD9I7o6uaNUo2SVGsf7amwHsbIdurvM1gvMaifUpnpE9x7W1QQlBSBnJasFhMSKoLKOhrEK34gPeHC97b7X65rNffUJhpruSmm6TEK5zp0zdl45atQ7wueXG/VK9xLzEYkI1NT/1XKA7jqM+fghlRj8LzJy/pMbD+xj7vdPVu2bpcF9fmTNTf6gjUEWqCN1ItUnpeYq4i1QRp4tUgKOIKvsXun6mhngq+xe6fqaENe6O838YSnB+6O838YWnCmUjFOLpGaUBlJ2IYgADr/3ackJUoCouq17HbY27RfjsmMlZtWYhvHaK2iZB0VQ5xhWPsL/TG87DU/YeJ6xBVvabvH5y5pC2Q2CU1T2j2n5zy+RWK1rEPX415va1pOaBpB3ro2wpS+dTOPaCoCjiX5yw1KLnWOQC3W7X6hYfpE+Tf9ar/l0vqqy/qYVKltYbr52uNYNqnet1GXqZ0rj5UrP2HO2Xhe0fJFwANRjiHBBcWpqRYpS2i46mbJj+Ue7LMQFKMTpfqIhjFuZmS2AH+KrE7TRoW7oatn5k/pAcsKNsJVP9oI4EEbP184XFNzdWlW6g/NP3KxAB8KgpdgLS1x2DTEUmo1L6lRbGxsfA9RjXKukmeF9sDyA5N/aagxVYf4ek3QUjKpVU7eKKfNsuo3R5en/mNfgaf/qpz6zgqCUkWnTUKiKFVRsAAsAJ8j5cG+kcR3k/SkgnPLWK0iIdcN5tkmZ/ox/w6QNjyrAFWwVcEHMEGph7giQ07oM4LFqFvzTtrUm4dak7xfyIhP8Ahyf+Yj/taw/8qJ/afRNL6OpYlObqg2vcEGzKdl1PUcz5xWnPH/lL5OGSf6ZTkto3nG+1OOghK0RvbMPV7Bmo/MdxkeVAHPC23mxfzNprRTWmoRQFRFAUDIBQLADgBMFj8RztVqnUzZdgyH6Wmc0RTHFYTFM2vNnaI/8Al077Obq24vZbAfl5w+Ef01hBrB7XViAw6u2U1Rylqi+1TYOB1nV2r4i6/mmrcrUUEZq4BB3g5gxiiL4+P9GSZpfkrsa/OsaCnoi3PMOoHMUgfxMMzuXvAxvDiwsNgg6dAU11VvtJJJuSxNyxPWSYWjs8ZrJSKY9GO82ybV2ndtD/ALg/+itJYivr4eqDtFGp4jVOc805/wBHhX//ADqCJ1dhHUylT2MLEeRjHTlQyX43KD2R2D5QFSMMLC26L1J6XmLPFqkZeLVICrwVfYvdP1NCvBV9i90/U0Bj3R3m/jC04H3R3m/jC0zAaSM04qhjNOA3TjFOK0zGKZgHqVdRS3l2ynLdILmS1zluAuWPDZ5iNYypc6vUPnCaCo31qx97oJ3Acz+ZvMKs8d4/lycfkPbSf4cfL7Iei8RzVdSfZqWptwN/uz5kj8/Ca1DMbjcPqlkOw7N9jsIO+aPQuMNakGb21Oo/fXr4XFmHBhN+PbqaT8Y8mvcXj1K7w464eJ06pGQt5f6xmmSRnN3id7ZxzGtI4qgKtNqbXs6lSRtFxa4PURGtD4s1aKO9ucsVqAbBUQlKgHDWVrcLRHCVmqNUBsObqlBltARGuc/7jGsFh+bLkEnnH1yOoHVVTbt1Qe2++apEwxkmJP4nFrRptVc2SmpZuwC+XGfGcXiKmLxBexariKuSjexsqjgBYdgmx/4h6Vsi4VTm9nqd0Hor4kX/ACiI/wDDnRuvVfFsOjR6FP8AzGHTbwUgfnO6c7/u/F0x/ik2UGgdJ/Y8TTxB9lCVqC2fNtk/iMmtvUCfYmcHMZg9Yny7lvo3mMUWUfd17uODe+PPP800vITSvO4bmGPTw1l7aZ/pnwAK/l4y4p1M0kzRyiLwtOUWK5ug1tr9AeO39LzFTZaW0eMRq3YqFvkAOu2f6TO6W0eKGrZida+0AbLes4+RS0zy+QuC1YjX1Xy20BWvSNI7aLao7h6SeAB1fyxDRlDnqj0ybBKdNgQMyXaoD9A85aYXRwpOXDE6yapFhY2NwfC7eZl8elonfyUz2rMa+mKkjXrLRps7bEUk2zJ4AdZOwSai57JXaSfnKi0vdp2qP2582vmC35V3zpl/VopCYvzWbyZ0nQNSl0PbUh04svV4i6+MqBUDKGGxhceMusFUuNXrHylPjaXNVWX3al6idpP3i/EQfz8IxTxtNJMscqxeC1SLVIxUMWqGeh5y7xapGHMWqGAu8FXOS90/U0I8FX2L3T9TQg9+iO838YSmYG/RHeb+MnTMKcpmMUzFaZjCGA5TMNr2F4tTMjiMQoOqWA68zMZLTWszDeKsWtESHWu1kU9Ko2qDuvmzeAue200FBQqhVFlUAAbgMgJTaMXWc1TstqJ2bWYdpsPy8ZcUzOeCnGvfuXTyMnK/XqAtK0bqHG1dvYf9fnFNDYnmqwB9itZDwcewfG5Xjdd0thYgg7CLTN4vVUtTZgCDa9xcdYI3HYZjLE0yReHTFMXxzSf+NyjR6gcpR6LxRq0kqMLMy57rjIkcDa44GWC6Ro0xq1KiK22zMAbb53v3Dhj6s7Rh6df/ALk/+ulH6uIWmrO5sqqWJ3AC5lVoyqGNZ1N1euSrDYw1KYuD1i4I8JV8tccy0lorf703Y/2rbLxJHlEzqu01yvpkdJYt8TWapa71XAReLELTT6RPqWhsEuFoU6Cm+ovSb8TnN28WJMw/IrRpevz7joUB0L9dRgRf8q38XG6bzXmMNdRufrpnvEzqPUK3lfgPtGGawvUpdNONvaXxF/ECYLk/pL7LiEqk9A9Cp3Gtn4GzeBn0/XnzTlDo3ma7qo6DdJRuVuq3A3HhJliYmLQuG0TWaS+lM0oOUh9j837TzkrjXqYZQ4OtSOpc+8qgapB68iAeIMHyjqAahJA9raeyXN3jnTGLq/ZTQB/xFb/Io/XWl05lHoE3rVXGa81SF+q4aqSO2xHnLWtiqdOxqMFF8ixtc7ox/nHCXjlcWrVWmjO5sqKWY8ALmVOGVtUu+VSoxdxuJ2L+VQq+EnjMWlcpTpsGQHXqFTcdEjUQ8S2fYh3z12kw1nu0+5azWjqsfHUq2owPV19kY0xhjUpXQXemddAOuwzUd5SR2kbpXVGjuF0nSRAKrqpGQ1ja4jNWerQuG0amsqM1AwDA3BAIO8HZF6hhsQyCo4pMGpk66lTcDWuWTwa57GG6LuZ2idxtxmNToFzFqhh6hi1QyoA5gq5yXun6mk6hgq5yXun6mhBr9Fe838YRDAX6K95/4yaGA5TMZQxKmYzTaFOUzAaUoay642r9PX5esmhh0aApoHFWJpnrzXt6xNBTaZDF0zRqdHLPWUzSYLEiogcde3gesQSbxmLFGmznqGQ3nqEyujsMcRWCk7SWc8L5nx2eMPp/G6782D0U28W6/L1lxyewnNU9Y+3UzPAe6P38YVf0iAABkALAbgNgma5TH78f5a/NpfLUmd5RP99/9a/MwjR8nG/wyfm+owum8H9oolR7a9JO0dXjsinJ+oPs6Z/i+oyzV4GW5MaQ5mrqNklXI8G90/t48JtdeYflLg+bqc4vs1P0br89vnL7QWkefpAk9NOi37N4j94FvWxARS7GyqCSeAmArVHxVe/vVGyG4dQ7AJb8qtIWAoKdtmfs90fv4CdyXwlga7bWyTs6z+3hAvsNSWki012KLdu8ntMouVxyp9rfIS7aoJnuVVQWp9rfIQCcmGsj98fKN6UwwrU2pnr2Hcw2GV3Jx+g/eHylmzwMXovGHD1ulkLlHG7Pb4Ga12md5U4SzCuuxsn7eo+OzwEPoHHc5T1D7VPLtXq9PKFWVRplsbiTVqEjZeyjh1ecs9PYzUTUHtPt4L1+ezzlfoehcmodi5Dt6zAsqNLUUL58T1yDmTqNAVGhAqhi7mEcwDmAGoYKucl7p+ppKoYKucl7p+poBb9Fe8/8YSm0XLdFe8/8ZOm0BxDGKbRNGh0aA6hh0aJo0LzoFrm1zbxMCekKHOJl7S5j9xKvR2kjRDDbrDLg3Uf97hLlHmWxLdNu+3zMiws9D4fnqvSzVek3HcPE/vNgjzN8mG6D9/8AYS659QQCQCxsBfbbM2lSVfyko2K1R19Fu3qPz8pSc5NZjKQq02p/iGXA7QfOYkvY2O0ZGRYNa83mi6HM0lTrAu3eOZ9PCYzk7Q52uCfZp9I9o9keefhNlVxCoNZyAotmTYZmwlJF0hQFam1M9YyO5hsMyGi9INhax1gbZq69n7gzXa8xPKJrYqp+X6FggWhr4uvntqNdj+FevyGQ8Jt0soCrkFAAG4DZMhyQb7yp3B9U0tbEKg1nIAuBcm2ZNhCSR5TUNelrj2qRv+U+1+x8JktebuoQQQcwRY9h2zAY6kaVRqZ905cR1HytIsCc5NJoOlqUtY7amfh1evjMvg6Zq1FQe8c+A6z5Xmwdwq7lUeQEpLsWgqKyNsYWPrMZSqNhq2e1DY8VP+mc1/OggMDcEXBGwjfMpymb74f5Y+bSSkA4is2IrXG1jZRuHV6+c0FNAihBsUW/1mf0G3335Wl7VqAC52CIWXO0XdpOo0XdpUQcwFRpN2i9RoQOoYOu2Sd0/U05zB4hsk7p+poUQt0F7z/xkkaALdBe8/8AGSRoQ6jQ6NEkaHRoDqNF9KU2ZAVzC3JH7+GfnJK0MjwoeiNIa41GPSGw/iHrKjGN94/fb5mNaRwZB52lkRmQOr+4SrqVizFjtYkntMitJoDELTou7Gyh/wBhkOMrMVjalZzVzslrW9wXyz7YrhFqVrUV9nW1juGwaxmswWGSknNqLg+1f3j13gG0NpMV0z9tcmH8hwMzemqg+0VNXZrfrYX/AFvPcbSfBVRWp50yfntRv2PpKrE4nXdn/G7N5m8DY8kHHNOR7XOWPZYW+ZiOntJNiKnM0rslO5yz1iBm3YJSYLSjUqdSml71dUAjaNt7cTcCark/o7mE1m/quOl/aOpfWALk3pzZQqngjH9EP7eUr+Uz/wCJfsX6RGtPaF1r1aI6W1kHvcV48Ovt25vFY1qjazm7BQt+s2yz4wNLyQqgNVJNgEFydgFzn+kU0xpN8XU1aYJRb6qgZmwzYiU+Fq1GvSp3JqkAgddrkDs6/CbPQ+jlw6b6je037DhAByb0xzi8y56ajok+8o/cfKIcrKg55bbebz8zb95DlBo40m+00MrG7Ae6fxjhv/3am0lpE135wix1VFuIGdvG8C65LODUe/tamXZcX/aG5QaQJP2enmSRrW39S/74TPaO0gaLlxmdRgO07D5gS70Dgz/XqZu2a322O1jxMBXQmlTSPM1Mkvlf3G3Hh8p5ymb71f8ALHzMc01owVemmVQeTcDx4zN4iu5sr7aY1c9oF9hgWWgW+9/IfmJLSGP51wieyGGz3jf5Spo1WBIXaw1cttj1CXej8FzQ1m9s/wDjwEB+o0AzT1mgHaVHjtF3aSdoB2gRdoOu2Sd0/U0i7SFdsk7p+toRIt0F7z/xkkaBZugvff8AjORoDqNDo0SRodWhTqPDK0SR4ZHhDivMtiaoZyyjVUnITRBryjraNqA2Uaw6iCP1klYW3JvELqlLWYZk/iH+kvFaUOhsGaV2b2mFrbhxluryhisi1FKOLqwsRMRjtQVGFMWVSQLkkmxtc3mzDypxug1qMXRtXWNyNW4udpGYtIRKHJajRcliv3tIgg6xIN72Nt4sZqQ8qNGYJcOpC5k+0x6/QR4PKGteYblDXR67ai21SVY/iYbTb9JsOcmW0roapzjPTGsrsWyIuCTcgg8ZJIF5JYpFqFCvTcHVfryFyv6E+E1heZbQWinp1BVqdHVB1Vvc3Itc26rEzQF5SR2a+R2GYjTtKlTqmnSW1s2OsTmc7AdQzmuLyr0popa5176r2sTa4I4iCFLoOlSqVNSotztU6xGzMgjrE1paVWjdGLQJa+s5Fr2sAOAjrPEEiM8zGn6qtVsB0lHSbflkPCX7PKLSmAZnLpnrWuL5g2tEkF9EVVWoLjNsgdx/1l4zSmwOBYMGcWCm9r5k9Us3eIJeu8XdpzvAs0DmaAdp67wDtCPHaQrtkndP1tIO0jXbJO6fraFSZugvff8AjOVoFm6C9+p/CcjyocRodHiStDK8gdVoVHiaPCq0KdV4VXiSvCq8IcVoRXiavCB4U4Hkw8TDywwWHQqatZylINqjVXWd2ABKoCQMgRdibC423tAbq4JloU8QSNWqzqB1jVJAJ7bN8MUDy10qyfYaHNBtUOxOvbXVC1Q0iQOok1rHLYPFavhCKHOVNUOMPRdNQW6DVWS9QAZsRqm+614CmvPdeW+j9BBgy1CedCAsACeZBBZQVGdSsQDamLWsbnqka2hVZkpUdZKzB2NOtUUsEUAhn1VApE9I6pJyHmFTrzwvGWpYbWWkKrMzOoatbVooCQGIUgs4Avn0eyE0lg6dJCQle3u1i1NqTHd0Lhcr++eyAml2IVRdmIAA2kk2AEEXl7gaNOniVfEMRUo0kr83Rorq2SiKo1yWAV+iLixuTxlZzFCpTrPS5xeYpB/vGVi5aoiAWVRb2idp6oCReQZ41pvDLQdaQvrrRpmrc7KrLrMBuADKO0GVpeARng2eDZ4JnhBGeBZ5FngmaFes0E7zx3gGeEeu0C7TmaBd4HjtI4huindP1tBu0jXbop3T9bSiTt0F79T+E8RoJ26Cd+p/CRVoDqPDK0SV4VXgOq8KrxNXhVeQOq8IrxJXhVeA4Hkw8UV5MPCnA8sqOMoslNawqHmQwCJqhX1mLXZybqbmxsDcAbJSB5IPAtm0pUNRqmXTXVK6vQ1MgE1fwiy23WB25yywunaa1mqMhamcPSpqhIyaitLmyd669IEjcTMyHnoeBdYfHoyNTrmp0qvO66WZi9rHWDEX33vlnvnuFx9Oi9Q09ch6FSmC1gwNRdXWsCfnKXXnuvAZDy1TH4akHNJa2tVRkKPUXm1DAg31QDUtfK4FjY52lBrzteBfHTFNsTWq1FfmsQKikKRrqjEFdW+VxqqOy8XweIxOErLzV0q1FXUyVg61LapG0MCbeI3iU5ePYLTuJoLqUqhVQSVBVW1CdpplgShO9bQC6fxGviq7XvevUz3gMQP0ErS8EXkC8ApeDZoMvBs8AjPBM8gzwTPCJs8EzSLPAs8CTvAu88Z4FmlHrNI4h+indP1tBO88xD9FO6freAemHA1egQGJF1Bte18yOAhU191P4B6T2dAKuvup/APSEUvup/APSdOgFUvup/APSEUtuT4B6Tp0Aq625PgHpJqW3J8A9J5OkURS25PhHpJgtuT4R6T2dKJAtuT4R6SYLbk+Eek6dCPQW3J8I9J6C25PhHpPZ0iu6W5PhHpOu25PhHpOnQjrtuT4R6TrtuT4R6Tp0KjdtyfCPSeEtuT4R6Tp0IiS25PhHpIEtuT4R6Tp0oGS25PhHpIMW3J8I9J5OhUWLbk+AekGxbcnwD0nTpAJi+6n8A9IJi+6n8A9J06VAzr7qfwD0gm191P4B6T2dAC2v+Gl8A9ItXpO1r6osLAAWG0nYBvJnTo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4800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7110" name="Picture 6" descr="http://www.jeremycwilson.com/wp-content/uploads/2010/02/divers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96531"/>
            <a:ext cx="3927192" cy="306146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55976" y="4077072"/>
            <a:ext cx="4572000" cy="22467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zh-TW" altLang="en-US" sz="2800" dirty="0" smtClean="0"/>
              <a:t>恩賜原有分別，聖靈卻是一位。 </a:t>
            </a:r>
          </a:p>
          <a:p>
            <a:r>
              <a:rPr lang="zh-TW" altLang="en-US" sz="2800" dirty="0" smtClean="0"/>
              <a:t>職事也有分別，主卻是一位。 </a:t>
            </a:r>
          </a:p>
          <a:p>
            <a:r>
              <a:rPr lang="zh-TW" altLang="en-US" sz="2800" dirty="0" smtClean="0"/>
              <a:t>功用也有分別，神卻是一位，在眾人裡面運行一切的事。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1294</Words>
  <Application>Microsoft Office PowerPoint</Application>
  <PresentationFormat>On-screen Show (4:3)</PresentationFormat>
  <Paragraphs>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kelvin</dc:creator>
  <cp:lastModifiedBy>kelvin</cp:lastModifiedBy>
  <cp:revision>228</cp:revision>
  <dcterms:created xsi:type="dcterms:W3CDTF">2013-12-18T05:53:49Z</dcterms:created>
  <dcterms:modified xsi:type="dcterms:W3CDTF">2013-12-21T22:21:35Z</dcterms:modified>
</cp:coreProperties>
</file>