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85" autoAdjust="0"/>
    <p:restoredTop sz="94660"/>
  </p:normalViewPr>
  <p:slideViewPr>
    <p:cSldViewPr>
      <p:cViewPr>
        <p:scale>
          <a:sx n="60" d="100"/>
          <a:sy n="60" d="100"/>
        </p:scale>
        <p:origin x="216" y="-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D501-8941-4C91-85F8-1CEE4BE91236}" type="datetimeFigureOut">
              <a:rPr lang="zh-CN" altLang="en-US" smtClean="0"/>
              <a:pPr/>
              <a:t>2013/12/24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6ED35-3DEA-4D22-B02D-B593539A904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au/url?sa=i&amp;rct=j&amp;q=&amp;esrc=s&amp;source=images&amp;cd=&amp;cad=rja&amp;docid=YCkFpyMGh9PAWM&amp;tbnid=S-kRcWm-anFYVM:&amp;ved=0CAUQjRw&amp;url=http://considerjesus.wordpress.com/category/christian/page/2/&amp;ei=ouy4UsSdDojdkAXOj4GIBw&amp;psig=AFQjCNEMw_C91C69mo5U3p2JsXRqrYnDcg&amp;ust=13879372662099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au/url?sa=i&amp;rct=j&amp;q=&amp;esrc=s&amp;source=images&amp;cd=&amp;cad=rja&amp;docid=YCkFpyMGh9PAWM&amp;tbnid=S-kRcWm-anFYVM:&amp;ved=0CAUQjRw&amp;url=http://considerjesus.wordpress.com/category/christian/page/2/&amp;ei=ouy4UsSdDojdkAXOj4GIBw&amp;psig=AFQjCNEMw_C91C69mo5U3p2JsXRqrYnDcg&amp;ust=138793726620998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au/url?sa=i&amp;rct=j&amp;q=&amp;esrc=s&amp;source=images&amp;cd=&amp;cad=rja&amp;docid=Yy7bGGWA7JUwIM&amp;tbnid=CZgdXnkMj_bjPM:&amp;ved=0CAUQjRw&amp;url=http://www.wallsave.com/wallpaper/800x600/fish-gone-fishing-sign-images-51327.html&amp;ei=AuC4UsDECoHxkAXAkIC4CQ&amp;psig=AFQjCNGOUAdZ4m-Q8XEqrfIOba7nK4zUDw&amp;ust=1387920475860497" TargetMode="External"/><Relationship Id="rId13" Type="http://schemas.openxmlformats.org/officeDocument/2006/relationships/image" Target="../media/image7.png"/><Relationship Id="rId18" Type="http://schemas.openxmlformats.org/officeDocument/2006/relationships/hyperlink" Target="http://www.google.com.au/url?sa=i&amp;rct=j&amp;q=&amp;esrc=s&amp;source=images&amp;cd=&amp;cad=rja&amp;docid=-e_lpQdtiyeRAM&amp;tbnid=7vFXjbJYu-SxwM:&amp;ved=0CAUQjRw&amp;url=http://sophiatree.blogspot.com/&amp;ei=DOG4UuXVGsbukgXwo4CoCQ&amp;psig=AFQjCNGOUAdZ4m-Q8XEqrfIOba7nK4zUDw&amp;ust=1387920475860497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1.jpeg"/><Relationship Id="rId7" Type="http://schemas.openxmlformats.org/officeDocument/2006/relationships/image" Target="../media/image4.jpeg"/><Relationship Id="rId12" Type="http://schemas.openxmlformats.org/officeDocument/2006/relationships/hyperlink" Target="http://www.google.com.au/url?sa=i&amp;rct=j&amp;q=&amp;esrc=s&amp;source=images&amp;cd=&amp;cad=rja&amp;docid=5IuUatAjyIlpSM&amp;tbnid=Cldam7QEssFXCM:&amp;ved=0CAUQjRw&amp;url=http://www.clker.com/clipart-6830.html&amp;ei=XuC4UvqkCormkAXJu4Bg&amp;psig=AFQjCNGOUAdZ4m-Q8XEqrfIOba7nK4zUDw&amp;ust=1387920475860497" TargetMode="External"/><Relationship Id="rId17" Type="http://schemas.openxmlformats.org/officeDocument/2006/relationships/image" Target="../media/image9.png"/><Relationship Id="rId2" Type="http://schemas.openxmlformats.org/officeDocument/2006/relationships/hyperlink" Target="http://thisisagoodsign.com/" TargetMode="External"/><Relationship Id="rId16" Type="http://schemas.openxmlformats.org/officeDocument/2006/relationships/hyperlink" Target="http://www.google.com.au/url?sa=i&amp;rct=j&amp;q=&amp;esrc=s&amp;source=images&amp;cd=&amp;cad=rja&amp;docid=z8W7tOka3eFBiM&amp;tbnid=fmyLM0Wz6tFbPM:&amp;ved=0CAUQjRw&amp;url=http://www.ideachampions.com/weblogs/archives/2012/11/a_sign_of_the_t.shtml&amp;ei=peC4Uv2GF8XTkQXDy4CwDg&amp;psig=AFQjCNGOUAdZ4m-Q8XEqrfIOba7nK4zUDw&amp;ust=1387920475860497" TargetMode="External"/><Relationship Id="rId20" Type="http://schemas.openxmlformats.org/officeDocument/2006/relationships/hyperlink" Target="http://www.zazzle.com.au/koala_crossing_cute_road_sign_sticker-21773602755128404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au/url?sa=i&amp;rct=j&amp;q=&amp;esrc=s&amp;source=images&amp;cd=&amp;cad=rja&amp;docid=yrEWMWQanHol4M&amp;tbnid=BS4KaxNlCagUiM:&amp;ved=0CAUQjRw&amp;url=http://triplecrownleadership.com/%EF%BB%BFleadership-half-truth-leaders-have-followers/wrong-way-sign/&amp;ei=3d-4UvIDhs-UBaPVgfAF&amp;psig=AFQjCNGOUAdZ4m-Q8XEqrfIOba7nK4zUDw&amp;ust=1387920475860497" TargetMode="External"/><Relationship Id="rId11" Type="http://schemas.openxmlformats.org/officeDocument/2006/relationships/image" Target="../media/image6.png"/><Relationship Id="rId24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8.jpeg"/><Relationship Id="rId23" Type="http://schemas.openxmlformats.org/officeDocument/2006/relationships/hyperlink" Target="http://www.google.com.au/url?sa=i&amp;rct=j&amp;q=&amp;esrc=s&amp;source=images&amp;cd=&amp;cad=rja&amp;docid=JZOOyOi7RbUHVM&amp;tbnid=Ui6ES6foc1UD2M:&amp;ved=0CAUQjRw&amp;url=http://www.clker.com/clipart-6844.html&amp;ei=5OO4Uq3JIY2jkgXSm4CABw&amp;psig=AFQjCNGOUAdZ4m-Q8XEqrfIOba7nK4zUDw&amp;ust=1387920475860497" TargetMode="External"/><Relationship Id="rId10" Type="http://schemas.openxmlformats.org/officeDocument/2006/relationships/hyperlink" Target="http://www.google.com.au/url?sa=i&amp;rct=j&amp;q=&amp;esrc=s&amp;source=images&amp;cd=&amp;cad=rja&amp;docid=8nB79k6Gn65ZrM&amp;tbnid=1iImWmMEx8xVsM:&amp;ved=0CAUQjRw&amp;url=http://commons.wikimedia.org/wiki/File:Singapore_Road_Signs_-_Warning_Sign_-_Road_Narrows_On_Right.png&amp;ei=ROC4Utoby-GUBdSvgNgE&amp;psig=AFQjCNGOUAdZ4m-Q8XEqrfIOba7nK4zUDw&amp;ust=1387920475860497" TargetMode="External"/><Relationship Id="rId19" Type="http://schemas.openxmlformats.org/officeDocument/2006/relationships/image" Target="../media/image10.jpeg"/><Relationship Id="rId4" Type="http://schemas.openxmlformats.org/officeDocument/2006/relationships/hyperlink" Target="http://upload.wikimedia.org/wikipedia/commons/f/fc/Singapore_Road_Signs_-_Information_Sign_-_One-way_traffic_ahead.svg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://www.google.com.au/url?sa=i&amp;rct=j&amp;q=&amp;esrc=s&amp;source=images&amp;cd=&amp;cad=rja&amp;docid=mnEloFYWUAq4zM&amp;tbnid=DZX55o4KOjlBQM:&amp;ved=0CAUQjRw&amp;url=http://commons.wikimedia.org/wiki/File:Airport_Sign.svg&amp;ei=deC4Uq3DN4qskgWu94GoDA&amp;psig=AFQjCNGOUAdZ4m-Q8XEqrfIOba7nK4zUDw&amp;ust=1387920475860497" TargetMode="External"/><Relationship Id="rId2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2.bp.blogspot.com/-KJv3d8TYFec/T-HR-h9VxfI/AAAAAAAAAbc/Xef0PvIu8nc/s1600/light+in+darkness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.au/url?sa=i&amp;rct=j&amp;q=&amp;esrc=s&amp;source=images&amp;cd=&amp;cad=rja&amp;docid=khiQawtKH7AXiM&amp;tbnid=M-MMHcp1qZpdEM:&amp;ved=0CAUQjRw&amp;url=http://yogagirlgoesvegan2.blogspot.com/2012/06/light-and-sight.html&amp;ei=7-a4Uu7gK4islAXPsYDYBw&amp;bvm=bv.58187178,d.dGI&amp;psig=AFQjCNEuI2v-1cYriJX7nQRTw5VYnyB54w&amp;ust=138793581923917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ishamericanmom.com/wp-content/uploads/2012/01/2200500024_e93db99b61_z.j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en.wikipedia.org/wiki/File:Adoration_of_the_shepherds_reni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1720" y="5877272"/>
            <a:ext cx="6400800" cy="980728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chemeClr val="tx2">
                    <a:lumMod val="75000"/>
                  </a:schemeClr>
                </a:solidFill>
              </a:rPr>
              <a:t>路加福音二</a:t>
            </a:r>
            <a:r>
              <a:rPr lang="en-US" altLang="zh-CN" sz="3600" b="1" dirty="0" smtClean="0">
                <a:solidFill>
                  <a:schemeClr val="tx2">
                    <a:lumMod val="75000"/>
                  </a:schemeClr>
                </a:solidFill>
              </a:rPr>
              <a:t>8-20</a:t>
            </a:r>
            <a:endParaRPr lang="zh-CN" alt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700808" y="2132856"/>
            <a:ext cx="11593288" cy="10081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2400000" rev="1200000"/>
              </a:camera>
              <a:lightRig rig="contrasting" dir="t">
                <a:rot lat="0" lon="0" rev="4500000"/>
              </a:lightRig>
            </a:scene3d>
            <a:sp3d extrusionH="57150" contourW="6350" prstMaterial="plastic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zh-CN" altLang="en-US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我报给你们大喜的信息，</a:t>
            </a:r>
            <a:endParaRPr lang="en-US" altLang="zh-CN" sz="5400" b="1" cap="all" spc="0" dirty="0" smtClean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zh-CN" altLang="en-US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是关乎万民的。</a:t>
            </a:r>
            <a:r>
              <a:rPr lang="en-US" altLang="zh-CN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”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19673" y="3501008"/>
            <a:ext cx="7524327" cy="2123658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马槽里的婴孩，</a:t>
            </a:r>
            <a:endParaRPr lang="en-US" altLang="zh-CN" sz="6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zh-CN" altLang="en-US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那是什么记号？</a:t>
            </a:r>
            <a:endParaRPr lang="en-US" altLang="zh-CN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圣诞节 </a:t>
            </a:r>
            <a:r>
              <a:rPr lang="en-US" altLang="zh-CN" b="1" dirty="0" smtClean="0"/>
              <a:t>– </a:t>
            </a:r>
            <a:r>
              <a:rPr lang="zh-CN" altLang="en-US" b="1" dirty="0" smtClean="0"/>
              <a:t>所为何事？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3720" y="1196752"/>
            <a:ext cx="2520280" cy="1512168"/>
          </a:xfrm>
        </p:spPr>
        <p:txBody>
          <a:bodyPr>
            <a:noAutofit/>
          </a:bodyPr>
          <a:lstStyle/>
          <a:p>
            <a:r>
              <a:rPr lang="zh-CN" altLang="en-US" sz="4800" b="1" dirty="0" smtClean="0"/>
              <a:t>耶稣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神的国</a:t>
            </a:r>
            <a:endParaRPr lang="en-US" altLang="zh-CN" sz="4800" b="1" dirty="0" smtClean="0"/>
          </a:p>
          <a:p>
            <a:r>
              <a:rPr lang="zh-CN" altLang="en-US" sz="4800" b="1" dirty="0"/>
              <a:t>你</a:t>
            </a:r>
          </a:p>
        </p:txBody>
      </p:sp>
      <p:pic>
        <p:nvPicPr>
          <p:cNvPr id="1028" name="Picture 4" descr="http://considerjesus.files.wordpress.com/2010/12/third-advent-candle-300x2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5364088" cy="357605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23528" y="4919008"/>
            <a:ext cx="856895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神的国已经藉着耶稣基督的降生临到，主基督也应许他必再来。</a:t>
            </a:r>
            <a:endParaRPr lang="en-US" altLang="zh-CN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zh-CN" alt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我</a:t>
            </a:r>
            <a:r>
              <a:rPr lang="zh-CN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们今天的反应是什么？</a:t>
            </a:r>
            <a:endParaRPr lang="en-US" altLang="zh-CN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圣诞节 </a:t>
            </a:r>
            <a:r>
              <a:rPr lang="en-US" altLang="zh-CN" b="1" dirty="0" smtClean="0"/>
              <a:t>– </a:t>
            </a:r>
            <a:r>
              <a:rPr lang="zh-CN" altLang="en-US" b="1" dirty="0" smtClean="0"/>
              <a:t>所为何事？</a:t>
            </a:r>
            <a:endParaRPr lang="zh-C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3720" y="2420888"/>
            <a:ext cx="2520280" cy="1512168"/>
          </a:xfrm>
        </p:spPr>
        <p:txBody>
          <a:bodyPr>
            <a:noAutofit/>
          </a:bodyPr>
          <a:lstStyle/>
          <a:p>
            <a:r>
              <a:rPr lang="zh-CN" altLang="en-US" sz="4800" b="1" dirty="0" smtClean="0"/>
              <a:t>耶稣</a:t>
            </a:r>
            <a:endParaRPr lang="en-US" altLang="zh-CN" sz="4800" b="1" dirty="0" smtClean="0"/>
          </a:p>
          <a:p>
            <a:r>
              <a:rPr lang="zh-CN" altLang="en-US" sz="4800" b="1" dirty="0" smtClean="0"/>
              <a:t>神的国</a:t>
            </a:r>
            <a:endParaRPr lang="en-US" altLang="zh-CN" sz="4800" b="1" dirty="0" smtClean="0"/>
          </a:p>
          <a:p>
            <a:r>
              <a:rPr lang="zh-CN" altLang="en-US" sz="4800" b="1" dirty="0"/>
              <a:t>你</a:t>
            </a:r>
          </a:p>
        </p:txBody>
      </p:sp>
      <p:pic>
        <p:nvPicPr>
          <p:cNvPr id="1028" name="Picture 4" descr="http://considerjesus.files.wordpress.com/2010/12/third-advent-candle-300x2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72816"/>
            <a:ext cx="637270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5366" name="AutoShape 6" descr="data:image/jpeg;base64,/9j/4AAQSkZJRgABAQAAAQABAAD/2wCEAAkGBhAQEBQUEhAVEBUVGBYYFhYVGBcYHhggGxgZGBYXGBcXGyYfFxkjHRcVIC8hIygpLCwtFiA9NjAuNiYrLikBCQoKDgwOGg8PGi4kHyQuLCwuMi0sLCwuKi8tLCwsNCwtLCowLCwtLCwsNCwsLS8sLCwsKiwsLCwsLCwsLCwsLP/AABEIAOEA4QMBIgACEQEDEQH/xAAcAAEAAgMBAQEAAAAAAAAAAAAABgcDBAUCAQj/xABDEAABAwIFAQQJAgMGBAcBAAABAAIDBBEFBhIhQTEHEyJRMkJSYWJxgZGhFLEjM8E0cnOCorJDU5LhFyU1RMLD0hX/xAAbAQEAAgMBAQAAAAAAAAAAAAAAAwQBBQYCB//EADQRAAICAQEGAwYGAQUAAAAAAAABAgMRBAUSITFBURMiYXGBobHR4RQVIzKR8FMGJEJiwf/aAAwDAQACEQMRAD8AvFERAEREAREQBERAEREAREQBERAEREAREQBERAEREAREQBERAEREAREQBERAEREAREQBERAEReYybC4APNkB6REQBRLP/aBDhcXEk7we7iv/AK3+TB9z0HJDtA7QIcLh4kneD3UV/prfbowH79B5iA5SylNUTGvxEmSV51MY7j2XObxbbSzjZU9bra9JW7LH7F1bJK63N4Rjhdmaqb3/AOr/AE9/EyK4Zt1HgDCB/nN/NSPIXadJJMaLEgIakGzHkBokPsuA2D/IjZ3G9ryFRnOmS46+O4tHOweB/nzodbjyPH3B5fRf6jlK7d1CSi+WOn2LlmlSj5eZaN0VLZWz1W962mneWVkPgayV1mVTf+U8nZk/LJRs7ob33trBsaiqo9cdxYlr2OFnRuHpMe31XDy+2xXZpprKNfjBvoiLICIiAIiIAiIgCIiAIiIAiIgCIiAIiIAiIgCIiAKJdoHaBDhcPEk7we6jv/rfbowfnoOSHaB2gQ4XDxJO8Huo7/TW/wAmD89BzaA5SylNUzGvxEmSV5DmMfx7LnN6AD1WcKlrdbXo63ZY/Yu5JXW5vCGUsozVE36/ESZJXnUxj+PZc5vFttLOLBWAiL5nrtdZrLXZZ7l0Rtq61BYQREVEkIxnXJbK+PU20c7B4H+fOh3u8jx91wco5tqG1HdS/wAKvZZn8Q6W1jW+jDKejZwP5cvOwNwd7FUYzrkqOvZqbaOdg8D/AD50P93keF1Gxtsuhqm5+Tp/1+xUvo3vNHmWHguNRVcWuO4sS17HCzo3D0o3t9Vw8vtsQt9UhlHN1Q2o7qX+FXstGRIdLaxrfRild0bOB/Ll56G997gwXGo6uLXHcWJa9jhZ0bh6Ub2+q4eX22K75NNZRrMYN9ERZAREQBERAEREAREQBERAEREAREQBERAFE+0DP8OFw8STvB7qO/8Arf5MH56Dm3ztA7QIcLh4kneP4UX41v8AJg/PQckQHKOUZqiY1+IkySvOpjH8ey5zeAPVZwqWt1tejr8Sz3LuSV1ubwhlHKU1RN+vxEmSV51MY/j2XOb0AHqs4VgIi+Z67XWayx2T9y6I21dagsIIiKiSBERAEREBGM65Kjr49TbRzsHgf5/A73eR4XCyjm6obUd1L/Dr2WYe8OltY1vowyu6NnA/ly89De+9iKMZ1yVHXs1NtHOweB/n8D/d5HhdRsbbLoapufk6en2Kl9G95o8yw8GxmKqi1x3FiWvY4WdG4elG9vquHl9tit9UhlDN1Q2o7qb+FXssw94dLaxrfRhld0E4H8uXnoeu9w4PjEdVHrjuLEte1ws6Nw9KN7fVcOR/Qgrvk01lGs5G8iIsgIiIAiIgCIiAIiIAiIgCIiAKJdoHaBDhcPEk7we6i/Gt9ujB+eg5I+5/7QIcLh4kneD3cX/zfbowfnoOSIBlDKM1RN+vxEmSV5DmMfx7LnN4A9VnCpa3W16Ot2We5d2SV1ubwhlLKU1RN+vxEmSV51MY7j2XObwB6rOFYCgld2oGEu14fUBrXEazsDvYG5bbdbWCdoTqmaJgoJ2NkIAkO7QD619NiPquH1+m1+qk7rI8OnFYS/k2Ncq4eVExRcDK+b21752tidH3Lg0kkHVcuFxYbeh+Urs3MixCKjMTi6UAh+oWF9XFrn0fytS9Deputx4pZfLljPyJvEjjJ30Ufw7NzJq+akETmmEEl5IsbFo2Frj0vwuPVdpTnSvZR0UtYGGzntvb6BrTt1sTa/kpYbM1M5bqj0T5rGHy456mHbBLOScIo9lXOcVfraGOhlj9ON/Ub2uDtcX2OwIXXxWuEEEkpbqEbHPsNr6Re1+FXs0ttdvgzWJfXkelNNZRtIo3SZ5gdQGse10TAS3TcOcSDYAdASVw/wDxQmDRK7DJmwH/AIlz0PNywNP3+qtV7K1U20o8njmlx7c+PuPDugupYCLVwrE46mFksR1MeLjg+RBHBBBH0WxLIGtLnGwAJJ8gNyVr3XKM9xrD5EmVjJGs65Kjr49TbRzsHgf0v8DrceR4XDyfm+obUd1N/DrmWYRIdLaxrfRild0bOB/Ll5vY3vv1srdokNfOYWxOiOkuaXOB1WIuNhsbG/0KzZ1yWyvZqbaOdg8D/O2+h/u8jwut2ftC3Z01ptWsR6en2+RTtqjat+BYmD4xHVR647ixLXscLOjcPSY9vquHl9tiCt5UjlDN9Q2o7qb+HXMtGRIdLaxrfRild0bOB/Ll56G997gwfGI6qPXGT1LXNcLOY4ekx7fVcPL7bEFdsmmso1xvIiLICIiAIiIAiIgCIiAKKZ/z9DhcNzaSd4PdRX6/G63Rg/PQe5n7P8OFw3NpJ3g91FfrxqdbowH79B7oBlPKc1TMa/ESZJXkOjY7j2XObwAPRZwqWt1tejr8Sx+xdWSV1ubwj5lLKU1RMa/ESZJXnUxjuPZc5vAAtpZwrARF8z1uus1lniTfsXZG2rrUFhES7Uz/AOWSf34v94XWycf/AC+l/wAGP/aFrZ6weWronxQgOeXMIBIHR1zuV0MuUT4KSCOQAOjjY1wBvuBvvyrMrY/l8YZ477ePTB5w/Eb9CrcnVWIsnq/0UMc15P4neG1vFJpt429fF59FssnrH47SGsjZFJYWaw3Gm0lj6Tt735UoyFlmopJat0zWtEr2llnB1wHSHe3T0gmK5ZqJMYp6prW9zG1ocdQB27y/h6n0gt7br6Zai2K3cbj83VvdXDOcFdVvdXPmcnLQvj9d/dk/3RLXocLxfCDI2CBtVC52rYXPkDYEOabWv1Gy7uD5XqI8Vqqh7R3MzXtaQ4XOos4G49ErmUuD4zhznspmx1kLnXb3jtxxvd7SDa17EjZefxEJycYyg04Q4S5PC754NGd1rmnzZu5QzJTVNZJro/0lYWnUTe7wLagbgEHYGxHHVSLNv9gqv8GX/YVwMsZZrDWurq4sbIW6WRssbbabm1xs3a1z1Ulx+jfNSTxsALnxPa0E23LSBuei1WrlStZB1y4Ldzxyk88Um+iJoKW48kAwPLj6/AmxMcA8Sve2/QkOIsSOlw47/Je3ZhxWlhMdZhwnhDNDnC9i21vE5mptre4LfpMi1DsJFM9/czMkdI0tdcbk2BLeCCfkbLDrzD3fcdxCfDo767b2tpvfXa9udP0W3d1ds5rehKO+3iTw1nrGWeJButJc84JPkyupZqRrqWPuY7uBj9l3Vw9/UG/vXP7TsY/T0D2g2dMRGPkd3/6QR/mW/kvLf6ClERcHPJL3kdLkAWF+AABdcjNuVqivrqfU0fpI/TOsAm5u+wG+4DW3+a1FP4d7Qc3LyRbllvnjj155f8k73vDxjiQ6rbDhz8OqIZY3uY0CcMe1xuTqffSfZke3/KFcjXAgEG4O4PnfoVB8e7LqR1O8UsOiawLCZH2NiLg6nEbi6keVaeeOkijqABJG3QbEOuG7NNx8NvspdqX0aqmFsJZkm084Tw+K4dlyPNSlCTTRzs65Kjr49TbRzsHgf0vzodbjyPC4eUM4VDajupv4dcyzCJDpbWNb6MUrujZwP5cvN7G997DUYzrkqOvj1NtHOweB/S/wP93keFNsbbP4fFNz8nR9vt8jzfRveaPMsTB8Yjqo9cdxuWua4Wcxw9Jj2+q4eX22IK3lSOUM31Dajupv4deyzCJDpbWNb6MUrujZwPQl9bobg73Bg+MR1UeuO4sS1zHCzo3D0mPb6rh5f0IXfJprKNYbyIiyAiIgCIiAKKZ+z9DhcNzaSd4PdRX68aneTB589B7mfs/Q4XDc2kneD3UV+vxPt6LB+eg90AynlOapm/X4iTJK8h0cbx09lzm8AeqzhU9bra9HX4lnuXVkldbm8IZTynNUzGvxEmSV5Do2O49lzm8AbaWcKfoi+Za7XWayzfsfsXZG2rrUFhBEWGsqmxRvkedLWNLnHyAFyqUYuTwuZIZXvAFybAdSdrfVaseL07jpbPE4+QkYT9gVTlVX1uOVfdsJazctYSQyNo9Z9urum/W52XYq+xmRsd46lr3geiWFoPuDtRt9Qukex9PQox1V27N9Es49pV8eUuMI5RayKqezbN00dQKOdxc1xc1mo3Mb238FzvpNiLcFSvtCzY6hpwIyO+luGc6QPSfbki4A959ypXbIur1K0y4t8n0a7kkbouG8SWorYo/5kjI/77mt/cpTVkcn8uRkn9xwd+xVM5dyHVYmDPJNoa4n+JJd7nkdSBfpfa5PyXzMOSavCtM8c2poIHeR3Y5h41DyPzIWw/JdLv8AgeP+p2xwz2IvHnje3eBdqKNZCzUa+mu+wljIbJbodvC8Di++3mCoLn7N09VUmkpy4Rtd3dmdZX3sb26tvsB02utfp9kXW6iVEuG7zfRL+8iWV0VFS7lqOxenBsaiIHyMjAftdbTXAi4NwehH9FU9N2MzGO76mNjz6gaXAe4uuPwFycMxaswSrMUtywEa473a5p9dnkbdD7rFXvybT3KS0t29JdMYz7CN3yj+6PAu8lfNY81Eu0icPwqRzTdru5LSOQZGEH7Kt8r5GnxCN8kc0bAx2gh+u97A3Glp23UGk2VXbp3fbZuJPHLP/p6nc4y3Usl7XRUji+VMRwoCZs3hBA1wvdsT01AgbH5EKysh5oNfTan2EsZ0yW6Ha7XAcXHHmCotZsrwafHqmpw5ZXQzC7ee61hkkREWlJyMZ1yUyvj1NtHOweB/n8D7ceR4XDyhm+obUd1N/Dr2WYRIdLaxrfRild0E4H8uXnobg72GoxnXJUdfHqbaOdg8D/P4H+7yPC6jY22Xp2qbn5Oj7fb5FS+je80eZYmD4xFVR64yRuWua4Wcxw9Jj2+q8cj+hBW8qRyhm+obUd1N/DrmWYRIdLaxrfRild0bOB/Ll56G997gwfF46qISR3G5a5rhZzHN2cx7fVcDsR/Qhd8mmso1hvIiLIC+FfUQFE5Upm4lilXVVHjMT/Ax3QeJwZt5NaywHmbqy1Ac54HU4LXPr6ZveU0zv4zPZLjctd5NLt2u4JsffL8ExuGshbLC7U09QerTy1w4IXB/6k096u8Z8Ycl6ehstLKO7u9TfREXKFwKMdpUxbhk9ue7afkZGgqTrl5nwk1VHNCOr2nTf2gQ5v5AVvRTjDU1ylyUl8zxNNxeCEdi8I01L/W1Rt+lnH9/2UjzfnpmHPja6F0veNLgWuDbWNuQq6yHmcYbUSMna5rH2a/beNzSbEt5tcghWDi2b8HczvJJIaggeFugPcfcA4eH62XS7Q0sntDxLK3OEsYx7Mc16lWqf6eE8M5eDdp0FRUxRCjLHSPDQ8uYbE87NuVwO2OUmriHAhBH1e+/7BcXL1X32LwSBjYw+oa4MaAA0E7AAbbDZTHtfwRz44qlouIwWSW4BN2u+V7j/MFejTRo9oVKKxvRfNt8X7SPelOqWScZehaykp2t6CKO3/QDf+qwZvha+gqQ7p3Mh+oaXA/cBRTInaFTfpmQ1MghfEA0Od6LmjZvi4IFgQfJY+0DtAp3Uz6emkEzpBpc5votb6wuepPTbzK0Mdm6pa/G6/3Zz0xnOclh2w8Pn0OX2NzET1AHTumn6h237lcvs0jEmKMLtyBK8X89J3+e5Us7IcEdFDJUPFu+LQy/LW3Jd8iT/pUOrWSYRiurTcMeXMHTXG64sD8iR7iF0SnG/Uaqmt+ZxSXtSafxK2HGMGy81VvbPA0SUzvWLZGn5AtI/Lj91MKbtBw18Yf+qYzbdr7hw92m1yfldVhnHHXYrWsbA0lotHECN3Em5cRxc/YNWl2Hor6tX4k4uKjnOeHQsXzi4YTJTi8hdlqMnrogH2laB+AFs9jf9km/xv8A62rZzzQCnwQwjcRinbfzs9gJ+puVH+zPNdHR08rJ5u7c6XUBpebjQ0X8LTyCrLjLUbOt8JZzY2se1Hj9tqz2JznmMOw6qB/5RP1BBH5AUI7GHnvKkcaYz9buA/cr3n/tDp56c09M4v7y2t9i0BoN9I1WJJIHHT5rr9kuCOhpXzPFjOQWg+w2+k/Ulx+VlEqp6XZNiuWHJrCfu+hnKnct3oTpERcmXAiLzLKGtLnENABJJNgAOpJ4Cyk28IEL7UcAilpHVFtMsOmzhsSC4DSf+q48re9SDs3xJ8ro3uO9TSMkl98kMjoDIfe9ui/9wKBY9jcuMyugp3CGji8c079mgD/iO93st6uP4tLIuD6G993bomd3HDTxvFnNijuQ544fI5znkcDTfe6+nbGouo0qjdz6LsuxqdRKMpeUliIi3BXCIiAx1FOyRjmPaHtcCHNcLgg7EEHqFSmZcs1GX6j9VSAyUbyBJGSTo39F3u38L+Oh+K71jqKdsjXMe0Pa4EOaRcEHYgg9Qo7K42xcJrKZlNp5RCcExuGshbLC7U09Ry08tcOCFvqu8y5aqcv1BqqQGSjeQJIySdG/ouPlv4X8dD8U1wTG4ayFssLtTT1HLTy1w4IXzja2yZ6KW9HjB8n29GbWm5WLjzN9ERaMsEczHkOkrna3tdHJ/wAyMgE+WoEEO/f3riUnY7SNcC+aWUD1fC0H5kC/2sp8uPmLNdNQNBmebu9FjRdzvfbge8rbaXX69pU0yb7LmQzrr/dJGtJkakNTDUBro3QhgY1hAbZl9N2236+a78sTXNLXAOBFiCLgg9QQeoVfDtmp9X9llDfPUy/2/wC6l+AZlpq5hdA/Vb0mkWc35t/qNlnWabXwjGd6eFyfPH8CE63wiRrEeyOjkcXRvkgv6rbOb9A7cfdesM7JaKJwdI6Sot6ryGt+oaLn5XXTzDn6loZe6lEhdpDvA0EWN+S4b7FSGGUOa1w6OAI+ouFJZrtpV1Rc5tRlyff38/iYVdTlwXE9MYAAAAANgBwOAFzcdy5TVrNE8eq3ouBs5vnpdx8unuXFx3tMoqV5YC6d42IjtYHyLybX+V1zqTtipHOtJBLEPa8L/uBY/a6jp2dr1i6uDXXPJ/UzKyv9rZjf2NU19qmYDyswn72H7KSZcyTSUN3RNLpCLGR5u63IFgA0fILr0NfFPG2SJ4kY4XDm9P8AsfcuBj3aDSUUxhlEpcA0+FoIs4XG5cF7eq2jq26Mt91y/kxu1Q8x18cwWOsgdDIXBji0nSQD4XBwsSDyAot/4Q0Htz/9bf8A8KYYfXsniZLGdTHtDmn3Hz8iOhHuXEzFnyloJRHMJC4tD/A0EWJI5cN9iotJdroN0adtPjwXxMzVb80jVw/svw+FwcY3zEbgSOuP+kAA/VS0C3uXxjrgHz3X1U9Rqrr3+tJvHckjCMf2oIi8yyta0ucQ0AEkk2AA6kngKuk28I9CWVrQXOIaACSTsAB1JJ6BVfjuOy4xK6CneIaOLxTzvuG6R67/AIfZZ1cfwx7HZcYldBTvENHF4p533DdI9d/w7eFnVx/E+yXkuPu4y6IxUzCHwwvFnyu4qakcv5ZGdmC217W73Y2xlQlfevN0Xb7/ACNdffnyx5H3JeS4xHGTEYqZhD4YXjxyu4qakcv5ZH0YLc20z5EXUlIIiIAiIgCIiAx1FO2RrmPaHtcCHNcLgg7EEHqFSuZctVGAVBqqQGSjeQJIySdG+zXHy9l/HQ/FdyxVNMyRjmPaHtcC1zXC4IOxBB6hR2Vwti4TWUzKbi8ohWCY3DWQtlhdqaeo5aeWuHBC31XWZMtVOX6g1VIDLRvID2Ek6LnZrj5ey/joffNsExuGshbLC7U09Ry08tcOCF842tsmeilvx4wfJ9vRm1puVi48zfVIZylbJjLxUuIiEkbHW4jAb0+hJ+pV3qJZsyPS4g/V3vdTAadTS06rdA5l9yPMWKbE1Vemuk7M4axldPUXwco8DYp8sYTURWigp5GW6x2Lh79bTqv8yo9lTINZQ1wlD4zDd7T4jqcw303bpte+k/RcOr7J6+E6oZI5bdCxxjd/qsPysmUM6VtNWMpqpz3tLxG5su7oyTYEOO9rkbbix2W6VNjps/C3qxNcVLn7uPMhysrejg1u17+3j/BZ+71NM8486lwxndnS+VrI2kdQCy7yPfYW/wAyhfa9/bx/gs/d67PatGf0dE7gbH5mJtv2cpY1xshooy5cfgkzDbTsaNXszyTDUsdUVDO8bqLY2HobW1Od59bAdNipdmLs8o6iFwigZDKAdDmDTvwHAbFp6Lx2WytdhsYHqukDvnqJ/YhcnNVNjhqpHUr5BB4dNnxADwDVs43G+pULrtRdtCaVqhuvhl4XB4x7/ie1GKrWVk2uzrLVdQulbPo7p4BAa/VZ4IGwttcXv/dChvaizVibgOpZCB9RZdnszzNWVNa5k9Q+VoiedLrWuHMAOw95+65PaX/6t9IP6LYaWNsNqSduN5wzwzjp3I5tOpY5ZOz2W486GV9DPdpDnGMHhw/mR/WxI94PmuT2w/25v+A3/c9dTtSwF0EzK6G7TqGsj1Xj0H/W1vmB5qL56x5tbJDM3YmBoe32XBz9Q+XI9xCn0VcbtTDXVcpRal6S/v8AeJ5m2oOt9C9oPQb8h+y9rxB6DfkP2X2WVrWlziGgAkkmwAHUk8BcBNNzaXc2XQSytaC5xDQASSdgAOpJ4Cq/HMdlxiV0FO8QUcQ1Tzv2bpB9N/w7eFnVx/DHcdlxiV0FO/uaOIap537N0g+m/wCH2WdXH8T/ACZkuPu4y6IxU8ZD4YXjxyu4qakcv5ZH0YLX32b3WxtjeBi+9ebou33+Rrr78+WPI+ZLyXH3cZMRipmEPhhePHK7iqqRy/lkZ2YLbXtpn6IupKQREQBERAEREAREQBERAY6mmZIxzHtD2uBDmuFwQdiCD1CpPMmW6nL9SaqkvJRvID2Ek6LnZjj5ey/6H4rwWKppmSMcx7Q9rgQ5rhcEHYgjkKOyuFsXCaymZTcXlEKwTG4ayFssLrtPUctPLXDghVbnnAKmirjWQtJYXiVrwL6HXu5rxwL336EFdzMuWqnL9SaqkBko5CBIw3Oi52Y4+Xsv46H4ptguNQ1kLZYXamnYjlp5a4cELiraLNjXOyC3q5cPs/7xNjGavjh8GivWdtJ0b0YL/MS2b9tN/wArm5WwqpxPERVys0xiQSOdYhp020MZfr0aPkN1bBwinvfuIr+fdsv97LaDbCyqfm2nphJaWrdlJYbbzj2HrwZSa35ZKa7Xmn9eNv8Ags/d6sfGsvtrsPEJOklkbmOPquDRYn3dQfcSu9pHkF9VW3akpV0wgsOvrnnyJI1Ycm+pRmFY5XYLM+N0dgT4o5L6XW6OY4fuL+9dbEO0asxBv6empxGZPCdDi9xB6gGwDB5ny8lbM9Mx4s9jXjycA4fYrzT0ccf8uNkd/ZaG/sFeltnTTfizoTs754Z74IvAkluqXAqnsxoHwYpLE8eKOORrrdLh7BsfJanaS0//ANbpxB/RXMGoWjyUa23/ALp6lw/47uM/HkevA8m7k18Tw+OoikikF2vBa768j3g2I+S/PON4PJSzyQvHiYSL29IdWuHuIsV+j1jme1oLnEAAEkmwAA6kk9AoNlbVlonKO7vJ9M9T1dSp8Ty2UNjBcQ0BoJJNgABuSeAqzx3HZcYldBTv7mji8U879m6Qd3v+Hbws6uP4Y7jsuMSugp3iCji8U879m6QfTf8ADt4WdXH8T7JeS4xHGTEYqeMh8MLx45XcVNSOX8sj6MFubaej2PsdVP8AEXrzPil2+/yKt9+fLEZLyXH3cZMRipoyHwwvHildxVVI5f7EZ2YLc7Nn6IuoKQREQBERAEREAREQBERAEREAREQGKppmSMcx7Q9rgQ5rhcEHYgjkKlMyZaqcv1P6qkvLRvID2Ek6LnZrj5ey/wCh+K8FjqaZkjHMe0Pa4EOa4XBB2IIPUKOyuNsHCaymZTcXlEJwTG4ayFssLtTT1B6tPLXDghYpKmrDdoml2oi3w22PpDf9/d1UOzJluoy/U/qqQGWjkID4ySdFzsxx8vZf9D8U2wTG4ayFssLtTT1B6tPLXDghfPto7Oez576ipQfLPT0f94m0qt8VepjbPVnVeNg8DiD18Xqg+L6f1XiWrrAbCBr9yA4OA23sbE+Wna/K6yLUfiY/44/H6k26+5yTWVhF/wBOG7DbUDv4rj0hsfBvx4tkdXVfFMAfMvB/Fx7/ALe/brIs/iYf44/H6jdfc40eIVlw11MCSLk3sPvvY+66zy1lTc6acEXNiXgbX2v9P392/SXmWVrQXOIaACSSbAAdSSegWfHhJ8K4/H6jdfcxtntHqksywu652btvv5DzVZ47jsuMSugp39zRxeKed+zdI9d/w+yzq4/hjuOS4xK6CneIaOLxTzvuG6R1e/4fZZ1cfxPsl5Lj7uMmIxU0ZD4YXjxyu4qqkcv5ZH0YLc209lsfY6p/XuXm6Lt9/kUb78+WIyXkuPu4yYjFTMIfDC8eOV3FTUjl/LI+jBbm1p+iLqCkEREAREQBERAEREAREQBERAEREAREQBERAYqmmZIxzHtD2uBDmuFwQeoIPUKlMy5bqcv1P6qkBko3kB8ZJOi52Y73b+F/0PxXgsVTTMkY5j2h7XAhzXC4IOxBB6hR2Vxti4TWUzKbi8ohWCY3DWQtlhdqaeo5aeWuHBC31XWZMt1OX6k1VIDLRvID2Ek6LnZjz5ey/wCh982wTG4ayFssLtTT1HLTy1w4IXzja2yZ6KW9HjB8n29GbWm5WL1N9EXmSQNBLiGgAkk7AAdSTwFpEm+CLAkkDQS4gAAkk7AAdSTwFV+O47LjEroKd4ho4hqnnfcN0j13/D7LOrj+PWPY7Li8r6emeIaSIaqid1w3SD6Tvh28LOrj+J5kvJcfdxkxGKmYQ+GF48cruKmpHL+WRnZgtzYN73Y2xlQlfevN0Xb19vyNdffnyx5DJeS4+7jLojFTRkPhhePHK7iqqRy/lkfRgtzsJ+iLqSkEREAREQBERAEREAREQBERAEREAREQBERAEREAREQGKppmSMcx7Q9rgQ5rhcEHYgg9QqUzLlupy/UmqpAZKOQgPYSToudmPPl7L+Oh+K8FjqKdkjXMe0Pa4EOa4Agg9QQeoUdlcbYuE1lMym4vKK+w/ONFPEJRURsFruD3Na5vmHNJvf8AfhQ3FcVqMcqDS0d2UzN5pbGxA9Ygblu3hZ1cfxN6rsPwp79QE0QJvoZJ4fpqaSB8ipdgOXKahi7qniETOptuXH2nOO7j81ptHsPT6W3xVx7Z6fVlieolNYIrlHIzWNZriMUETtUUL7apXj/3NTbYv9iPowW52bPERb0rBERAEREAREQBERAEREAREQBERAEREAREQBERAEREAREQBERAEREAREQBERAEREAREQBERAEREAREQH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368" name="AutoShape 8" descr="data:image/jpeg;base64,/9j/4AAQSkZJRgABAQAAAQABAAD/2wCEAAkGBhAQEBQUEhAVEBUVGBYYFhYVGBcYHhggGxgZGBYXGBcXGyYfFxkjHRcVIC8hIygpLCwtFiA9NjAuNiYrLikBCQoKDgwOGg8PGi4kHyQuLCwuMi0sLCwuKi8tLCwsNCwtLCowLCwtLCwsNCwsLS8sLCwsKiwsLCwsLCwsLCwsLP/AABEIAOEA4QMBIgACEQEDEQH/xAAcAAEAAgMBAQEAAAAAAAAAAAAABgcDBAUCAQj/xABDEAABAwIFAQQJAgMGBAcBAAABAAIDBBEFBhIhQTEHEyJRMkJSYWJxgZGhFLEjM8E0cnOCorJDU5LhFyU1RMLD0hX/xAAbAQEAAgMBAQAAAAAAAAAAAAAAAwQBBQYCB//EADQRAAICAQEGAwYGAQUAAAAAAAABAgMRBAUSITFBURMiYXGBobHR4RQVIzKR8FMGJEJiwf/aAAwDAQACEQMRAD8AvFERAEREAREQBERAEREAREQBERAEREAREQBERAEREAREQBERAEREAREQBERAEREAREQBERAEReYybC4APNkB6REQBRLP/aBDhcXEk7we7iv/AK3+TB9z0HJDtA7QIcLh4kneD3UV/prfbowH79B5iA5SylNUTGvxEmSV51MY7j2XObxbbSzjZU9bra9JW7LH7F1bJK63N4Rjhdmaqb3/AOr/AE9/EyK4Zt1HgDCB/nN/NSPIXadJJMaLEgIakGzHkBokPsuA2D/IjZ3G9ryFRnOmS46+O4tHOweB/nzodbjyPH3B5fRf6jlK7d1CSi+WOn2LlmlSj5eZaN0VLZWz1W962mneWVkPgayV1mVTf+U8nZk/LJRs7ob33trBsaiqo9cdxYlr2OFnRuHpMe31XDy+2xXZpprKNfjBvoiLICIiAIiIAiIgCIiAIiIAiIgCIiAIiIAiIgCIiAKJdoHaBDhcPEk7we6jv/rfbowfnoOSHaB2gQ4XDxJO8Huo7/TW/wAmD89BzaA5SylNUzGvxEmSV5DmMfx7LnN6AD1WcKlrdbXo63ZY/Yu5JXW5vCGUsozVE36/ESZJXnUxj+PZc5vFttLOLBWAiL5nrtdZrLXZZ7l0Rtq61BYQREVEkIxnXJbK+PU20c7B4H+fOh3u8jx91wco5tqG1HdS/wAKvZZn8Q6W1jW+jDKejZwP5cvOwNwd7FUYzrkqOvZqbaOdg8D/AD50P93keF1Gxtsuhqm5+Tp/1+xUvo3vNHmWHguNRVcWuO4sS17HCzo3D0o3t9Vw8vtsQt9UhlHN1Q2o7qX+FXstGRIdLaxrfRild0bOB/Ll56G997gwXGo6uLXHcWJa9jhZ0bh6Ub2+q4eX22K75NNZRrMYN9ERZAREQBERAEREAREQBERAEREAREQBERAFE+0DP8OFw8STvB7qO/8Arf5MH56Dm3ztA7QIcLh4kneP4UX41v8AJg/PQckQHKOUZqiY1+IkySvOpjH8ey5zeAPVZwqWt1tejr8Sz3LuSV1ubwhlHKU1RN+vxEmSV51MY/j2XOb0AHqs4VgIi+Z67XWayx2T9y6I21dagsIIiKiSBERAEREBGM65Kjr49TbRzsHgf5/A73eR4XCyjm6obUd1L/Dr2WYe8OltY1vowyu6NnA/ly89De+9iKMZ1yVHXs1NtHOweB/n8D/d5HhdRsbbLoapufk6en2Kl9G95o8yw8GxmKqi1x3FiWvY4WdG4elG9vquHl9tit9UhlDN1Q2o7qb+FXssw94dLaxrfRhld0E4H8uXnoeu9w4PjEdVHrjuLEte1ws6Nw9KN7fVcOR/Qgrvk01lGs5G8iIsgIiIAiIgCIiAIiIAiIgCIiAKJdoHaBDhcPEk7we6i/Gt9ujB+eg5I+5/7QIcLh4kneD3cX/zfbowfnoOSIBlDKM1RN+vxEmSV5DmMfx7LnN4A9VnCpa3W16Ot2We5d2SV1ubwhlLKU1RN+vxEmSV51MY7j2XObwB6rOFYCgld2oGEu14fUBrXEazsDvYG5bbdbWCdoTqmaJgoJ2NkIAkO7QD619NiPquH1+m1+qk7rI8OnFYS/k2Ncq4eVExRcDK+b21752tidH3Lg0kkHVcuFxYbeh+Urs3MixCKjMTi6UAh+oWF9XFrn0fytS9Deputx4pZfLljPyJvEjjJ30Ufw7NzJq+akETmmEEl5IsbFo2Frj0vwuPVdpTnSvZR0UtYGGzntvb6BrTt1sTa/kpYbM1M5bqj0T5rGHy456mHbBLOScIo9lXOcVfraGOhlj9ON/Ub2uDtcX2OwIXXxWuEEEkpbqEbHPsNr6Re1+FXs0ttdvgzWJfXkelNNZRtIo3SZ5gdQGse10TAS3TcOcSDYAdASVw/wDxQmDRK7DJmwH/AIlz0PNywNP3+qtV7K1U20o8njmlx7c+PuPDugupYCLVwrE46mFksR1MeLjg+RBHBBBH0WxLIGtLnGwAJJ8gNyVr3XKM9xrD5EmVjJGs65Kjr49TbRzsHgf0v8DrceR4XDyfm+obUd1N/DrmWYRIdLaxrfRild0bOB/Ll5vY3vv1srdokNfOYWxOiOkuaXOB1WIuNhsbG/0KzZ1yWyvZqbaOdg8D/O2+h/u8jwut2ftC3Z01ptWsR6en2+RTtqjat+BYmD4xHVR647ixLXscLOjcPSY9vquHl9tiCt5UjlDN9Q2o7qb+HXMtGRIdLaxrfRild0bOB/Ll56G997gwfGI6qPXGT1LXNcLOY4ekx7fVcPL7bEFdsmmso1xvIiLICIiAIiIAiIgCIiAKKZ/z9DhcNzaSd4PdRX6/G63Rg/PQe5n7P8OFw3NpJ3g91FfrxqdbowH79B7oBlPKc1TMa/ESZJXkOjY7j2XObwAPRZwqWt1tejr8Sx+xdWSV1ubwj5lLKU1RMa/ESZJXnUxjuPZc5vAAtpZwrARF8z1uus1lniTfsXZG2rrUFhES7Uz/AOWSf34v94XWycf/AC+l/wAGP/aFrZ6weWronxQgOeXMIBIHR1zuV0MuUT4KSCOQAOjjY1wBvuBvvyrMrY/l8YZ477ePTB5w/Eb9CrcnVWIsnq/0UMc15P4neG1vFJpt429fF59FssnrH47SGsjZFJYWaw3Gm0lj6Tt735UoyFlmopJat0zWtEr2llnB1wHSHe3T0gmK5ZqJMYp6prW9zG1ocdQB27y/h6n0gt7br6Zai2K3cbj83VvdXDOcFdVvdXPmcnLQvj9d/dk/3RLXocLxfCDI2CBtVC52rYXPkDYEOabWv1Gy7uD5XqI8Vqqh7R3MzXtaQ4XOos4G49ErmUuD4zhznspmx1kLnXb3jtxxvd7SDa17EjZefxEJycYyg04Q4S5PC754NGd1rmnzZu5QzJTVNZJro/0lYWnUTe7wLagbgEHYGxHHVSLNv9gqv8GX/YVwMsZZrDWurq4sbIW6WRssbbabm1xs3a1z1Ulx+jfNSTxsALnxPa0E23LSBuei1WrlStZB1y4Ldzxyk88Um+iJoKW48kAwPLj6/AmxMcA8Sve2/QkOIsSOlw47/Je3ZhxWlhMdZhwnhDNDnC9i21vE5mptre4LfpMi1DsJFM9/czMkdI0tdcbk2BLeCCfkbLDrzD3fcdxCfDo767b2tpvfXa9udP0W3d1ds5rehKO+3iTw1nrGWeJButJc84JPkyupZqRrqWPuY7uBj9l3Vw9/UG/vXP7TsY/T0D2g2dMRGPkd3/6QR/mW/kvLf6ClERcHPJL3kdLkAWF+AABdcjNuVqivrqfU0fpI/TOsAm5u+wG+4DW3+a1FP4d7Qc3LyRbllvnjj155f8k73vDxjiQ6rbDhz8OqIZY3uY0CcMe1xuTqffSfZke3/KFcjXAgEG4O4PnfoVB8e7LqR1O8UsOiawLCZH2NiLg6nEbi6keVaeeOkijqABJG3QbEOuG7NNx8NvspdqX0aqmFsJZkm084Tw+K4dlyPNSlCTTRzs65Kjr49TbRzsHgf0vzodbjyPC4eUM4VDajupv4dcyzCJDpbWNb6MUrujZwP5cvN7G997DUYzrkqOvj1NtHOweB/S/wP93keFNsbbP4fFNz8nR9vt8jzfRveaPMsTB8Yjqo9cdxuWua4Wcxw9Jj2+q4eX22IK3lSOUM31Dajupv4deyzCJDpbWNb6MUrujZwPQl9bobg73Bg+MR1UeuO4sS1zHCzo3D0mPb6rh5f0IXfJprKNYbyIiyAiIgCIiAKKZ+z9DhcNzaSd4PdRX68aneTB589B7mfs/Q4XDc2kneD3UV+vxPt6LB+eg90AynlOapm/X4iTJK8h0cbx09lzm8AeqzhU9bra9HX4lnuXVkldbm8IZTynNUzGvxEmSV5Do2O49lzm8AbaWcKfoi+Za7XWayzfsfsXZG2rrUFhBEWGsqmxRvkedLWNLnHyAFyqUYuTwuZIZXvAFybAdSdrfVaseL07jpbPE4+QkYT9gVTlVX1uOVfdsJazctYSQyNo9Z9urum/W52XYq+xmRsd46lr3geiWFoPuDtRt9Qukex9PQox1V27N9Es49pV8eUuMI5RayKqezbN00dQKOdxc1xc1mo3Mb238FzvpNiLcFSvtCzY6hpwIyO+luGc6QPSfbki4A959ypXbIur1K0y4t8n0a7kkbouG8SWorYo/5kjI/77mt/cpTVkcn8uRkn9xwd+xVM5dyHVYmDPJNoa4n+JJd7nkdSBfpfa5PyXzMOSavCtM8c2poIHeR3Y5h41DyPzIWw/JdLv8AgeP+p2xwz2IvHnje3eBdqKNZCzUa+mu+wljIbJbodvC8Di++3mCoLn7N09VUmkpy4Rtd3dmdZX3sb26tvsB02utfp9kXW6iVEuG7zfRL+8iWV0VFS7lqOxenBsaiIHyMjAftdbTXAi4NwehH9FU9N2MzGO76mNjz6gaXAe4uuPwFycMxaswSrMUtywEa473a5p9dnkbdD7rFXvybT3KS0t29JdMYz7CN3yj+6PAu8lfNY81Eu0icPwqRzTdru5LSOQZGEH7Kt8r5GnxCN8kc0bAx2gh+u97A3Glp23UGk2VXbp3fbZuJPHLP/p6nc4y3Usl7XRUji+VMRwoCZs3hBA1wvdsT01AgbH5EKysh5oNfTan2EsZ0yW6Ha7XAcXHHmCotZsrwafHqmpw5ZXQzC7ee61hkkREWlJyMZ1yUyvj1NtHOweB/n8D7ceR4XDyhm+obUd1N/Dr2WYRIdLaxrfRild0E4H8uXnobg72GoxnXJUdfHqbaOdg8D/P4H+7yPC6jY22Xp2qbn5Oj7fb5FS+je80eZYmD4xFVR64yRuWua4Wcxw9Jj2+q8cj+hBW8qRyhm+obUd1N/DrmWYRIdLaxrfRild0bOB/Ll56G997gwfF46qISR3G5a5rhZzHN2cx7fVcDsR/Qhd8mmso1hvIiLIC+FfUQFE5Upm4lilXVVHjMT/Ax3QeJwZt5NaywHmbqy1Ac54HU4LXPr6ZveU0zv4zPZLjctd5NLt2u4JsffL8ExuGshbLC7U09QerTy1w4IXB/6k096u8Z8Ycl6ehstLKO7u9TfREXKFwKMdpUxbhk9ue7afkZGgqTrl5nwk1VHNCOr2nTf2gQ5v5AVvRTjDU1ylyUl8zxNNxeCEdi8I01L/W1Rt+lnH9/2UjzfnpmHPja6F0veNLgWuDbWNuQq6yHmcYbUSMna5rH2a/beNzSbEt5tcghWDi2b8HczvJJIaggeFugPcfcA4eH62XS7Q0sntDxLK3OEsYx7Mc16lWqf6eE8M5eDdp0FRUxRCjLHSPDQ8uYbE87NuVwO2OUmriHAhBH1e+/7BcXL1X32LwSBjYw+oa4MaAA0E7AAbbDZTHtfwRz44qlouIwWSW4BN2u+V7j/MFejTRo9oVKKxvRfNt8X7SPelOqWScZehaykp2t6CKO3/QDf+qwZvha+gqQ7p3Mh+oaXA/cBRTInaFTfpmQ1MghfEA0Od6LmjZvi4IFgQfJY+0DtAp3Uz6emkEzpBpc5votb6wuepPTbzK0Mdm6pa/G6/3Zz0xnOclh2w8Pn0OX2NzET1AHTumn6h237lcvs0jEmKMLtyBK8X89J3+e5Us7IcEdFDJUPFu+LQy/LW3Jd8iT/pUOrWSYRiurTcMeXMHTXG64sD8iR7iF0SnG/Uaqmt+ZxSXtSafxK2HGMGy81VvbPA0SUzvWLZGn5AtI/Lj91MKbtBw18Yf+qYzbdr7hw92m1yfldVhnHHXYrWsbA0lotHECN3Em5cRxc/YNWl2Hor6tX4k4uKjnOeHQsXzi4YTJTi8hdlqMnrogH2laB+AFs9jf9km/xv8A62rZzzQCnwQwjcRinbfzs9gJ+puVH+zPNdHR08rJ5u7c6XUBpebjQ0X8LTyCrLjLUbOt8JZzY2se1Hj9tqz2JznmMOw6qB/5RP1BBH5AUI7GHnvKkcaYz9buA/cr3n/tDp56c09M4v7y2t9i0BoN9I1WJJIHHT5rr9kuCOhpXzPFjOQWg+w2+k/Ulx+VlEqp6XZNiuWHJrCfu+hnKnct3oTpERcmXAiLzLKGtLnENABJJNgAOpJ4Cyk28IEL7UcAilpHVFtMsOmzhsSC4DSf+q48re9SDs3xJ8ro3uO9TSMkl98kMjoDIfe9ui/9wKBY9jcuMyugp3CGji8c079mgD/iO93st6uP4tLIuD6G993bomd3HDTxvFnNijuQ544fI5znkcDTfe6+nbGouo0qjdz6LsuxqdRKMpeUliIi3BXCIiAx1FOyRjmPaHtcCHNcLgg7EEHqFSmZcs1GX6j9VSAyUbyBJGSTo39F3u38L+Oh+K71jqKdsjXMe0Pa4EOaRcEHYgg9Qo7K42xcJrKZlNp5RCcExuGshbLC7U09Ry08tcOCFvqu8y5aqcv1BqqQGSjeQJIySdG/ouPlv4X8dD8U1wTG4ayFssLtTT1HLTy1w4IXzja2yZ6KW9HjB8n29GbWm5WLjzN9ERaMsEczHkOkrna3tdHJ/wAyMgE+WoEEO/f3riUnY7SNcC+aWUD1fC0H5kC/2sp8uPmLNdNQNBmebu9FjRdzvfbge8rbaXX69pU0yb7LmQzrr/dJGtJkakNTDUBro3QhgY1hAbZl9N2236+a78sTXNLXAOBFiCLgg9QQeoVfDtmp9X9llDfPUy/2/wC6l+AZlpq5hdA/Vb0mkWc35t/qNlnWabXwjGd6eFyfPH8CE63wiRrEeyOjkcXRvkgv6rbOb9A7cfdesM7JaKJwdI6Sot6ryGt+oaLn5XXTzDn6loZe6lEhdpDvA0EWN+S4b7FSGGUOa1w6OAI+ouFJZrtpV1Rc5tRlyff38/iYVdTlwXE9MYAAAAANgBwOAFzcdy5TVrNE8eq3ouBs5vnpdx8unuXFx3tMoqV5YC6d42IjtYHyLybX+V1zqTtipHOtJBLEPa8L/uBY/a6jp2dr1i6uDXXPJ/UzKyv9rZjf2NU19qmYDyswn72H7KSZcyTSUN3RNLpCLGR5u63IFgA0fILr0NfFPG2SJ4kY4XDm9P8AsfcuBj3aDSUUxhlEpcA0+FoIs4XG5cF7eq2jq26Mt91y/kxu1Q8x18cwWOsgdDIXBji0nSQD4XBwsSDyAot/4Q0Htz/9bf8A8KYYfXsniZLGdTHtDmn3Hz8iOhHuXEzFnyloJRHMJC4tD/A0EWJI5cN9iotJdroN0adtPjwXxMzVb80jVw/svw+FwcY3zEbgSOuP+kAA/VS0C3uXxjrgHz3X1U9Rqrr3+tJvHckjCMf2oIi8yyta0ucQ0AEkk2AA6kngKuk28I9CWVrQXOIaACSTsAB1JJ6BVfjuOy4xK6CneIaOLxTzvuG6R67/AIfZZ1cfwx7HZcYldBTvENHF4p533DdI9d/w7eFnVx/E+yXkuPu4y6IxUzCHwwvFnyu4qakcv5ZGdmC217W73Y2xlQlfevN0Xb7/ACNdffnyx5H3JeS4xHGTEYqZhD4YXjxyu4qakcv5ZH0YLc20z5EXUlIIiIAiIgCIiAx1FO2RrmPaHtcCHNcLgg7EEHqFSuZctVGAVBqqQGSjeQJIySdG+zXHy9l/HQ/FdyxVNMyRjmPaHtcC1zXC4IOxBB6hR2Vwti4TWUzKbi8ohWCY3DWQtlhdqaeo5aeWuHBC31XWZMtVOX6g1VIDLRvID2Ek6LnZrj5ey/joffNsExuGshbLC7U09Ry08tcOCF842tsmeilvx4wfJ9vRm1puVi48zfVIZylbJjLxUuIiEkbHW4jAb0+hJ+pV3qJZsyPS4g/V3vdTAadTS06rdA5l9yPMWKbE1Vemuk7M4axldPUXwco8DYp8sYTURWigp5GW6x2Lh79bTqv8yo9lTINZQ1wlD4zDd7T4jqcw303bpte+k/RcOr7J6+E6oZI5bdCxxjd/qsPysmUM6VtNWMpqpz3tLxG5su7oyTYEOO9rkbbix2W6VNjps/C3qxNcVLn7uPMhysrejg1u17+3j/BZ+71NM8486lwxndnS+VrI2kdQCy7yPfYW/wAyhfa9/bx/gs/d67PatGf0dE7gbH5mJtv2cpY1xshooy5cfgkzDbTsaNXszyTDUsdUVDO8bqLY2HobW1Od59bAdNipdmLs8o6iFwigZDKAdDmDTvwHAbFp6Lx2WytdhsYHqukDvnqJ/YhcnNVNjhqpHUr5BB4dNnxADwDVs43G+pULrtRdtCaVqhuvhl4XB4x7/ie1GKrWVk2uzrLVdQulbPo7p4BAa/VZ4IGwttcXv/dChvaizVibgOpZCB9RZdnszzNWVNa5k9Q+VoiedLrWuHMAOw95+65PaX/6t9IP6LYaWNsNqSduN5wzwzjp3I5tOpY5ZOz2W486GV9DPdpDnGMHhw/mR/WxI94PmuT2w/25v+A3/c9dTtSwF0EzK6G7TqGsj1Xj0H/W1vmB5qL56x5tbJDM3YmBoe32XBz9Q+XI9xCn0VcbtTDXVcpRal6S/v8AeJ5m2oOt9C9oPQb8h+y9rxB6DfkP2X2WVrWlziGgAkkmwAHUk8BcBNNzaXc2XQSytaC5xDQASSdgAOpJ4Cq/HMdlxiV0FO8QUcQ1Tzv2bpB9N/w7eFnVx/DHcdlxiV0FO/uaOIap537N0g+m/wCH2WdXH8T/ACZkuPu4y6IxU8ZD4YXjxyu4qakcv5ZH0YLX32b3WxtjeBi+9ebou33+Rrr78+WPI+ZLyXH3cZMRipmEPhhePHK7iqqRy/lkZ2YLbXtpn6IupKQREQBERAEREAREQBERAY6mmZIxzHtD2uBDmuFwQdiCD1CpPMmW6nL9SaqkvJRvID2Ek6LnZjj5ey/6H4rwWKppmSMcx7Q9rgQ5rhcEHYgjkKOyuFsXCaymZTcXlEKwTG4ayFssLrtPUctPLXDghVbnnAKmirjWQtJYXiVrwL6HXu5rxwL336EFdzMuWqnL9SaqkBko5CBIw3Oi52Y4+Xsv46H4ptguNQ1kLZYXamnYjlp5a4cELiraLNjXOyC3q5cPs/7xNjGavjh8GivWdtJ0b0YL/MS2b9tN/wArm5WwqpxPERVys0xiQSOdYhp020MZfr0aPkN1bBwinvfuIr+fdsv97LaDbCyqfm2nphJaWrdlJYbbzj2HrwZSa35ZKa7Xmn9eNv8Ags/d6sfGsvtrsPEJOklkbmOPquDRYn3dQfcSu9pHkF9VW3akpV0wgsOvrnnyJI1Ycm+pRmFY5XYLM+N0dgT4o5L6XW6OY4fuL+9dbEO0asxBv6empxGZPCdDi9xB6gGwDB5ny8lbM9Mx4s9jXjycA4fYrzT0ccf8uNkd/ZaG/sFeltnTTfizoTs754Z74IvAkluqXAqnsxoHwYpLE8eKOORrrdLh7BsfJanaS0//ANbpxB/RXMGoWjyUa23/ALp6lw/47uM/HkevA8m7k18Tw+OoikikF2vBa768j3g2I+S/PON4PJSzyQvHiYSL29IdWuHuIsV+j1jme1oLnEAAEkmwAA6kk9AoNlbVlonKO7vJ9M9T1dSp8Ty2UNjBcQ0BoJJNgABuSeAqzx3HZcYldBTv7mji8U879m6Qd3v+Hbws6uP4Y7jsuMSugp3iCji8U879m6QfTf8ADt4WdXH8T7JeS4xHGTEYqeMh8MLx45XcVNSOX8sj6MFubaej2PsdVP8AEXrzPil2+/yKt9+fLEZLyXH3cZMRipoyHwwvHildxVVI5f7EZ2YLc7Nn6IuoKQREQBERAEREAREQBERAEREAREQGKppmSMcx7Q9rgQ5rhcEHYgjkKlMyZaqcv1P6qkvLRvID2Ek6LnZrj5ey/wCh+K8FjqaZkjHMe0Pa4EOa4XBB2IIPUKOyuNsHCaymZTcXlEJwTG4ayFssLtTT1B6tPLXDghYpKmrDdoml2oi3w22PpDf9/d1UOzJluoy/U/qqQGWjkID4ySdFzsxx8vZf9D8U2wTG4ayFssLtTT1B6tPLXDghfPto7Oez576ipQfLPT0f94m0qt8VepjbPVnVeNg8DiD18Xqg+L6f1XiWrrAbCBr9yA4OA23sbE+Wna/K6yLUfiY/44/H6k26+5yTWVhF/wBOG7DbUDv4rj0hsfBvx4tkdXVfFMAfMvB/Fx7/ALe/brIs/iYf44/H6jdfc40eIVlw11MCSLk3sPvvY+66zy1lTc6acEXNiXgbX2v9P392/SXmWVrQXOIaACSSbAAdSSegWfHhJ8K4/H6jdfcxtntHqksywu652btvv5DzVZ47jsuMSugp39zRxeKed+zdI9d/w+yzq4/hjuOS4xK6CneIaOLxTzvuG6R1e/4fZZ1cfxPsl5Lj7uMmIxU0ZD4YXjxyu4qqkcv5ZH0YLc209lsfY6p/XuXm6Lt9/kUb78+WIyXkuPu4yYjFTMIfDC8eOV3FTUjl/LI+jBbm1p+iLqCkEREAREQBERAEREAREQBERAEREAREQBERAYqmmZIxzHtD2uBDmuFwQeoIPUKlMy5bqcv1P6qkBko3kB8ZJOi52Y73b+F/0PxXgsVTTMkY5j2h7XAhzXC4IOxBB6hR2Vxti4TWUzKbi8ohWCY3DWQtlhdqaeo5aeWuHBC31XWZMt1OX6k1VIDLRvID2Ek6LnZjz5ey/wCh982wTG4ayFssLtTT1HLTy1w4IXzja2yZ6KW9HjB8n29GbWm5WL1N9EXmSQNBLiGgAkk7AAdSTwFpEm+CLAkkDQS4gAAkk7AAdSTwFV+O47LjEroKd4ho4hqnnfcN0j13/D7LOrj+PWPY7Li8r6emeIaSIaqid1w3SD6Tvh28LOrj+J5kvJcfdxkxGKmYQ+GF48cruKmpHL+WRnZgtzYN73Y2xlQlfevN0Xb19vyNdffnyx5DJeS4+7jLojFTRkPhhePHK7iqqRy/lkfRgtzsJ+iLqSkEREAREQBERAEREAREQBERAEREAREQBERAEREAREQGKppmSMcx7Q9rgQ5rhcEHYgg9QqUzLlupy/UmqpAZKOQgPYSToudmPPl7L+Oh+K8FjqKdkjXMe0Pa4EOa4Agg9QQeoUdlcbYuE1lMym4vKK+w/ONFPEJRURsFruD3Na5vmHNJvf8AfhQ3FcVqMcqDS0d2UzN5pbGxA9Ygblu3hZ1cfxN6rsPwp79QE0QJvoZJ4fpqaSB8ipdgOXKahi7qniETOptuXH2nOO7j81ptHsPT6W3xVx7Z6fVlieolNYIrlHIzWNZriMUETtUUL7apXj/3NTbYv9iPowW52bPERb0rBERAEREAREQBERAEREAREQBERAEREAREQBERAEREAREQBERAEREAREQBERAEREAREQBERAEREAREQH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5370" name="Picture 10" descr="http://kevinlambwrites.files.wordpress.com/2012/01/this-is-a-good-sign-offici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25752"/>
            <a:ext cx="2232248" cy="2232248"/>
          </a:xfrm>
          <a:prstGeom prst="rect">
            <a:avLst/>
          </a:prstGeom>
          <a:noFill/>
        </p:spPr>
      </p:pic>
      <p:pic>
        <p:nvPicPr>
          <p:cNvPr id="15372" name="Picture 12" descr="File:Singapore Road Signs - Information Sign - One-way traffic ahead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9784" y="2348880"/>
            <a:ext cx="1944216" cy="1944216"/>
          </a:xfrm>
          <a:prstGeom prst="rect">
            <a:avLst/>
          </a:prstGeom>
          <a:noFill/>
        </p:spPr>
      </p:pic>
      <p:pic>
        <p:nvPicPr>
          <p:cNvPr id="15374" name="Picture 14" descr="https://encrypted-tbn2.gstatic.com/images?q=tbn:ANd9GcSN374rHknAoa0ZCGI8z6dxR2zalU3HBF2UuiApv2-KpK5Gk3zWs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944" y="4736975"/>
            <a:ext cx="2829295" cy="2121025"/>
          </a:xfrm>
          <a:prstGeom prst="rect">
            <a:avLst/>
          </a:prstGeom>
          <a:noFill/>
        </p:spPr>
      </p:pic>
      <p:pic>
        <p:nvPicPr>
          <p:cNvPr id="15376" name="Picture 16" descr="https://encrypted-tbn1.gstatic.com/images?q=tbn:ANd9GcQinxg0xdgH6EZK1WZWunH6MDqChd2_I4YP6KWQ1o-AsKS3aM0E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1760" y="2996952"/>
            <a:ext cx="2195736" cy="1646067"/>
          </a:xfrm>
          <a:prstGeom prst="rect">
            <a:avLst/>
          </a:prstGeom>
          <a:noFill/>
        </p:spPr>
      </p:pic>
      <p:pic>
        <p:nvPicPr>
          <p:cNvPr id="15378" name="Picture 18" descr="http://upload.wikimedia.org/wikipedia/commons/0/0a/Singapore_Road_Signs_-_Warning_Sign_-_Road_Narrows_On_Right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2564904"/>
            <a:ext cx="2445700" cy="2160240"/>
          </a:xfrm>
          <a:prstGeom prst="rect">
            <a:avLst/>
          </a:prstGeom>
          <a:noFill/>
        </p:spPr>
      </p:pic>
      <p:pic>
        <p:nvPicPr>
          <p:cNvPr id="15380" name="Picture 20" descr="http://www.clker.com/cliparts/3/3/e/f/1194989524272069055do_not_enter_sign_01.svg.med.pn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2483768" cy="2467210"/>
          </a:xfrm>
          <a:prstGeom prst="rect">
            <a:avLst/>
          </a:prstGeom>
          <a:noFill/>
        </p:spPr>
      </p:pic>
      <p:pic>
        <p:nvPicPr>
          <p:cNvPr id="15382" name="Picture 22" descr="https://encrypted-tbn1.gstatic.com/images?q=tbn:ANd9GcRGSYt-XFcA2aOtYIqBIHdhcjJg18U6jj4cBRP80bgLmVHgEJTY5A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11760" y="4699706"/>
            <a:ext cx="2139023" cy="2158294"/>
          </a:xfrm>
          <a:prstGeom prst="rect">
            <a:avLst/>
          </a:prstGeom>
          <a:noFill/>
        </p:spPr>
      </p:pic>
      <p:pic>
        <p:nvPicPr>
          <p:cNvPr id="15384" name="Picture 24" descr="http://www.ideachampions.com/heart/600px-Stop_sign_China.svg.pn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695729" y="4409728"/>
            <a:ext cx="2448271" cy="2448272"/>
          </a:xfrm>
          <a:prstGeom prst="rect">
            <a:avLst/>
          </a:prstGeom>
          <a:noFill/>
        </p:spPr>
      </p:pic>
      <p:pic>
        <p:nvPicPr>
          <p:cNvPr id="15386" name="Picture 26" descr="https://encrypted-tbn3.gstatic.com/images?q=tbn:ANd9GcQ6kDNY0fVYRLC02zetvD9tO335SevuhGl23uGwJ5wEd6-ur9jm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411760" y="0"/>
            <a:ext cx="2487454" cy="3109318"/>
          </a:xfrm>
          <a:prstGeom prst="rect">
            <a:avLst/>
          </a:prstGeom>
          <a:noFill/>
        </p:spPr>
      </p:pic>
      <p:pic>
        <p:nvPicPr>
          <p:cNvPr id="15390" name="Picture 30" descr="http://rlv.zcache.com.au/koala_crossing_cute_road_sign_sticker-rfea7de0e4a5c4114b58a5655b08aacbc_v9i40_8byvr_512.jpg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860032" y="0"/>
            <a:ext cx="2276871" cy="2276872"/>
          </a:xfrm>
          <a:prstGeom prst="rect">
            <a:avLst/>
          </a:prstGeom>
          <a:noFill/>
        </p:spPr>
      </p:pic>
      <p:pic>
        <p:nvPicPr>
          <p:cNvPr id="15364" name="Picture 4" descr="Free School Signs  Clipart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4860032" y="2204864"/>
            <a:ext cx="2376264" cy="2376264"/>
          </a:xfrm>
          <a:prstGeom prst="rect">
            <a:avLst/>
          </a:prstGeom>
          <a:noFill/>
        </p:spPr>
      </p:pic>
      <p:pic>
        <p:nvPicPr>
          <p:cNvPr id="15392" name="Picture 32" descr="http://www.clker.com/cliparts/1/7/c/e/1194989548506685753no_u_turn_sign_01.svg.med.png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939136" y="0"/>
            <a:ext cx="2204864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2.bp.blogspot.com/-KJv3d8TYFec/T-HR-h9VxfI/AAAAAAAAAbc/Xef0PvIu8nc/s320/light+in+darknes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57200"/>
            <a:ext cx="9144000" cy="7315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1520" y="260648"/>
            <a:ext cx="8424936" cy="62478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lvl="0" algn="ctr">
              <a:buNone/>
            </a:pPr>
            <a:r>
              <a:rPr lang="zh-CN" altLang="zh-CN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在伯利恒之野地里有牧羊的人，夜间按着更次看守羊群</a:t>
            </a:r>
            <a:r>
              <a:rPr lang="zh-CN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。有</a:t>
            </a:r>
            <a:r>
              <a:rPr lang="zh-CN" altLang="zh-CN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主的使者站在他们旁边，主的荣光四面照着他们，牧羊的人就甚惧怕</a:t>
            </a:r>
            <a:r>
              <a:rPr lang="zh-CN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</a:t>
            </a:r>
            <a:endParaRPr lang="en-US" altLang="zh-CN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 algn="ctr">
              <a:buNone/>
            </a:pPr>
            <a:r>
              <a:rPr lang="zh-CN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那</a:t>
            </a:r>
            <a:r>
              <a:rPr lang="zh-CN" altLang="zh-CN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天使对他们说：“不要惧怕！ 我报给你们大喜的信息，是关乎万民的</a:t>
            </a:r>
            <a:r>
              <a:rPr lang="zh-CN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。因</a:t>
            </a:r>
            <a:r>
              <a:rPr lang="zh-CN" altLang="zh-CN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今天在大卫的城里，为你们生了救主，就是主基督</a:t>
            </a:r>
            <a:r>
              <a:rPr lang="zh-CN" altLang="zh-C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。你</a:t>
            </a:r>
            <a:r>
              <a:rPr lang="zh-CN" altLang="zh-CN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们要看见一个婴孩，包着布，卧在马槽里，那就是记号了。”</a:t>
            </a:r>
            <a:endParaRPr lang="zh-CN" alt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434" name="AutoShape 2" descr="data:image/jpeg;base64,/9j/4AAQSkZJRgABAQAAAQABAAD/2wCEAAkGBxQSEhQUDxQUFBQUFBQUFBQUFA8UFBQUFBQWFhQUFBQYHCggGBolHBQUITEhJSkrLi4uFx8zODMsNygtLisBCgoKDg0OFxAQFywcHBwsLCwsLCwsLCwsLCwsLCwsLCwsLCw3NywsLCwsLDcsLCwsNywsLCw3LCwsLCwsNys3LP/AABEIAMkA+wMBIgACEQEDEQH/xAAbAAABBQEBAAAAAAAAAAAAAAADAAECBAUGB//EACUQAAICAwACAgMBAAMAAAAAAAABAgMEBRESITFhBhNBURQigf/EABoBAAMBAQEBAAAAAAAAAAAAAAABAgMEBgX/xAAlEQEBAQEBAAICAQMFAAAAAAAAAQIRAyExEkFhInGBBBMyQlH/2gAMAwEAAhEDEQA/APMkiaQooIkdciTKJNRHigsIDJCMAqgTUSfgHF84F4juIZVjusfCtV5oE0W7IAXEfE9V2iLQdxBtC4OgtEGg7QOSJ4YLRBhZIG0TYOoMgybIMixUqLByiEYzJV9q80CkizJAZoImzgLItE5ERUkBiTGZNMwzHGEDCEIAQhCAOpigiRGKCwidiEq4liMRq4liuA1ycRjWGjUHqpLtOKVIi1nwoC/8c16cF/4WHr3/AIMnNXUleVRv34n0UbscCY04ApRNG2oqWREapJEJIPJApE0ASQNoPJApIimFIGwskQZJhMiybRBk2HKiQnEmyLIrSfKvNA2WLIgGNFnESLJMiyKDCEIQREJiAEIQgDrYosVRBQRaridic/YlcS7RWV6YGli1FSHatYmP03MXB+gWto+DqdfiG2c/DPrOp1/wW7NbxfB0OPhFvJwl4mOt5l4fK8+ycLn8MXMxOezvs7DOb2GP8lhxmTUZ10DfzquGNkRETOmgMkWbEAmiaYEkCkg7AyJphSIMJJA5GdMOQNhJEJE0BsZjsiTVQzATQZg7ETF6nYCyLJDMKhEQhEgzGHYwAhxhcAOzrgWYRKtTDwkdgnxF+hGvhL2YlMzVw7DSIrr9ZFejr9bSvRw+ttfo6rW5AXvOF+3V1VJE5R6VMS/vosW2pHDZerZ2wxjktrRzp2+TDzX/AEf/AIchua5LvUdfjezidOM2VfswMmB0Gyn7Zg5JdKs22JVmi3cirYiaAJA5BZIFImmFIFIJIHIzpoSByCSByJogciBNkBUzMjIkyJFa5AkRJzRAKzREIRIMxh2MAIXRCAOxgGgwEWEizsgv0t1M0cawyISLlMy4zdRgZB0WDmcOHxsg1sXN4UHoGDsPsPlbD49nG4ud9hMjP+xcg+XQw3DhL0zZpy6smPJcTPNcjO+weJuZQl8j/Ga/i/8Ao7x0v5D+LNdcV1fRwex1Uot9R6jo/wAljYvGx9LOz0ddsfKHC5rl/H1n+Uf2eFX0NFKzqPSNx+Ntd4jlc3VNfwrXj+58w5pzcpApSNLIw+FG2k59ZsVKrSBSDTgBkjKmHIHInIgyKaDISJMhImgzYwmMTWuQ7AYS0ExJ19mEIYRGYhMQAhCEAddBk0wMWTTOqHfoaLD1zKiYSMjSVk0arS3XkGRGwLG0om/Xl+h7csx/3CncAX55JVsyCpK4FZYAbWv2bi/TO9/H/wAjfpNnkqt4aut2DTXs2xuWfjr5ibP3HukfC+P86zC23476fEYn4/vuc9nc4WxjYvZGpvwvc/OU/FeW7PR876Ocy9Y1/D3TO1EZrqRym1/HP6ka49fP1/ir/DUjyHIw+FC2g77Zahrvo5/KwCPTw4Jpy86gE4G7diFC3HOXXnxUrMlEHIuzqATrMrlSsIJKBBwM60yFYCYW0ExFr7MIZiERmIQgBCELoB1EGTTAQkE6dMp/oTpOMgPSSkXKzsHjInGRWUiUZD6S15jzmVvIech9AjkRcgTkM5C6E5SJV28AORFsOnx0Wu2DT+TstNuvj2eYU3cNjAzef06vL1/V+mesvddRuFJJNmpbCM0eRancc57Ox1m8/wBfTP1/0n/bzXn15/yWdxqE/wCHI7HT/Po9Dhlqa9lHNw0/gvx97n+nbLfLex5Pma36MnI156bmav6MLO1n0dGvPO5/Sef5ee3YfCpZR9HXZmBz+GRfinF6eNjeajAlR9AZ0GzZjlayk5dYsbZsrDuqK8oGxbUU7KSeM9T5UGiJZnWClEi5TKEJE3EjwkzC4PwYA6CEgvkVosNGRuM39CdH8gaYulSlYKpEkwPkOpFdSN5DykB8h5SDoT8hmwfkN5B00/Ii2RbI9F0JeRYpv4U2xlIJrhOiw8zh0mt2fP6cHRcamJl8Ovy9uM9Zep67a/Hs6DFzVL5PKsHYfZ1Gt2Pr5OnWM+k7+0Zny7d1KRn52uXAWDsDUWQpI5eb8668fjqOJ2Ou+jn8vXnpWViJ+zGysFP+HTN53C/2ePOb8Mz8nH4d3m6z/Ec/m4ZjvxK9z9uTspK1tJvX4pTtoObfnw5WDOoBOo17qSrOoyuEdZkqwbgaE6wUqyLk+qTiNwsSqIOBH4n1opk4SApkulksdF0HGZLoNPtLoukOi6VKiwTyHcgXRdDpCeQzkQbGbDoTbItkejdEEmyLZHpFyDoFhMtU3mf0nXYPOuFxv42Ub2DnekcZTcamJkHVj14Uz8vQMDYnR4Wf080xMw6DXbD7O3Os7nKnlleiLITQGcEzCw9j64atGUuGN8rn6deNzX2HmUejnc7C6dPZZ0p3U9NfPXxysvXXb8OHysIyr8U7jNxUYuTh/Q9+XZ2Mc35chk45RsoOmzMX2Zl2Oc2vIrflhzpK86jYsoK1lRhrCusqVZD9ZoTrBfrMrk+qiY/QaY6ZkoVSCRkA6OmBy8HY3SEZkuiXzp+jdGGZXUWJdGbIjdDpJNjdItjNiCXSPRmxmwM7Y3kRbIsQWYWFzGuMuLLFcypoSN/HvNXFyjmqLi/Tfw3x68aXDsMTN+zZxNgcJRlmri5Z3+Xr37Ya+Pp3dOV0P+5HKY+YaVGV03/HOvpF1WnOHSrfQg1VorbEyp2fCLeRz+XjGTkYx1N9fTPuxh6xL9M5XL3YxStoOnuxjOyMY5t+TSac5ZSAdRs30FV1HLrC+uTUiSYJMdM4GovSXQPR+gBUyamB8heQHLxY6IApElMS5YIyLG8hdDo4TEN0Zh0fiQwmMHR+JmIQwrVTJE4SBORDzF0XkX4W8LVWR0x4zLFdhpEflW7TaaOPec3VcXachm+NWJtjqaMk08bLORpyWX6Mg7PP0rO2fp2NOcWq8jpy1OSaNGSduPRz6nW959ITj0p05BZVptP4SFZSZ2TSakpFW6ItTolYORSUXSbmRWU5VHLrHy0leXD9IdH6fC66k0x+gxx9CaY/QfR+gE+i6Q6LoBPyH8wfRgEov7B/2ARhch/lRnYN+wF0XRfB/lU3Mg5DdGEO0/RuiGAj9JxmCHTCULldhaqsMyMizVYa5qa1qrS7TcYtdhbptN8bRY36by/RkHPVXF2q46seiLHRU5BeryDm6cgu1ZB049EXLejYSbMuq8sxuN5vqOJ2xKsoFn9hBoVN4z0XRhHmXakLoyEMJdF0ihw6D9F0YQdI/RdGExmXRdExhA/RhmIQLohCAEIQgBhdEMAOmEjIESQ5SXK7CzXMoVlqs2lJertLdVpm1lqs1zUNOq4uVXGVUW6Tozqpsatd5bryDIgXKzozqosaUbSf7SnAmjaaTx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-2193925"/>
            <a:ext cx="5715000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436" name="AutoShape 4" descr="data:image/jpeg;base64,/9j/4AAQSkZJRgABAQAAAQABAAD/2wCEAAkGBxQSEhQUDxQUFBQUFBQUFBQUFA8UFBQUFBQWFhQUFBQYHCggGBolHBQUITEhJSkrLi4uFx8zODMsNygtLisBCgoKDg0OFxAQFywcHBwsLCwsLCwsLCwsLCwsLCwsLCwsLCw3NywsLCwsLDcsLCwsNywsLCw3LCwsLCwsNys3LP/AABEIAMkA+wMBIgACEQEDEQH/xAAbAAABBQEBAAAAAAAAAAAAAAADAAECBAUGB//EACUQAAICAwACAgMBAAMAAAAAAAABAgMEBRESITFhBhNBURQigf/EABoBAAMBAQEBAAAAAAAAAAAAAAABAgMEBgX/xAAlEQEBAQEBAAICAQMFAAAAAAAAAQIRAyExEkFhInGBBBMyQlH/2gAMAwEAAhEDEQA/APMkiaQooIkdciTKJNRHigsIDJCMAqgTUSfgHF84F4juIZVjusfCtV5oE0W7IAXEfE9V2iLQdxBtC4OgtEGg7QOSJ4YLRBhZIG0TYOoMgybIMixUqLByiEYzJV9q80CkizJAZoImzgLItE5ERUkBiTGZNMwzHGEDCEIAQhCAOpigiRGKCwidiEq4liMRq4liuA1ycRjWGjUHqpLtOKVIi1nwoC/8c16cF/4WHr3/AIMnNXUleVRv34n0UbscCY04ApRNG2oqWREapJEJIPJApE0ASQNoPJApIimFIGwskQZJhMiybRBk2HKiQnEmyLIrSfKvNA2WLIgGNFnESLJMiyKDCEIQREJiAEIQgDrYosVRBQRaridic/YlcS7RWV6YGli1FSHatYmP03MXB+gWto+DqdfiG2c/DPrOp1/wW7NbxfB0OPhFvJwl4mOt5l4fK8+ycLn8MXMxOezvs7DOb2GP8lhxmTUZ10DfzquGNkRETOmgMkWbEAmiaYEkCkg7AyJphSIMJJA5GdMOQNhJEJE0BsZjsiTVQzATQZg7ETF6nYCyLJDMKhEQhEgzGHYwAhxhcAOzrgWYRKtTDwkdgnxF+hGvhL2YlMzVw7DSIrr9ZFejr9bSvRw+ttfo6rW5AXvOF+3V1VJE5R6VMS/vosW2pHDZerZ2wxjktrRzp2+TDzX/AEf/AIchua5LvUdfjezidOM2VfswMmB0Gyn7Zg5JdKs22JVmi3cirYiaAJA5BZIFImmFIFIJIHIzpoSByCSByJogciBNkBUzMjIkyJFa5AkRJzRAKzREIRIMxh2MAIXRCAOxgGgwEWEizsgv0t1M0cawyISLlMy4zdRgZB0WDmcOHxsg1sXN4UHoGDsPsPlbD49nG4ud9hMjP+xcg+XQw3DhL0zZpy6smPJcTPNcjO+weJuZQl8j/Ga/i/8Ao7x0v5D+LNdcV1fRwex1Uot9R6jo/wAljYvGx9LOz0ddsfKHC5rl/H1n+Uf2eFX0NFKzqPSNx+Ntd4jlc3VNfwrXj+58w5pzcpApSNLIw+FG2k59ZsVKrSBSDTgBkjKmHIHInIgyKaDISJMhImgzYwmMTWuQ7AYS0ExJ19mEIYRGYhMQAhCEAddBk0wMWTTOqHfoaLD1zKiYSMjSVk0arS3XkGRGwLG0om/Xl+h7csx/3CncAX55JVsyCpK4FZYAbWv2bi/TO9/H/wAjfpNnkqt4aut2DTXs2xuWfjr5ibP3HukfC+P86zC23476fEYn4/vuc9nc4WxjYvZGpvwvc/OU/FeW7PR876Ocy9Y1/D3TO1EZrqRym1/HP6ka49fP1/ir/DUjyHIw+FC2g77Zahrvo5/KwCPTw4Jpy86gE4G7diFC3HOXXnxUrMlEHIuzqATrMrlSsIJKBBwM60yFYCYW0ExFr7MIZiERmIQgBCELoB1EGTTAQkE6dMp/oTpOMgPSSkXKzsHjInGRWUiUZD6S15jzmVvIech9AjkRcgTkM5C6E5SJV28AORFsOnx0Wu2DT+TstNuvj2eYU3cNjAzef06vL1/V+mesvddRuFJJNmpbCM0eRancc57Ox1m8/wBfTP1/0n/bzXn15/yWdxqE/wCHI7HT/Po9Dhlqa9lHNw0/gvx97n+nbLfLex5Pma36MnI156bmav6MLO1n0dGvPO5/Sef5ee3YfCpZR9HXZmBz+GRfinF6eNjeajAlR9AZ0GzZjlayk5dYsbZsrDuqK8oGxbUU7KSeM9T5UGiJZnWClEi5TKEJE3EjwkzC4PwYA6CEgvkVosNGRuM39CdH8gaYulSlYKpEkwPkOpFdSN5DykB8h5SDoT8hmwfkN5B00/Ii2RbI9F0JeRYpv4U2xlIJrhOiw8zh0mt2fP6cHRcamJl8Ovy9uM9Zep67a/Hs6DFzVL5PKsHYfZ1Gt2Pr5OnWM+k7+0Zny7d1KRn52uXAWDsDUWQpI5eb8668fjqOJ2Ou+jn8vXnpWViJ+zGysFP+HTN53C/2ePOb8Mz8nH4d3m6z/Ec/m4ZjvxK9z9uTspK1tJvX4pTtoObfnw5WDOoBOo17qSrOoyuEdZkqwbgaE6wUqyLk+qTiNwsSqIOBH4n1opk4SApkulksdF0HGZLoNPtLoukOi6VKiwTyHcgXRdDpCeQzkQbGbDoTbItkejdEEmyLZHpFyDoFhMtU3mf0nXYPOuFxv42Ub2DnekcZTcamJkHVj14Uz8vQMDYnR4Wf080xMw6DXbD7O3Os7nKnlleiLITQGcEzCw9j64atGUuGN8rn6deNzX2HmUejnc7C6dPZZ0p3U9NfPXxysvXXb8OHysIyr8U7jNxUYuTh/Q9+XZ2Mc35chk45RsoOmzMX2Zl2Oc2vIrflhzpK86jYsoK1lRhrCusqVZD9ZoTrBfrMrk+qiY/QaY6ZkoVSCRkA6OmBy8HY3SEZkuiXzp+jdGGZXUWJdGbIjdDpJNjdItjNiCXSPRmxmwM7Y3kRbIsQWYWFzGuMuLLFcypoSN/HvNXFyjmqLi/Tfw3x68aXDsMTN+zZxNgcJRlmri5Z3+Xr37Ya+Pp3dOV0P+5HKY+YaVGV03/HOvpF1WnOHSrfQg1VorbEyp2fCLeRz+XjGTkYx1N9fTPuxh6xL9M5XL3YxStoOnuxjOyMY5t+TSac5ZSAdRs30FV1HLrC+uTUiSYJMdM4GovSXQPR+gBUyamB8heQHLxY6IApElMS5YIyLG8hdDo4TEN0Zh0fiQwmMHR+JmIQwrVTJE4SBORDzF0XkX4W8LVWR0x4zLFdhpEflW7TaaOPec3VcXachm+NWJtjqaMk08bLORpyWX6Mg7PP0rO2fp2NOcWq8jpy1OSaNGSduPRz6nW959ITj0p05BZVptP4SFZSZ2TSakpFW6ItTolYORSUXSbmRWU5VHLrHy0leXD9IdH6fC66k0x+gxx9CaY/QfR+gE+i6Q6LoBPyH8wfRgEov7B/2ARhch/lRnYN+wF0XRfB/lU3Mg5DdGEO0/RuiGAj9JxmCHTCULldhaqsMyMizVYa5qa1qrS7TcYtdhbptN8bRY36by/RkHPVXF2q46seiLHRU5BeryDm6cgu1ZB049EXLejYSbMuq8sxuN5vqOJ2xKsoFn9hBoVN4z0XRhHmXakLoyEMJdF0ihw6D9F0YQdI/RdGExmXRdExhA/RhmIQLohCAEIQgBhdEMAOmEjIESQ5SXK7CzXMoVlqs2lJertLdVpm1lqs1zUNOq4uVXGVUW6Tozqpsatd5bryDIgXKzozqosaUbSf7SnAmjaaTx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0" y="-2193925"/>
            <a:ext cx="5715000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easyworship.com/stills/imagepreview/id/11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28800"/>
            <a:ext cx="5940152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天使报告基督的诞生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2448272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在旷野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在夜里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对一群牧羊人</a:t>
            </a:r>
            <a:endParaRPr lang="en-US" altLang="zh-CN" dirty="0" smtClean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229200"/>
            <a:ext cx="8460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FF00"/>
                </a:solidFill>
              </a:rPr>
              <a:t>福音是报给平凡人的</a:t>
            </a:r>
            <a:endParaRPr lang="zh-CN" altLang="en-US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4" descr="http://www.freebibleimages.org/storydata/photos/FB_Shepherds_Angels/overview_images/003-shepherds-angels.jpg?13524754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451" y="0"/>
            <a:ext cx="916345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83768" y="332656"/>
            <a:ext cx="648072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注意：牧羊人的反应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300192" cy="1143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这是什么记号？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144" y="3140968"/>
            <a:ext cx="3275856" cy="2260848"/>
          </a:xfrm>
        </p:spPr>
        <p:txBody>
          <a:bodyPr>
            <a:noAutofit/>
          </a:bodyPr>
          <a:lstStyle/>
          <a:p>
            <a:r>
              <a:rPr lang="zh-CN" altLang="en-US" sz="4400" b="1" dirty="0" smtClean="0"/>
              <a:t>救主 </a:t>
            </a:r>
            <a:r>
              <a:rPr lang="en-US" altLang="zh-CN" sz="4400" b="1" dirty="0" smtClean="0"/>
              <a:t>Savior</a:t>
            </a:r>
          </a:p>
          <a:p>
            <a:r>
              <a:rPr lang="zh-CN" altLang="en-US" sz="4400" b="1" dirty="0" smtClean="0"/>
              <a:t>主 </a:t>
            </a:r>
            <a:r>
              <a:rPr lang="en-US" altLang="zh-CN" sz="4400" b="1" dirty="0" smtClean="0"/>
              <a:t>Lord</a:t>
            </a:r>
          </a:p>
          <a:p>
            <a:r>
              <a:rPr lang="zh-CN" altLang="en-US" sz="4400" b="1" dirty="0"/>
              <a:t>基</a:t>
            </a:r>
            <a:r>
              <a:rPr lang="zh-CN" altLang="en-US" sz="4400" b="1" dirty="0" smtClean="0"/>
              <a:t>督 </a:t>
            </a:r>
            <a:r>
              <a:rPr lang="en-US" altLang="zh-CN" sz="4400" b="1" dirty="0" smtClean="0"/>
              <a:t>Christ</a:t>
            </a:r>
            <a:endParaRPr lang="zh-CN" altLang="en-US" sz="4400" b="1" dirty="0"/>
          </a:p>
        </p:txBody>
      </p:sp>
      <p:pic>
        <p:nvPicPr>
          <p:cNvPr id="16386" name="Picture 2" descr="http://davebunnell.files.wordpress.com/2009/12/nativity2.jpg?w=280&amp;h=1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2529369"/>
            <a:ext cx="6516215" cy="432863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196752"/>
            <a:ext cx="5904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rgbClr val="7030A0"/>
                </a:solidFill>
              </a:rPr>
              <a:t>“你们要看见一个婴孩，包着布，卧在马槽里，那就是记号了”</a:t>
            </a:r>
            <a:endParaRPr lang="zh-CN" altLang="en-US" sz="3200" b="1" dirty="0"/>
          </a:p>
        </p:txBody>
      </p:sp>
      <p:pic>
        <p:nvPicPr>
          <p:cNvPr id="16394" name="Picture 10" descr="http://www.flickr.com/photos/colinkinner/2200500024/">
            <a:hlinkClick r:id="rId3" tooltip="Question Mark Sign Post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99964" y="0"/>
            <a:ext cx="2644036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260649"/>
            <a:ext cx="4032448" cy="50405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rgbClr val="7030A0"/>
                </a:solidFill>
              </a:rPr>
              <a:t>“他们急忙去了，就寻见马利亚和约瑟，又有那婴孩卧在马槽里；既然看见，就把天使论这孩子的话传开了。”</a:t>
            </a:r>
            <a:endParaRPr lang="en-US" altLang="zh-CN" sz="36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zh-CN" altLang="en-US" sz="4000" b="1" dirty="0" smtClean="0"/>
              <a:t>注意：</a:t>
            </a:r>
            <a:endParaRPr lang="en-US" altLang="zh-CN" sz="4000" b="1" dirty="0" smtClean="0"/>
          </a:p>
          <a:p>
            <a:pPr>
              <a:buNone/>
            </a:pPr>
            <a:r>
              <a:rPr lang="zh-CN" altLang="en-US" sz="4000" b="1" dirty="0" smtClean="0"/>
              <a:t>牧羊人的反应</a:t>
            </a:r>
            <a:endParaRPr lang="en-US" altLang="zh-CN" sz="4000" b="1" dirty="0" smtClean="0"/>
          </a:p>
        </p:txBody>
      </p:sp>
      <p:pic>
        <p:nvPicPr>
          <p:cNvPr id="21506" name="Picture 2" descr="http://upload.wikimedia.org/wikipedia/commons/thumb/0/03/Adoration_of_the_shepherds_reni.JPG/220px-Adoration_of_the_shepherds_ren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332656"/>
            <a:ext cx="4526217" cy="61926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60032" y="5373216"/>
            <a:ext cx="4032448" cy="144655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rgbClr val="FFFF00"/>
                </a:solidFill>
              </a:rPr>
              <a:t>福音是平凡人传的</a:t>
            </a:r>
            <a:endParaRPr lang="zh-CN" altLang="en-US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700808" y="2132856"/>
            <a:ext cx="11593288" cy="10081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>
                <a:rot lat="0" lon="2400000" rev="1200000"/>
              </a:camera>
              <a:lightRig rig="contrasting" dir="t">
                <a:rot lat="0" lon="0" rev="4500000"/>
              </a:lightRig>
            </a:scene3d>
            <a:sp3d extrusionH="57150" contourW="6350" prstMaterial="plastic">
              <a:bevelT w="127000" h="31750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“</a:t>
            </a:r>
            <a:r>
              <a:rPr lang="zh-CN" altLang="en-US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我报给你们大喜的信息，</a:t>
            </a:r>
            <a:endParaRPr lang="en-US" altLang="zh-CN" sz="5400" b="1" cap="all" spc="0" dirty="0" smtClean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zh-CN" altLang="en-US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是关乎万民的。</a:t>
            </a:r>
            <a:r>
              <a:rPr lang="en-US" altLang="zh-CN" sz="5400" b="1" cap="all" spc="0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”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11552" y="1124744"/>
            <a:ext cx="4032448" cy="50405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“牧羊的人回去了，因所听见所看见的一切事，正如天使向他们所说的，就归荣耀与神，赞美他。”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注意：</a:t>
            </a: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牧羊人的反应</a:t>
            </a: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467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圣诞节 – 所为何事？</vt:lpstr>
      <vt:lpstr>Slide 3</vt:lpstr>
      <vt:lpstr>Slide 4</vt:lpstr>
      <vt:lpstr>天使报告基督的诞生</vt:lpstr>
      <vt:lpstr>Slide 6</vt:lpstr>
      <vt:lpstr>这是什么记号？</vt:lpstr>
      <vt:lpstr>Slide 8</vt:lpstr>
      <vt:lpstr>Slide 9</vt:lpstr>
      <vt:lpstr>圣诞节 – 所为何事？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马槽里的婴孩，那是什么记号？</dc:title>
  <dc:creator>HooiHwa</dc:creator>
  <cp:lastModifiedBy>HooiHwa</cp:lastModifiedBy>
  <cp:revision>67</cp:revision>
  <dcterms:created xsi:type="dcterms:W3CDTF">2013-12-23T20:57:13Z</dcterms:created>
  <dcterms:modified xsi:type="dcterms:W3CDTF">2013-12-24T13:07:43Z</dcterms:modified>
</cp:coreProperties>
</file>