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6" r:id="rId2"/>
    <p:sldId id="267" r:id="rId3"/>
    <p:sldId id="268" r:id="rId4"/>
    <p:sldId id="269" r:id="rId5"/>
    <p:sldId id="271" r:id="rId6"/>
    <p:sldId id="272" r:id="rId7"/>
    <p:sldId id="273" r:id="rId8"/>
    <p:sldId id="270" r:id="rId9"/>
    <p:sldId id="256" r:id="rId10"/>
    <p:sldId id="257" r:id="rId11"/>
    <p:sldId id="264" r:id="rId12"/>
    <p:sldId id="25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4" autoAdjust="0"/>
    <p:restoredTop sz="94660"/>
  </p:normalViewPr>
  <p:slideViewPr>
    <p:cSldViewPr>
      <p:cViewPr varScale="1">
        <p:scale>
          <a:sx n="77" d="100"/>
          <a:sy n="77" d="100"/>
        </p:scale>
        <p:origin x="-1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03038-79B7-F14D-82FE-50C142BD4AD0}" type="datetimeFigureOut">
              <a:rPr lang="en-US" smtClean="0"/>
              <a:t>5/01/2014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1428-08B5-FD47-9C6D-700D94DA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(5/01/2014 09:53) -----</a:t>
            </a:r>
          </a:p>
          <a:p>
            <a:r>
              <a:rPr lang="en-US"/>
              <a:t>罗马书8:24-25</a:t>
            </a:r>
          </a:p>
          <a:p>
            <a:r>
              <a:rPr lang="en-US"/>
              <a:t>我们得救是在乎盼望；只是所见的盼望不是盼望，谁还盼望他所见的呢? 但我们若盼望那所不见的，就必忍耐等候。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765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(5/01/2014 09:53) -----</a:t>
            </a:r>
          </a:p>
          <a:p>
            <a:r>
              <a:rPr lang="en-US" dirty="0"/>
              <a:t>约翰福音10:10 我来了，是要叫羊得生命，并且得的更丰盛。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851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(5/01/2014 09:53) -----</a:t>
            </a:r>
          </a:p>
          <a:p>
            <a:r>
              <a:rPr lang="en-US" dirty="0"/>
              <a:t>约翰福音10:10 我来了，是要叫羊得生命，并且得的更丰盛。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85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76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E3676-658F-45CB-A6B8-7487CCC79ECC}" type="datetimeFigureOut">
              <a:rPr lang="en-AU" smtClean="0"/>
              <a:pPr/>
              <a:t>5/01/2014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EE571-5607-4A21-A855-4F1DE4FCDEC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证道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r>
              <a:rPr lang="zh-CN" altLang="en-US" sz="6000" b="1" dirty="0" smtClean="0"/>
              <a:t>使人有盼望的神</a:t>
            </a:r>
            <a:endParaRPr lang="en-US" altLang="zh-CN" sz="6000" b="1" dirty="0" smtClean="0"/>
          </a:p>
          <a:p>
            <a:pPr algn="ctr">
              <a:buNone/>
            </a:pPr>
            <a:endParaRPr lang="en-US" altLang="zh-CN" sz="48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zh-CN" altLang="en-US" sz="4000" b="1" dirty="0"/>
              <a:t>罗马</a:t>
            </a:r>
            <a:r>
              <a:rPr lang="zh-CN" altLang="en-US" sz="4000" b="1" dirty="0" smtClean="0"/>
              <a:t>书</a:t>
            </a:r>
            <a:r>
              <a:rPr lang="en-US" altLang="zh-CN" sz="4000" b="1" dirty="0" smtClean="0"/>
              <a:t>15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13</a:t>
            </a:r>
          </a:p>
          <a:p>
            <a:pPr algn="ctr">
              <a:buNone/>
            </a:pPr>
            <a:r>
              <a:rPr lang="zh-CN" altLang="en-US" sz="4000" b="1" dirty="0"/>
              <a:t>彼得</a:t>
            </a:r>
            <a:r>
              <a:rPr lang="zh-CN" altLang="en-US" sz="4000" b="1" dirty="0" smtClean="0"/>
              <a:t>前书</a:t>
            </a:r>
            <a:r>
              <a:rPr lang="en-US" altLang="zh-CN" sz="4000" b="1" dirty="0" smtClean="0"/>
              <a:t>3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15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7481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568952" cy="5976664"/>
          </a:xfrm>
        </p:spPr>
        <p:txBody>
          <a:bodyPr>
            <a:normAutofit fontScale="90000"/>
          </a:bodyPr>
          <a:lstStyle/>
          <a:p>
            <a:pPr fontAlgn="auto"/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 </a:t>
            </a:r>
            <a:r>
              <a:rPr lang="en-AU" dirty="0"/>
              <a:t> </a:t>
            </a:r>
            <a:br>
              <a:rPr lang="en-AU" dirty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US" b="1" dirty="0" smtClean="0"/>
              <a:t> 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sz="2200" b="1" dirty="0"/>
              <a:t> </a:t>
            </a:r>
            <a:r>
              <a:rPr lang="en-AU" b="1" dirty="0"/>
              <a:t/>
            </a:r>
            <a:br>
              <a:rPr lang="en-AU" b="1" dirty="0"/>
            </a:br>
            <a:r>
              <a:rPr lang="en-AU" dirty="0"/>
              <a:t/>
            </a:r>
            <a:br>
              <a:rPr lang="en-AU" dirty="0"/>
            </a:br>
            <a:r>
              <a:rPr lang="en-US" b="1" dirty="0"/>
              <a:t> 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pic>
        <p:nvPicPr>
          <p:cNvPr id="3" name="Picture 2" descr="photo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504756"/>
            <a:ext cx="4849805" cy="63532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568952" cy="5976664"/>
          </a:xfrm>
        </p:spPr>
        <p:txBody>
          <a:bodyPr>
            <a:normAutofit/>
          </a:bodyPr>
          <a:lstStyle/>
          <a:p>
            <a:pPr fontAlgn="auto"/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 </a:t>
            </a:r>
            <a:r>
              <a:rPr lang="en-AU" dirty="0"/>
              <a:t> </a:t>
            </a:r>
            <a:br>
              <a:rPr lang="en-AU" dirty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sz="2200" b="1" dirty="0"/>
              <a:t> </a:t>
            </a:r>
            <a:r>
              <a:rPr lang="en-AU" b="1" dirty="0"/>
              <a:t/>
            </a:r>
            <a:br>
              <a:rPr lang="en-AU" b="1" dirty="0"/>
            </a:br>
            <a:r>
              <a:rPr lang="en-AU" dirty="0"/>
              <a:t/>
            </a:r>
            <a:br>
              <a:rPr lang="en-AU" dirty="0"/>
            </a:br>
            <a:r>
              <a:rPr lang="en-US" b="1" dirty="0"/>
              <a:t> 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pic>
        <p:nvPicPr>
          <p:cNvPr id="3" name="Picture 2" descr="photo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54365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hoto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876" y="0"/>
            <a:ext cx="918775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oto 5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908720"/>
            <a:ext cx="4058246" cy="54057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b="1" dirty="0" smtClean="0"/>
              <a:t>罗马书</a:t>
            </a:r>
            <a:r>
              <a:rPr lang="en-US" altLang="zh-CN" sz="4800" b="1" dirty="0" smtClean="0"/>
              <a:t>15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13 </a:t>
            </a:r>
          </a:p>
          <a:p>
            <a:pPr marL="0" indent="0">
              <a:buNone/>
            </a:pPr>
            <a:r>
              <a:rPr lang="zh-CN" altLang="en-US" sz="4800" b="1" dirty="0" smtClean="0"/>
              <a:t>但愿使人有盼望的神，因信，将诸般的喜乐、平安充满你们的心，使你们藉着圣灵的能力大有盼望。</a:t>
            </a:r>
            <a:endParaRPr lang="zh-CN" altLang="en-US" sz="4800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204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800" b="1" dirty="0"/>
              <a:t>彼得前书</a:t>
            </a:r>
            <a:r>
              <a:rPr lang="en-US" altLang="zh-CN" sz="4800" b="1" dirty="0"/>
              <a:t>3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15</a:t>
            </a:r>
            <a:endParaRPr lang="en-US" sz="4800" b="1" dirty="0"/>
          </a:p>
          <a:p>
            <a:pPr marL="0" indent="0">
              <a:buNone/>
            </a:pPr>
            <a:r>
              <a:rPr lang="zh-CN" altLang="en-US" sz="4800" b="1" dirty="0" smtClean="0"/>
              <a:t>只要心里尊主基督为圣。有人问你们心中盼望的缘由，就要常作准备，以温柔、敬畏的心回答各人。</a:t>
            </a:r>
            <a:endParaRPr lang="zh-CN" altLang="en-US" sz="4800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982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4800" b="1" dirty="0"/>
              <a:t>罗马书</a:t>
            </a:r>
            <a:r>
              <a:rPr lang="en-US" altLang="zh-CN" sz="4800" b="1" dirty="0"/>
              <a:t>15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13 </a:t>
            </a:r>
          </a:p>
          <a:p>
            <a:pPr marL="0" indent="0">
              <a:buNone/>
            </a:pPr>
            <a:r>
              <a:rPr lang="zh-CN" altLang="en-US" sz="4800" b="1" dirty="0"/>
              <a:t>但愿使人有盼望的神，因信，将诸般的喜乐、平安充满你们的心，使你们藉着圣灵的能力大有盼望</a:t>
            </a:r>
            <a:r>
              <a:rPr lang="zh-CN" altLang="en-US" sz="4800" b="1" dirty="0" smtClean="0"/>
              <a:t>。</a:t>
            </a:r>
            <a:endParaRPr lang="en-US" altLang="zh-CN" sz="4800" b="1" dirty="0" smtClean="0"/>
          </a:p>
          <a:p>
            <a:pPr>
              <a:buNone/>
            </a:pPr>
            <a:r>
              <a:rPr lang="zh-CN" altLang="en-US" sz="4800" b="1" dirty="0"/>
              <a:t>彼得前书</a:t>
            </a:r>
            <a:r>
              <a:rPr lang="en-US" altLang="zh-CN" sz="4800" b="1" dirty="0"/>
              <a:t>3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15</a:t>
            </a:r>
            <a:endParaRPr lang="en-US" sz="4800" b="1" dirty="0"/>
          </a:p>
          <a:p>
            <a:pPr marL="0" indent="0">
              <a:buNone/>
            </a:pPr>
            <a:r>
              <a:rPr lang="zh-CN" altLang="en-US" sz="4800" b="1" dirty="0"/>
              <a:t>只要心里尊主基督为圣。有人问你们心中盼望的缘由，就要常作准备，以温柔、敬畏的心回答各人。</a:t>
            </a:r>
          </a:p>
          <a:p>
            <a:pPr marL="0" indent="0">
              <a:buNone/>
            </a:pPr>
            <a:endParaRPr lang="zh-CN" altLang="en-US" sz="4800" b="1" dirty="0"/>
          </a:p>
          <a:p>
            <a:pPr>
              <a:buNone/>
            </a:pP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3473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b="1" dirty="0" smtClean="0"/>
              <a:t>约翰福音</a:t>
            </a:r>
            <a:r>
              <a:rPr lang="en-US" altLang="zh-CN" sz="4800" b="1" dirty="0" smtClean="0"/>
              <a:t>3:16 </a:t>
            </a:r>
          </a:p>
          <a:p>
            <a:pPr marL="0" indent="0">
              <a:buNone/>
            </a:pPr>
            <a:r>
              <a:rPr lang="zh-CN" altLang="en-US" sz="4800" b="1" dirty="0" smtClean="0"/>
              <a:t>神爱世人，甚至将祂的独生子赐给他们，叫一切信祂的人不至灭亡，反得永生。</a:t>
            </a:r>
            <a:endParaRPr lang="zh-CN" altLang="en-US" sz="4800" b="1" dirty="0"/>
          </a:p>
          <a:p>
            <a:pPr>
              <a:buNone/>
            </a:pP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0263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None/>
            </a:pPr>
            <a:r>
              <a:rPr lang="zh-CN" altLang="en-US" sz="4000" dirty="0"/>
              <a:t>罗马书</a:t>
            </a:r>
            <a:r>
              <a:rPr lang="en-US" altLang="zh-CN" sz="4000" dirty="0"/>
              <a:t>6:23 </a:t>
            </a:r>
            <a:endParaRPr lang="en-US" altLang="zh-CN" sz="4000" dirty="0" smtClean="0"/>
          </a:p>
          <a:p>
            <a:pPr>
              <a:buFont typeface="Arial" pitchFamily="34" charset="0"/>
              <a:buNone/>
            </a:pPr>
            <a:r>
              <a:rPr lang="zh-CN" altLang="en-US" sz="4000" dirty="0" smtClean="0"/>
              <a:t>因为</a:t>
            </a:r>
            <a:r>
              <a:rPr lang="zh-CN" altLang="en-US" sz="4000" dirty="0"/>
              <a:t>罪的工价乃是死；惟有</a:t>
            </a:r>
            <a:r>
              <a:rPr lang="zh-CN" altLang="en-US" sz="4000" dirty="0" smtClean="0"/>
              <a:t>神的恩赐</a:t>
            </a:r>
            <a:r>
              <a:rPr lang="zh-CN" altLang="en-US" sz="4000" dirty="0" smtClean="0"/>
              <a:t>，</a:t>
            </a:r>
            <a:r>
              <a:rPr lang="en-US" altLang="zh-CN" sz="4000" dirty="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zh-CN" altLang="en-US" sz="4000" dirty="0" smtClean="0"/>
              <a:t>在我们</a:t>
            </a:r>
            <a:r>
              <a:rPr lang="zh-CN" altLang="en-US" sz="4000" dirty="0"/>
              <a:t>的主基督耶稣里，乃是永生</a:t>
            </a:r>
            <a:endParaRPr lang="en-US" altLang="zh-CN" sz="4000" dirty="0"/>
          </a:p>
          <a:p>
            <a:pPr>
              <a:buFont typeface="Arial" pitchFamily="34" charset="0"/>
              <a:buNone/>
            </a:pPr>
            <a:r>
              <a:rPr lang="zh-CN" altLang="en-US" sz="4000" dirty="0"/>
              <a:t>约翰福音</a:t>
            </a:r>
            <a:r>
              <a:rPr lang="en-US" altLang="zh-CN" sz="4000" dirty="0"/>
              <a:t>1:12 </a:t>
            </a:r>
          </a:p>
          <a:p>
            <a:pPr>
              <a:buFont typeface="Arial" pitchFamily="34" charset="0"/>
              <a:buNone/>
            </a:pPr>
            <a:r>
              <a:rPr lang="zh-CN" altLang="en-US" sz="4000" dirty="0"/>
              <a:t>凡接待祂的，就是信祂名的人，</a:t>
            </a:r>
            <a:r>
              <a:rPr lang="zh-CN" altLang="en-US" sz="4000" dirty="0" smtClean="0"/>
              <a:t>祂就</a:t>
            </a:r>
            <a:endParaRPr lang="en-US" altLang="zh-CN" sz="4000" dirty="0" smtClean="0"/>
          </a:p>
          <a:p>
            <a:pPr>
              <a:buFont typeface="Arial" pitchFamily="34" charset="0"/>
              <a:buNone/>
            </a:pPr>
            <a:r>
              <a:rPr lang="zh-CN" altLang="en-US" sz="4000" dirty="0" smtClean="0"/>
              <a:t>赐他们权柄</a:t>
            </a:r>
            <a:r>
              <a:rPr lang="zh-CN" altLang="en-US" sz="4000" dirty="0"/>
              <a:t>，作神的儿女。</a:t>
            </a:r>
            <a:endParaRPr lang="en-US" altLang="zh-CN" sz="4000" dirty="0"/>
          </a:p>
          <a:p>
            <a:pPr>
              <a:buFont typeface="Arial" pitchFamily="34" charset="0"/>
              <a:buNone/>
            </a:pP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03534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约翰福音10:10 </a:t>
            </a: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我来</a:t>
            </a:r>
            <a:r>
              <a:rPr lang="en-US" sz="4800" dirty="0"/>
              <a:t>了，是要叫羊得生命，并且得的更丰盛。</a:t>
            </a:r>
          </a:p>
          <a:p>
            <a:endParaRPr lang="en-US" sz="4800" dirty="0"/>
          </a:p>
          <a:p>
            <a:pPr>
              <a:buNone/>
            </a:pP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3809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qhdong\CCCB\images for Christian\20110521072417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证道：使人有盼望的神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71" y="1475874"/>
            <a:ext cx="8537418" cy="4650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罗马书8:24-25</a:t>
            </a:r>
          </a:p>
          <a:p>
            <a:pPr marL="0" indent="0">
              <a:buNone/>
            </a:pPr>
            <a:r>
              <a:rPr lang="en-US" sz="4800" dirty="0"/>
              <a:t>我们得救是在乎盼望；只是所见的盼望不是盼望，谁还盼望他所见的呢? 但我们若盼望那所不见的，就必忍耐等候。</a:t>
            </a:r>
          </a:p>
          <a:p>
            <a:pPr>
              <a:buNone/>
            </a:pP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9568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08912" cy="5832648"/>
          </a:xfrm>
        </p:spPr>
        <p:txBody>
          <a:bodyPr>
            <a:normAutofit fontScale="90000"/>
          </a:bodyPr>
          <a:lstStyle/>
          <a:p>
            <a:pPr fontAlgn="auto"/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endParaRPr lang="en-AU" dirty="0"/>
          </a:p>
        </p:txBody>
      </p:sp>
      <p:pic>
        <p:nvPicPr>
          <p:cNvPr id="3" name="Picture 2" descr="photo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8250" y="381000"/>
            <a:ext cx="4127500" cy="609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423</Words>
  <Application>Microsoft Macintosh PowerPoint</Application>
  <PresentationFormat>On-screen Show (4:3)</PresentationFormat>
  <Paragraphs>51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证道</vt:lpstr>
      <vt:lpstr>证道：使人有盼望的神</vt:lpstr>
      <vt:lpstr>证道：使人有盼望的神</vt:lpstr>
      <vt:lpstr>证道：使人有盼望的神</vt:lpstr>
      <vt:lpstr>证道：使人有盼望的神</vt:lpstr>
      <vt:lpstr>证道：使人有盼望的神</vt:lpstr>
      <vt:lpstr>证道：使人有盼望的神</vt:lpstr>
      <vt:lpstr>证道：使人有盼望的神</vt:lpstr>
      <vt:lpstr>          </vt:lpstr>
      <vt:lpstr>              </vt:lpstr>
      <vt:lpstr>            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CIM—澳洲國際華人宣教協會 Chinese International Missions (Australia) www.cimaustralia.org   CCMA—澳洲中國信徒佈道會 Chinese Christian Mission Australia www.ccma.org.au</dc:title>
  <dc:creator>Lam</dc:creator>
  <cp:lastModifiedBy>Haiyan</cp:lastModifiedBy>
  <cp:revision>7</cp:revision>
  <dcterms:created xsi:type="dcterms:W3CDTF">2013-07-06T10:09:57Z</dcterms:created>
  <dcterms:modified xsi:type="dcterms:W3CDTF">2014-01-05T05:29:48Z</dcterms:modified>
</cp:coreProperties>
</file>