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6" r:id="rId3"/>
    <p:sldId id="268" r:id="rId4"/>
    <p:sldId id="272" r:id="rId5"/>
    <p:sldId id="277" r:id="rId6"/>
    <p:sldId id="285" r:id="rId7"/>
    <p:sldId id="263" r:id="rId8"/>
    <p:sldId id="270" r:id="rId9"/>
    <p:sldId id="281" r:id="rId10"/>
    <p:sldId id="282" r:id="rId11"/>
    <p:sldId id="283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16" autoAdjust="0"/>
  </p:normalViewPr>
  <p:slideViewPr>
    <p:cSldViewPr>
      <p:cViewPr varScale="1">
        <p:scale>
          <a:sx n="40" d="100"/>
          <a:sy n="40" d="100"/>
        </p:scale>
        <p:origin x="-14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1F2E6-1B27-424D-BCD0-9F63966901CC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FDEED-5882-4A85-A9AB-531619962951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6C313-4CF5-4DD5-A967-26DAB7907DEF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CD316-9952-47D5-BD0E-D3E02FD85484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1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2</a:t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7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8</a:t>
            </a:fld>
            <a:endParaRPr lang="en-S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9</a:t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10</a:t>
            </a:fld>
            <a:endParaRPr lang="en-S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11</a:t>
            </a:fld>
            <a:endParaRPr lang="en-S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CD316-9952-47D5-BD0E-D3E02FD85484}" type="slidenum">
              <a:rPr lang="en-SG" smtClean="0"/>
              <a:pPr/>
              <a:t>12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5C89-55CF-4E46-9AC9-71C82D12CFA7}" type="datetimeFigureOut">
              <a:rPr lang="en-SG" smtClean="0"/>
              <a:pPr/>
              <a:t>23/3/2014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162B-4E12-40C0-A3D6-025B3D2947E4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fa.gov.il/NR/Shared/Invalid.htm?INVALIDGUID=%7b5AB9B237-0019-4748-99F2-E8731CEFC10D%7d#exodus" TargetMode="External"/><Relationship Id="rId2" Type="http://schemas.openxmlformats.org/officeDocument/2006/relationships/hyperlink" Target="http://www.mfa.gov.il/NR/Shared/Invalid.htm?INVALIDGUID=%7b5AB9B237-0019-4748-99F2-E8731CEFC10D%7d#patriarch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en-US" sz="6600" b="1" dirty="0" smtClean="0"/>
              <a:t>上帝记得</a:t>
            </a:r>
            <a:endParaRPr lang="en-SG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552728" cy="1224136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出埃及记 二 </a:t>
            </a:r>
            <a:r>
              <a:rPr lang="en-US" altLang="zh-CN" b="1" dirty="0" smtClean="0">
                <a:solidFill>
                  <a:schemeClr val="tx1"/>
                </a:solidFill>
              </a:rPr>
              <a:t>23-25</a:t>
            </a:r>
            <a:endParaRPr lang="en-SG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90872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/>
              <a:t>3</a:t>
            </a:r>
            <a:r>
              <a:rPr lang="en-US" altLang="zh-CN" b="1" dirty="0" smtClean="0"/>
              <a:t>. </a:t>
            </a:r>
            <a:r>
              <a:rPr lang="zh-CN" altLang="en-US" b="1" dirty="0" smtClean="0"/>
              <a:t>神看见</a:t>
            </a:r>
            <a:endParaRPr lang="en-SG" dirty="0"/>
          </a:p>
        </p:txBody>
      </p:sp>
      <p:pic>
        <p:nvPicPr>
          <p:cNvPr id="5" name="Picture 2" descr="http://upload.wikimedia.org/wikipedia/commons/d/dc/Figures_The_Israelites%27_Cruel_Bondage_in_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424"/>
            <a:ext cx="3360067" cy="518457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03848" y="548680"/>
            <a:ext cx="56886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b="1" dirty="0" smtClean="0"/>
              <a:t>神看得见我们的情况和处境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491880" y="1268760"/>
            <a:ext cx="5256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诗篇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102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19 </a:t>
            </a:r>
            <a:r>
              <a:rPr kumimoji="0" lang="en-A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lang="zh-CN" altLang="en-US" sz="2400" dirty="0" smtClean="0"/>
              <a:t>因为他从至高的圣所垂看；耶和华从天向地观察。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”</a:t>
            </a:r>
            <a:endParaRPr kumimoji="0" lang="zh-CN" alt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3563888" y="2333685"/>
            <a:ext cx="52565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马太福音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14: 14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“耶稣出来，看见许多的人，就怜悯她们，治好了他们的病人。”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dirty="0" smtClean="0"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马太福音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9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35-38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耶稣走偏各城各乡，在会堂里教训人，宣讲天国的福音，又医治各样的病症。他看见许多的人就怜悯他们，因为他们困苦流离，如同羊没有牧人一般。于是对门徒说：‘要收的庄稼多，作工的人少；所以你们当求庄稼的主，打发工人去收他的庄稼。’”</a:t>
            </a:r>
            <a:endParaRPr kumimoji="0" lang="zh-CN" alt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8786" grpId="0"/>
      <p:bldP spid="1208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90872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4. </a:t>
            </a:r>
            <a:r>
              <a:rPr lang="zh-CN" altLang="en-US" b="1" dirty="0" smtClean="0"/>
              <a:t>神</a:t>
            </a:r>
            <a:r>
              <a:rPr lang="zh-CN" altLang="en-US" b="1" dirty="0"/>
              <a:t>知</a:t>
            </a:r>
            <a:r>
              <a:rPr lang="zh-CN" altLang="en-US" b="1" dirty="0" smtClean="0"/>
              <a:t>道</a:t>
            </a:r>
            <a:endParaRPr lang="en-SG" dirty="0"/>
          </a:p>
        </p:txBody>
      </p:sp>
      <p:pic>
        <p:nvPicPr>
          <p:cNvPr id="5" name="Picture 2" descr="http://upload.wikimedia.org/wikipedia/commons/d/dc/Figures_The_Israelites%27_Cruel_Bondage_in_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424"/>
            <a:ext cx="3360067" cy="518457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91880" y="188640"/>
            <a:ext cx="54006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b="1" dirty="0" smtClean="0"/>
              <a:t>理解、认识、细心考察后所得到的结论</a:t>
            </a: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491880" y="1268760"/>
            <a:ext cx="52565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诗篇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139 </a:t>
            </a:r>
            <a:r>
              <a:rPr lang="zh-CN" altLang="en-US" sz="2400" b="1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en-A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 </a:t>
            </a:r>
            <a:r>
              <a:rPr lang="zh-CN" altLang="en-US" sz="2400" dirty="0" smtClean="0"/>
              <a:t>耶和华啊，你已经鉴察我，认识我。</a:t>
            </a:r>
            <a:r>
              <a:rPr lang="en-AU" sz="2400" b="1" dirty="0" smtClean="0"/>
              <a:t>2 </a:t>
            </a:r>
            <a:r>
              <a:rPr lang="zh-CN" altLang="en-US" sz="2400" dirty="0" smtClean="0"/>
              <a:t>我坐下，我起来，你都晓得，你从远处知道我的意念。</a:t>
            </a:r>
            <a:r>
              <a:rPr lang="en-AU" sz="2400" b="1" dirty="0" smtClean="0"/>
              <a:t>3</a:t>
            </a:r>
            <a:r>
              <a:rPr lang="en-AU" sz="2400" dirty="0" smtClean="0"/>
              <a:t> </a:t>
            </a:r>
            <a:r>
              <a:rPr lang="zh-CN" altLang="en-US" sz="2400" dirty="0" smtClean="0"/>
              <a:t>我行路，我躺卧，你都细察，你也深知我一切所行的。</a:t>
            </a:r>
            <a:r>
              <a:rPr lang="en-AU" sz="2400" b="1" dirty="0" smtClean="0"/>
              <a:t>4</a:t>
            </a:r>
            <a:r>
              <a:rPr lang="en-AU" sz="2400" dirty="0" smtClean="0"/>
              <a:t> </a:t>
            </a:r>
            <a:r>
              <a:rPr lang="zh-CN" altLang="en-US" sz="2400" dirty="0" smtClean="0"/>
              <a:t>耶和华啊，我舌头上的话，你没有一句不知道的。”</a:t>
            </a:r>
            <a:endParaRPr lang="en-US" sz="2400" dirty="0" smtClean="0"/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3563888" y="4869160"/>
            <a:ext cx="52565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约翰</a:t>
            </a:r>
            <a:r>
              <a:rPr kumimoji="0" lang="zh-CN" alt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福音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10: 14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lang="zh-CN" altLang="en-US" sz="2400" dirty="0" smtClean="0">
                <a:latin typeface="Calibri" pitchFamily="34" charset="0"/>
                <a:ea typeface="宋体" pitchFamily="2" charset="-122"/>
                <a:cs typeface="Arial" pitchFamily="34" charset="0"/>
              </a:rPr>
              <a:t>我是好牧人；我认识我的羊，我的羊也认识我，正如父认识我，我也认识父一样；并且我为羊舍命。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”</a:t>
            </a:r>
            <a:endParaRPr kumimoji="0" lang="zh-CN" alt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91880" y="3717032"/>
            <a:ext cx="54006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b="1" dirty="0" smtClean="0"/>
              <a:t>神的知道也引起（或包括）神的救恩动作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0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8786" grpId="0"/>
      <p:bldP spid="12083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d/dc/Figures_The_Israelites%27_Cruel_Bondage_in_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424"/>
            <a:ext cx="3360067" cy="518457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91880" y="188640"/>
            <a:ext cx="54006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3600" b="1" dirty="0" smtClean="0"/>
              <a:t>神听见</a:t>
            </a:r>
            <a:endParaRPr lang="en-US" altLang="zh-CN" sz="36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3600" b="1" dirty="0" smtClean="0"/>
              <a:t>神记得</a:t>
            </a:r>
            <a:endParaRPr lang="en-US" altLang="zh-CN" sz="36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3600" b="1" dirty="0" smtClean="0"/>
              <a:t>神看见</a:t>
            </a:r>
            <a:endParaRPr lang="en-US" altLang="zh-CN" sz="3600" b="1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3600" b="1" dirty="0" smtClean="0"/>
              <a:t>神知道</a:t>
            </a:r>
            <a:endParaRPr lang="en-US" altLang="zh-CN" sz="3600" b="1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3059832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终结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365104"/>
            <a:ext cx="511256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FF00"/>
                </a:solidFill>
              </a:rPr>
              <a:t>我们要如何回应？</a:t>
            </a:r>
            <a:endParaRPr lang="zh-CN" alt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4.bp.blogspot.com/-s9xIhVXW8wc/TadCNCnFzhI/AAAAAAAAAEc/SCqluea942k/s1600/forgetfulness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696884" cy="3528392"/>
          </a:xfrm>
          <a:prstGeom prst="rect">
            <a:avLst/>
          </a:prstGeom>
          <a:noFill/>
        </p:spPr>
      </p:pic>
      <p:pic>
        <p:nvPicPr>
          <p:cNvPr id="35844" name="Picture 4" descr="https://encrypted-tbn1.gstatic.com/images?q=tbn:ANd9GcQszktEF0hHi1FAzvvsnnIbuBHv4FoMGYjev8BCKePfgdV8Ki4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3707904" cy="5561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80728"/>
          </a:xfrm>
        </p:spPr>
        <p:txBody>
          <a:bodyPr/>
          <a:lstStyle/>
          <a:p>
            <a:r>
              <a:rPr lang="zh-CN" altLang="en-US" b="1" dirty="0" smtClean="0"/>
              <a:t>出埃及记</a:t>
            </a:r>
            <a:r>
              <a:rPr lang="en-US" altLang="zh-CN" b="1" dirty="0" smtClean="0"/>
              <a:t>2:23-25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48880"/>
            <a:ext cx="8784976" cy="45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SG" sz="3600" b="1" baseline="30000" dirty="0" smtClean="0"/>
              <a:t>23 </a:t>
            </a:r>
            <a:r>
              <a:rPr lang="zh-TW" altLang="en-US" sz="3600" b="1" dirty="0" smtClean="0"/>
              <a:t>過 了 多 年 ， 埃 及 王 死 了 。 以 色 列 人 因 做 苦 工 ， 就 歎 息 哀 求 ， 他 們 的 哀 聲 達 於 神 。</a:t>
            </a:r>
            <a:endParaRPr lang="en-US" sz="3600" b="1" dirty="0" smtClean="0"/>
          </a:p>
          <a:p>
            <a:pPr>
              <a:buNone/>
            </a:pPr>
            <a:r>
              <a:rPr lang="en-SG" sz="3600" b="1" baseline="30000" dirty="0" smtClean="0"/>
              <a:t>24 </a:t>
            </a:r>
            <a:r>
              <a:rPr lang="zh-TW" altLang="en-US" sz="3600" b="1" dirty="0" smtClean="0"/>
              <a:t>神 聽 見 他 們 的 哀 聲 ， 就 記 念 他 與 亞 伯 拉 罕 、 以 撒 、 雅 各 所 立 的 約 。</a:t>
            </a:r>
            <a:endParaRPr lang="en-US" altLang="zh-TW" sz="3600" b="1" dirty="0" smtClean="0"/>
          </a:p>
          <a:p>
            <a:pPr>
              <a:buNone/>
            </a:pPr>
            <a:r>
              <a:rPr lang="en-SG" sz="3600" b="1" baseline="30000" dirty="0" smtClean="0"/>
              <a:t>25 </a:t>
            </a:r>
            <a:r>
              <a:rPr lang="zh-TW" altLang="en-US" sz="3600" b="1" dirty="0" smtClean="0"/>
              <a:t>神 看 顧 以 色 列 人 ， 也 知 道 他 們 的 苦 情 。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332656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上帝记得 </a:t>
            </a:r>
            <a:r>
              <a:rPr kumimoji="0" lang="en-US" altLang="zh-CN" sz="4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God who remembered</a:t>
            </a:r>
            <a:endParaRPr kumimoji="0" lang="en-SG" sz="44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Facts about Israel - Timeline of Historical Highlights </a:t>
            </a:r>
            <a:r>
              <a:rPr lang="zh-CN" altLang="en-US" b="1" dirty="0" smtClean="0"/>
              <a:t>以色列历史时间轴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3296"/>
            <a:ext cx="8229600" cy="764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/>
              <a:t>Abstract from Israel Ministry of Foreign Affairs website </a:t>
            </a:r>
          </a:p>
          <a:p>
            <a:pPr>
              <a:buNone/>
            </a:pPr>
            <a:r>
              <a:rPr lang="zh-CN" altLang="en-US" sz="2600" dirty="0" smtClean="0"/>
              <a:t>以色列外交部网站</a:t>
            </a:r>
            <a:endParaRPr lang="en-US" sz="26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196752"/>
          <a:ext cx="9144000" cy="4939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656"/>
                <a:gridCol w="6700344"/>
              </a:tblGrid>
              <a:tr h="434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17th-6th C. BCE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BIBLICAL TIMES </a:t>
                      </a:r>
                      <a:endParaRPr lang="en-US" sz="2400" dirty="0" smtClean="0"/>
                    </a:p>
                  </a:txBody>
                  <a:tcPr/>
                </a:tc>
              </a:tr>
              <a:tr h="14787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c.17th century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Abraham, Isaac, Jacob - </a:t>
                      </a:r>
                      <a:r>
                        <a:rPr lang="en-US" sz="2400" dirty="0" smtClean="0">
                          <a:hlinkClick r:id="rId2"/>
                        </a:rPr>
                        <a:t>patriarchs of the Jewish people</a:t>
                      </a:r>
                      <a:r>
                        <a:rPr lang="en-US" sz="2400" dirty="0" smtClean="0"/>
                        <a:t> and bearers of a belief in one God - settle in the Land of Israel. Famine forces Israelites to migrate to Egypt.</a:t>
                      </a:r>
                      <a:endParaRPr lang="en-US" sz="2400" dirty="0"/>
                    </a:p>
                  </a:txBody>
                  <a:tcPr/>
                </a:tc>
              </a:tr>
              <a:tr h="14787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c.13th century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hlinkClick r:id="rId3"/>
                        </a:rPr>
                        <a:t>Exodus from Egypt:</a:t>
                      </a:r>
                      <a:r>
                        <a:rPr lang="en-US" sz="2400" dirty="0" smtClean="0"/>
                        <a:t> Moses leads Israelites from Egypt, followed by 40 years of wandering in the desert. Torah, including the Ten Commandments, received at Mount Sinai.</a:t>
                      </a:r>
                      <a:endParaRPr lang="en-US" sz="2400" dirty="0"/>
                    </a:p>
                  </a:txBody>
                  <a:tcPr/>
                </a:tc>
              </a:tr>
              <a:tr h="78285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13th-12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 centuries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Israelites settle in the Land of Israel</a:t>
                      </a:r>
                      <a:endParaRPr lang="en-US" sz="2400" dirty="0"/>
                    </a:p>
                  </a:txBody>
                  <a:tcPr/>
                </a:tc>
              </a:tr>
              <a:tr h="5499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 …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… … 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CN" altLang="en-US" b="1" dirty="0" smtClean="0"/>
              <a:t>神啊，救我们！</a:t>
            </a:r>
            <a:endParaRPr lang="en-US" b="1" dirty="0"/>
          </a:p>
        </p:txBody>
      </p:sp>
      <p:pic>
        <p:nvPicPr>
          <p:cNvPr id="110594" name="Picture 2" descr="File:Schnorr von Carolsfeld Bibel in Bildern 1860 0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3000"/>
            <a:ext cx="69627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zh-CN" altLang="en-US" b="1" dirty="0" smtClean="0"/>
              <a:t>出埃及记</a:t>
            </a:r>
            <a:r>
              <a:rPr lang="en-US" altLang="zh-CN" b="1" dirty="0" smtClean="0"/>
              <a:t>2:23-25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SG" sz="3600" b="1" baseline="30000" dirty="0" smtClean="0"/>
              <a:t>23 </a:t>
            </a:r>
            <a:r>
              <a:rPr lang="zh-TW" altLang="en-US" sz="3600" b="1" dirty="0" smtClean="0"/>
              <a:t>過 了 多 年 ， 埃 及 王 死 了 。 以 色 列 人 因 做 苦 工 ， 就 歎 息 哀 求 ， 他 們 的 哀 聲 達 於 神 。</a:t>
            </a:r>
            <a:endParaRPr lang="en-US" altLang="zh-TW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SG" sz="3600" b="1" baseline="30000" dirty="0" smtClean="0"/>
              <a:t>24 </a:t>
            </a:r>
            <a:r>
              <a:rPr lang="zh-TW" altLang="en-US" sz="3600" b="1" dirty="0" smtClean="0"/>
              <a:t>神 聽 見 他 們 的 哀 聲 ， 就 記 念 他 與 亞 伯 拉 罕 、 以 撒 、 雅 各 所 立 的 約 。</a:t>
            </a:r>
            <a:endParaRPr lang="en-US" altLang="zh-TW" sz="3600" b="1" dirty="0" smtClean="0"/>
          </a:p>
          <a:p>
            <a:pPr>
              <a:buNone/>
            </a:pPr>
            <a:endParaRPr lang="en-US" sz="3600" b="1" dirty="0" smtClean="0"/>
          </a:p>
          <a:p>
            <a:pPr>
              <a:buNone/>
            </a:pPr>
            <a:r>
              <a:rPr lang="en-SG" sz="3600" b="1" baseline="30000" dirty="0" smtClean="0"/>
              <a:t>25 </a:t>
            </a:r>
            <a:r>
              <a:rPr lang="zh-TW" altLang="en-US" sz="3600" b="1" dirty="0" smtClean="0"/>
              <a:t>神 看 顧 以 色 列 人 ， 也 知 道 他 們 的 苦 情 。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1. </a:t>
            </a:r>
            <a:r>
              <a:rPr lang="zh-CN" altLang="en-US" b="1" dirty="0" smtClean="0"/>
              <a:t>神听见</a:t>
            </a:r>
            <a:endParaRPr lang="en-SG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139952" y="1484784"/>
            <a:ext cx="4752528" cy="1440160"/>
          </a:xfrm>
        </p:spPr>
        <p:txBody>
          <a:bodyPr>
            <a:noAutofit/>
          </a:bodyPr>
          <a:lstStyle/>
          <a:p>
            <a:r>
              <a:rPr lang="zh-CN" altLang="en-US" sz="3600" b="1" dirty="0" smtClean="0"/>
              <a:t>听见以色列民的哀求</a:t>
            </a:r>
            <a:endParaRPr lang="en-US" altLang="zh-CN" sz="3600" b="1" dirty="0" smtClean="0"/>
          </a:p>
          <a:p>
            <a:r>
              <a:rPr lang="zh-CN" altLang="en-US" sz="3600" b="1" dirty="0"/>
              <a:t>听</a:t>
            </a:r>
            <a:r>
              <a:rPr lang="zh-CN" altLang="en-US" sz="3600" b="1" dirty="0" smtClean="0"/>
              <a:t>见我们的祷告</a:t>
            </a:r>
            <a:endParaRPr lang="en-US" altLang="zh-CN" sz="3600" b="1" dirty="0" smtClean="0"/>
          </a:p>
        </p:txBody>
      </p:sp>
      <p:pic>
        <p:nvPicPr>
          <p:cNvPr id="12290" name="Picture 2" descr="http://upload.wikimedia.org/wikipedia/commons/d/dc/Figures_The_Israelites%27_Cruel_Bondage_in_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7"/>
            <a:ext cx="4060081" cy="6264696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211960" y="2996952"/>
            <a:ext cx="4680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诗篇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102</a:t>
            </a:r>
            <a:r>
              <a:rPr kumimoji="0" lang="zh-CN" alt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kumimoji="0" lang="zh-CN" alt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，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2</a:t>
            </a:r>
            <a:r>
              <a:rPr kumimoji="0" lang="en-A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耶和华啊，求你听我的祷告，容我的呼求达到你面前。我在急难的日子，求你向我侧耳，不要向我掩面；我呼求的日子，求你快快应允我。”</a:t>
            </a:r>
            <a:endParaRPr kumimoji="0" lang="zh-CN" alt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211960" y="5061083"/>
            <a:ext cx="46085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A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以赛亚书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59:1 </a:t>
            </a:r>
            <a:r>
              <a:rPr kumimoji="0" lang="en-A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耶和华的膀臂，并非缩短不能拯救；耳朵并非发沉，不能听见。”</a:t>
            </a:r>
            <a:endParaRPr kumimoji="0" lang="zh-CN" alt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2292" grpId="0"/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90872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2. </a:t>
            </a:r>
            <a:r>
              <a:rPr lang="zh-CN" altLang="en-US" b="1" dirty="0" smtClean="0"/>
              <a:t>神记得</a:t>
            </a:r>
            <a:endParaRPr lang="en-S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19872" y="5301208"/>
            <a:ext cx="5724128" cy="1556792"/>
          </a:xfrm>
        </p:spPr>
        <p:txBody>
          <a:bodyPr>
            <a:normAutofit fontScale="77500" lnSpcReduction="20000"/>
          </a:bodyPr>
          <a:lstStyle/>
          <a:p>
            <a:pPr marL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3500" b="1" dirty="0"/>
              <a:t>创</a:t>
            </a:r>
            <a:r>
              <a:rPr lang="zh-CN" altLang="en-US" sz="3500" b="1" dirty="0" smtClean="0"/>
              <a:t>世记 </a:t>
            </a:r>
            <a:r>
              <a:rPr lang="en-US" altLang="zh-CN" sz="3500" b="1" dirty="0" smtClean="0"/>
              <a:t>17</a:t>
            </a:r>
            <a:r>
              <a:rPr lang="zh-CN" altLang="en-US" sz="3500" b="1" dirty="0" smtClean="0"/>
              <a:t>：</a:t>
            </a:r>
            <a:r>
              <a:rPr lang="en-US" altLang="zh-CN" sz="3500" b="1" dirty="0" smtClean="0"/>
              <a:t>7</a:t>
            </a:r>
            <a:r>
              <a:rPr lang="zh-CN" altLang="en-US" sz="3500" dirty="0" smtClean="0"/>
              <a:t>“</a:t>
            </a:r>
            <a:r>
              <a:rPr lang="zh-CN" altLang="en-US" sz="3500" b="1" dirty="0"/>
              <a:t>我要与你并你世世代代的后裔坚立我的约，作永远的约，是要作你和你后裔的神。”</a:t>
            </a:r>
            <a:endParaRPr lang="en-US" sz="3500" b="1" dirty="0"/>
          </a:p>
          <a:p>
            <a:pPr>
              <a:buNone/>
            </a:pPr>
            <a:endParaRPr lang="en-SG" dirty="0"/>
          </a:p>
        </p:txBody>
      </p:sp>
      <p:pic>
        <p:nvPicPr>
          <p:cNvPr id="5" name="Picture 2" descr="http://upload.wikimedia.org/wikipedia/commons/d/dc/Figures_The_Israelites%27_Cruel_Bondage_in_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92255"/>
            <a:ext cx="3347863" cy="5165745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63888" y="0"/>
            <a:ext cx="5580112" cy="1124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b="1" dirty="0" smtClean="0"/>
              <a:t>亚伯拉罕、以撒、雅各所立的约</a:t>
            </a:r>
            <a:endParaRPr lang="en-US" altLang="zh-CN" sz="28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神承诺他不会忘记他的约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491880" y="1196752"/>
            <a:ext cx="56521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创世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记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9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kumimoji="0" lang="en-A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13 </a:t>
            </a:r>
            <a:r>
              <a:rPr kumimoji="0" lang="en-A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我把虹放在云彩中，这就可作我与你们合各样有血肉的活物所立的约。”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15</a:t>
            </a:r>
            <a:r>
              <a:rPr kumimoji="0" lang="zh-CN" alt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，</a:t>
            </a:r>
            <a:r>
              <a:rPr kumimoji="0" lang="en-AU" altLang="zh-CN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16</a:t>
            </a:r>
            <a:r>
              <a:rPr kumimoji="0" lang="en-AU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我便记念我与你们合各样有血肉的活物所立的约，水就再不泛滥毁坏一切有血肉的物了。虹必现在云彩中，我看见，</a:t>
            </a:r>
            <a:r>
              <a:rPr kumimoji="0" lang="zh-CN" alt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就要纪念</a:t>
            </a:r>
            <a:r>
              <a:rPr kumimoji="0" lang="zh-CN" altLang="en-A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我与地上各样有血肉的活物所立的永约。”</a:t>
            </a:r>
            <a:endParaRPr kumimoji="0" lang="zh-CN" altLang="en-A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908720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 smtClean="0"/>
              <a:t>2. </a:t>
            </a:r>
            <a:r>
              <a:rPr lang="zh-CN" altLang="en-US" b="1" dirty="0" smtClean="0"/>
              <a:t>神记得</a:t>
            </a:r>
            <a:endParaRPr lang="en-SG" dirty="0"/>
          </a:p>
        </p:txBody>
      </p:sp>
      <p:pic>
        <p:nvPicPr>
          <p:cNvPr id="5" name="Picture 2" descr="http://upload.wikimedia.org/wikipedia/commons/d/dc/Figures_The_Israelites%27_Cruel_Bondage_in_Egy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3424"/>
            <a:ext cx="3360067" cy="5184576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203848" y="0"/>
            <a:ext cx="56886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b="1" dirty="0" smtClean="0"/>
              <a:t>神所立的新约 </a:t>
            </a:r>
            <a:r>
              <a:rPr lang="en-US" altLang="zh-CN" sz="2800" b="1" dirty="0" smtClean="0"/>
              <a:t>– </a:t>
            </a:r>
            <a:r>
              <a:rPr lang="zh-CN" altLang="en-US" sz="2800" b="1" dirty="0" smtClean="0"/>
              <a:t>耶稣的十字架与复活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491880" y="1218625"/>
            <a:ext cx="56521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路加福音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：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68 </a:t>
            </a:r>
            <a:r>
              <a:rPr kumimoji="0" lang="en-A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主以色列的神是应当称颂的，因他眷顾他的百姓，为他们施行救赎；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69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在他仆人大卫家中，为我们兴起了拯救的角；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70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正如主藉着从创世以来，圣先知的口所说的话。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71 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拯救我们脱离仇敌，和一切狠我们之人的手；</a:t>
            </a: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72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向我们列祖施怜悯，纪念他的圣约，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73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就是他对我们祖宗亚伯拉罕所起的誓，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74 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叫我们既从仇敌手中被救出来，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75 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就可以终身在他面前，坦然无惧的用圣洁、公义事奉他。”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76-77 </a:t>
            </a:r>
            <a:r>
              <a:rPr kumimoji="0" lang="en-A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“</a:t>
            </a:r>
            <a:r>
              <a:rPr kumimoji="0" lang="zh-CN" alt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孩子啊，你要称为至高者的先知；因为你要行在主的面前，预备他的道路，叫他的百姓因罪得救，就知道救恩。”</a:t>
            </a:r>
            <a:endParaRPr kumimoji="0" lang="zh-CN" alt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87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1115</TotalTime>
  <Words>1134</Words>
  <Application>Microsoft Office PowerPoint</Application>
  <PresentationFormat>On-screen Show (4:3)</PresentationFormat>
  <Paragraphs>67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上帝记得</vt:lpstr>
      <vt:lpstr>Slide 2</vt:lpstr>
      <vt:lpstr>出埃及记2:23-25</vt:lpstr>
      <vt:lpstr>Facts about Israel - Timeline of Historical Highlights 以色列历史时间轴</vt:lpstr>
      <vt:lpstr>神啊，救我们！</vt:lpstr>
      <vt:lpstr>出埃及记2:23-25</vt:lpstr>
      <vt:lpstr>1. 神听见</vt:lpstr>
      <vt:lpstr>2. 神记得</vt:lpstr>
      <vt:lpstr>2. 神记得</vt:lpstr>
      <vt:lpstr>3. 神看见</vt:lpstr>
      <vt:lpstr>4. 神知道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ＫｉａＴｅｃｋ</dc:creator>
  <cp:lastModifiedBy>CCCB-SLC</cp:lastModifiedBy>
  <cp:revision>175</cp:revision>
  <dcterms:created xsi:type="dcterms:W3CDTF">2014-01-18T02:06:02Z</dcterms:created>
  <dcterms:modified xsi:type="dcterms:W3CDTF">2014-03-23T00:34:26Z</dcterms:modified>
</cp:coreProperties>
</file>