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9" r:id="rId3"/>
    <p:sldId id="267" r:id="rId4"/>
    <p:sldId id="260" r:id="rId5"/>
    <p:sldId id="264" r:id="rId6"/>
    <p:sldId id="263" r:id="rId7"/>
    <p:sldId id="261" r:id="rId8"/>
    <p:sldId id="262" r:id="rId9"/>
    <p:sldId id="266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4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54B753-47FE-4211-A964-3EDF82538386}" type="datetimeFigureOut">
              <a:rPr lang="en-AU" smtClean="0"/>
              <a:pPr/>
              <a:t>8/03/2014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3DF199-7F05-43E2-B217-063C5780A0A9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3DF199-7F05-43E2-B217-063C5780A0A9}" type="slidenum">
              <a:rPr lang="en-AU" smtClean="0"/>
              <a:pPr/>
              <a:t>9</a:t>
            </a:fld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9286965-EB1C-41AC-80EA-CDAE5CCD3F14}" type="datetimeFigureOut">
              <a:rPr lang="en-AU" smtClean="0"/>
              <a:pPr/>
              <a:t>8/03/2014</a:t>
            </a:fld>
            <a:endParaRPr lang="en-A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AU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DC83A81-8713-4AE2-9C23-CCF58A3A3C2D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86965-EB1C-41AC-80EA-CDAE5CCD3F14}" type="datetimeFigureOut">
              <a:rPr lang="en-AU" smtClean="0"/>
              <a:pPr/>
              <a:t>8/03/2014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83A81-8713-4AE2-9C23-CCF58A3A3C2D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86965-EB1C-41AC-80EA-CDAE5CCD3F14}" type="datetimeFigureOut">
              <a:rPr lang="en-AU" smtClean="0"/>
              <a:pPr/>
              <a:t>8/03/2014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83A81-8713-4AE2-9C23-CCF58A3A3C2D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9286965-EB1C-41AC-80EA-CDAE5CCD3F14}" type="datetimeFigureOut">
              <a:rPr lang="en-AU" smtClean="0"/>
              <a:pPr/>
              <a:t>8/03/2014</a:t>
            </a:fld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DC83A81-8713-4AE2-9C23-CCF58A3A3C2D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9286965-EB1C-41AC-80EA-CDAE5CCD3F14}" type="datetimeFigureOut">
              <a:rPr lang="en-AU" smtClean="0"/>
              <a:pPr/>
              <a:t>8/03/2014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AU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DC83A81-8713-4AE2-9C23-CCF58A3A3C2D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86965-EB1C-41AC-80EA-CDAE5CCD3F14}" type="datetimeFigureOut">
              <a:rPr lang="en-AU" smtClean="0"/>
              <a:pPr/>
              <a:t>8/03/2014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83A81-8713-4AE2-9C23-CCF58A3A3C2D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86965-EB1C-41AC-80EA-CDAE5CCD3F14}" type="datetimeFigureOut">
              <a:rPr lang="en-AU" smtClean="0"/>
              <a:pPr/>
              <a:t>8/03/2014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83A81-8713-4AE2-9C23-CCF58A3A3C2D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9286965-EB1C-41AC-80EA-CDAE5CCD3F14}" type="datetimeFigureOut">
              <a:rPr lang="en-AU" smtClean="0"/>
              <a:pPr/>
              <a:t>8/03/2014</a:t>
            </a:fld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DC83A81-8713-4AE2-9C23-CCF58A3A3C2D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86965-EB1C-41AC-80EA-CDAE5CCD3F14}" type="datetimeFigureOut">
              <a:rPr lang="en-AU" smtClean="0"/>
              <a:pPr/>
              <a:t>8/03/2014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83A81-8713-4AE2-9C23-CCF58A3A3C2D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9286965-EB1C-41AC-80EA-CDAE5CCD3F14}" type="datetimeFigureOut">
              <a:rPr lang="en-AU" smtClean="0"/>
              <a:pPr/>
              <a:t>8/03/2014</a:t>
            </a:fld>
            <a:endParaRPr lang="en-AU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DC83A81-8713-4AE2-9C23-CCF58A3A3C2D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9286965-EB1C-41AC-80EA-CDAE5CCD3F14}" type="datetimeFigureOut">
              <a:rPr lang="en-AU" smtClean="0"/>
              <a:pPr/>
              <a:t>8/03/2014</a:t>
            </a:fld>
            <a:endParaRPr lang="en-A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DC83A81-8713-4AE2-9C23-CCF58A3A3C2D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9286965-EB1C-41AC-80EA-CDAE5CCD3F14}" type="datetimeFigureOut">
              <a:rPr lang="en-AU" smtClean="0"/>
              <a:pPr/>
              <a:t>8/03/2014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AU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DC83A81-8713-4AE2-9C23-CCF58A3A3C2D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 smtClean="0"/>
              <a:t>事奉者的心腸</a:t>
            </a:r>
            <a:endParaRPr lang="en-AU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2400" dirty="0" smtClean="0"/>
              <a:t>帖撒羅尼迦前書</a:t>
            </a:r>
            <a:r>
              <a:rPr lang="en-US" altLang="zh-CN" sz="2400" dirty="0" smtClean="0"/>
              <a:t>2</a:t>
            </a:r>
            <a:r>
              <a:rPr lang="zh-CN" altLang="en-US" sz="2400" dirty="0" smtClean="0"/>
              <a:t>：</a:t>
            </a:r>
            <a:r>
              <a:rPr lang="en-US" altLang="zh-CN" sz="2400" dirty="0" smtClean="0"/>
              <a:t>1-12</a:t>
            </a:r>
            <a:endParaRPr lang="en-A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low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625" y="0"/>
            <a:ext cx="9132375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 rot="10800000" flipV="1">
            <a:off x="4343400" y="381000"/>
            <a:ext cx="4616648" cy="426544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7200" b="1" dirty="0" smtClean="0">
                <a:latin typeface="Arial Black" pitchFamily="34" charset="0"/>
                <a:cs typeface="Aharoni" pitchFamily="2" charset="-79"/>
              </a:rPr>
              <a:t>一無掛慮常常喜樂靈命更新事主蒙福</a:t>
            </a:r>
            <a:endParaRPr lang="en-AU" sz="7200" b="1" dirty="0">
              <a:latin typeface="Arial Black" pitchFamily="34" charset="0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以弗所書</a:t>
            </a:r>
            <a:r>
              <a:rPr lang="en-US" altLang="zh-CN" dirty="0" smtClean="0"/>
              <a:t>2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10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sz="4000" b="1" dirty="0" smtClean="0"/>
              <a:t>我們原是祂的工作（傑作），在基督裡造成的，為要叫我們行善，就是神所預備叫我們行的。</a:t>
            </a:r>
            <a:endParaRPr lang="en-A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羅馬書</a:t>
            </a:r>
            <a:r>
              <a:rPr lang="en-US" altLang="zh-CN" dirty="0" smtClean="0"/>
              <a:t>12</a:t>
            </a:r>
            <a:r>
              <a:rPr lang="zh-CN" altLang="en-US" dirty="0" smtClean="0"/>
              <a:t>：</a:t>
            </a:r>
            <a:r>
              <a:rPr lang="en-US" altLang="zh-CN" dirty="0" smtClean="0"/>
              <a:t>1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CN" altLang="en-US" sz="4000" b="1" dirty="0" smtClean="0"/>
              <a:t>你們將身體獻上，當作活祭，是聖潔的，是神所喜悅的，你們如此事奉，乃是理所當然的。</a:t>
            </a:r>
            <a:endParaRPr lang="en-A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保羅排除萬難的堅持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sz="2800" b="1" dirty="0" smtClean="0"/>
              <a:t>我們從前在腓立比被害受辱，這是你們知道的，然而還是靠著我們的神放開膽量，在大爭戰中把神的福音傳給你們</a:t>
            </a:r>
            <a:r>
              <a:rPr lang="zh-TW" altLang="en-US" sz="2800" dirty="0" smtClean="0"/>
              <a:t>。</a:t>
            </a:r>
            <a:r>
              <a:rPr lang="zh-CN" altLang="en-US" sz="2000" b="1" dirty="0" smtClean="0"/>
              <a:t>（</a:t>
            </a:r>
            <a:r>
              <a:rPr lang="en-US" altLang="zh-CN" sz="2000" b="1" dirty="0" smtClean="0"/>
              <a:t>2</a:t>
            </a:r>
            <a:r>
              <a:rPr lang="zh-CN" altLang="en-US" sz="2000" b="1" dirty="0" smtClean="0"/>
              <a:t>：</a:t>
            </a:r>
            <a:r>
              <a:rPr lang="en-US" altLang="zh-CN" sz="2000" b="1" dirty="0" smtClean="0"/>
              <a:t>2</a:t>
            </a:r>
            <a:r>
              <a:rPr lang="zh-CN" altLang="en-US" sz="2000" b="1" dirty="0" smtClean="0"/>
              <a:t>）</a:t>
            </a:r>
            <a:endParaRPr lang="en-AU" altLang="zh-CN" sz="2000" b="1" dirty="0" smtClean="0"/>
          </a:p>
          <a:p>
            <a:pPr>
              <a:buNone/>
            </a:pPr>
            <a:endParaRPr lang="en-US" altLang="zh-CN" sz="2000" b="1" dirty="0" smtClean="0"/>
          </a:p>
          <a:p>
            <a:r>
              <a:rPr lang="zh-TW" altLang="en-US" sz="2800" b="1" dirty="0" smtClean="0"/>
              <a:t>弟兄們，你們自己原曉得我們進到你們那裡，並不是徒然的。</a:t>
            </a:r>
            <a:r>
              <a:rPr lang="zh-CN" altLang="en-US" sz="2000" b="1" dirty="0" smtClean="0"/>
              <a:t>（</a:t>
            </a:r>
            <a:r>
              <a:rPr lang="en-US" altLang="zh-CN" sz="2000" b="1" dirty="0" smtClean="0"/>
              <a:t>2</a:t>
            </a:r>
            <a:r>
              <a:rPr lang="zh-CN" altLang="en-US" sz="2000" b="1" dirty="0" smtClean="0"/>
              <a:t>：</a:t>
            </a:r>
            <a:r>
              <a:rPr lang="en-US" altLang="zh-CN" sz="2000" b="1" dirty="0" smtClean="0"/>
              <a:t>1</a:t>
            </a:r>
            <a:r>
              <a:rPr lang="zh-CN" altLang="en-US" sz="2000" b="1" dirty="0" smtClean="0"/>
              <a:t>）</a:t>
            </a:r>
            <a:endParaRPr lang="en-US" altLang="zh-CN" sz="2000" b="1" dirty="0" smtClean="0"/>
          </a:p>
          <a:p>
            <a:endParaRPr lang="en-US" altLang="zh-CN" sz="2800" b="1" dirty="0" smtClean="0"/>
          </a:p>
          <a:p>
            <a:endParaRPr lang="en-US" altLang="zh-CN" sz="2000" b="1" dirty="0" smtClean="0"/>
          </a:p>
          <a:p>
            <a:endParaRPr lang="en-A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5" name="Picture Placeholder 4" descr="body-scan-of-250lb-and-120lb-woman-side-by-side-airport-scanners-not-expected-to-be-this-detailed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1686" b="11686"/>
          <a:stretch>
            <a:fillRect/>
          </a:stretch>
        </p:blipFill>
        <p:spPr>
          <a:xfrm>
            <a:off x="0" y="0"/>
            <a:ext cx="6172200" cy="68580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 vert="eaVert">
            <a:normAutofit fontScale="92500" lnSpcReduction="20000"/>
          </a:bodyPr>
          <a:lstStyle/>
          <a:p>
            <a:r>
              <a:rPr lang="en-AU" dirty="0" smtClean="0"/>
              <a:t>              </a:t>
            </a:r>
          </a:p>
          <a:p>
            <a:endParaRPr lang="en-AU" dirty="0" smtClean="0"/>
          </a:p>
          <a:p>
            <a:r>
              <a:rPr lang="zh-CN" altLang="en-US" sz="6000" dirty="0" smtClean="0"/>
              <a:t>事奉者的心腸</a:t>
            </a:r>
            <a:endParaRPr lang="en-AU" sz="6000" dirty="0" smtClean="0"/>
          </a:p>
          <a:p>
            <a:r>
              <a:rPr lang="en-AU" dirty="0" smtClean="0"/>
              <a:t>   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you see is what you get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b="1" dirty="0" smtClean="0"/>
              <a:t>弟兄們，你們自己原曉得</a:t>
            </a:r>
            <a:r>
              <a:rPr lang="en-AU" b="1" dirty="0" smtClean="0"/>
              <a:t>.</a:t>
            </a:r>
            <a:r>
              <a:rPr lang="zh-TW" altLang="en-US" b="1" dirty="0" smtClean="0"/>
              <a:t>。（</a:t>
            </a:r>
            <a:r>
              <a:rPr lang="en-AU" b="1" dirty="0" smtClean="0"/>
              <a:t>2</a:t>
            </a:r>
            <a:r>
              <a:rPr lang="zh-TW" altLang="en-US" b="1" dirty="0" smtClean="0"/>
              <a:t>：</a:t>
            </a:r>
            <a:r>
              <a:rPr lang="en-AU" b="1" dirty="0" smtClean="0"/>
              <a:t>1</a:t>
            </a:r>
            <a:r>
              <a:rPr lang="zh-TW" altLang="en-US" b="1" dirty="0" smtClean="0"/>
              <a:t>）</a:t>
            </a:r>
            <a:endParaRPr lang="en-US" altLang="zh-TW" b="1" dirty="0" smtClean="0"/>
          </a:p>
          <a:p>
            <a:r>
              <a:rPr lang="zh-TW" altLang="en-US" b="1" dirty="0" smtClean="0"/>
              <a:t>這是你們知道的。。（</a:t>
            </a:r>
            <a:r>
              <a:rPr lang="en-AU" b="1" dirty="0" smtClean="0"/>
              <a:t>2</a:t>
            </a:r>
            <a:r>
              <a:rPr lang="zh-TW" altLang="en-US" b="1" dirty="0" smtClean="0"/>
              <a:t>：</a:t>
            </a:r>
            <a:r>
              <a:rPr lang="en-US" altLang="zh-CN" b="1" dirty="0" smtClean="0"/>
              <a:t>2</a:t>
            </a:r>
            <a:r>
              <a:rPr lang="zh-CN" altLang="en-US" b="1" dirty="0" smtClean="0"/>
              <a:t>，</a:t>
            </a:r>
            <a:r>
              <a:rPr lang="en-AU" b="1" dirty="0" smtClean="0"/>
              <a:t>5</a:t>
            </a:r>
            <a:r>
              <a:rPr lang="zh-TW" altLang="en-US" b="1" dirty="0" smtClean="0"/>
              <a:t>）</a:t>
            </a:r>
            <a:endParaRPr lang="en-US" altLang="zh-TW" b="1" dirty="0" smtClean="0"/>
          </a:p>
          <a:p>
            <a:r>
              <a:rPr lang="zh-TW" altLang="en-US" b="1" dirty="0" smtClean="0"/>
              <a:t>正如你們知道的。。（</a:t>
            </a:r>
            <a:r>
              <a:rPr lang="en-AU" b="1" dirty="0" smtClean="0"/>
              <a:t>2</a:t>
            </a:r>
            <a:r>
              <a:rPr lang="zh-TW" altLang="en-US" b="1" dirty="0" smtClean="0"/>
              <a:t>：</a:t>
            </a:r>
            <a:r>
              <a:rPr lang="en-AU" b="1" dirty="0" smtClean="0"/>
              <a:t>11</a:t>
            </a:r>
            <a:r>
              <a:rPr lang="zh-TW" altLang="en-US" b="1" dirty="0" smtClean="0"/>
              <a:t>）</a:t>
            </a:r>
            <a:endParaRPr lang="en-US" altLang="zh-TW" b="1" dirty="0" smtClean="0"/>
          </a:p>
          <a:p>
            <a:r>
              <a:rPr lang="zh-TW" altLang="en-US" dirty="0" smtClean="0"/>
              <a:t>。。</a:t>
            </a:r>
            <a:r>
              <a:rPr lang="zh-TW" altLang="en-US" b="1" dirty="0" smtClean="0"/>
              <a:t>神可以作見證（</a:t>
            </a:r>
            <a:r>
              <a:rPr lang="en-AU" b="1" dirty="0" smtClean="0"/>
              <a:t>2</a:t>
            </a:r>
            <a:r>
              <a:rPr lang="zh-TW" altLang="en-US" b="1" dirty="0" smtClean="0"/>
              <a:t>：</a:t>
            </a:r>
            <a:r>
              <a:rPr lang="en-AU" b="1" dirty="0" smtClean="0"/>
              <a:t>5</a:t>
            </a:r>
            <a:r>
              <a:rPr lang="zh-TW" altLang="en-US" b="1" dirty="0" smtClean="0"/>
              <a:t>）</a:t>
            </a:r>
            <a:endParaRPr lang="en-US" altLang="zh-TW" b="1" dirty="0" smtClean="0"/>
          </a:p>
          <a:p>
            <a:r>
              <a:rPr lang="zh-TW" altLang="en-US" b="1" dirty="0" smtClean="0"/>
              <a:t>。。這是你們和神都可以作見證的。。（</a:t>
            </a:r>
            <a:r>
              <a:rPr lang="en-AU" b="1" dirty="0" smtClean="0"/>
              <a:t>2</a:t>
            </a:r>
            <a:r>
              <a:rPr lang="zh-TW" altLang="en-US" b="1" dirty="0" smtClean="0"/>
              <a:t>：</a:t>
            </a:r>
            <a:r>
              <a:rPr lang="en-AU" b="1" dirty="0" smtClean="0"/>
              <a:t>10</a:t>
            </a:r>
            <a:r>
              <a:rPr lang="zh-TW" altLang="en-US" b="1" dirty="0" smtClean="0"/>
              <a:t>）</a:t>
            </a:r>
            <a:endParaRPr lang="en-US" altLang="zh-CN" b="1" dirty="0" smtClean="0"/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管家信差的心腸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b="1" dirty="0" smtClean="0"/>
              <a:t>是靠我們的神放開膽量傳福音。</a:t>
            </a:r>
            <a:r>
              <a:rPr lang="zh-CN" altLang="en-US" sz="2000" b="1" dirty="0" smtClean="0"/>
              <a:t>（</a:t>
            </a:r>
            <a:r>
              <a:rPr lang="en-US" altLang="zh-CN" sz="2000" b="1" dirty="0" smtClean="0"/>
              <a:t>2</a:t>
            </a:r>
            <a:r>
              <a:rPr lang="zh-CN" altLang="en-US" sz="2000" b="1" dirty="0" smtClean="0"/>
              <a:t>：</a:t>
            </a:r>
            <a:r>
              <a:rPr lang="en-US" altLang="zh-CN" sz="2000" b="1" dirty="0" smtClean="0"/>
              <a:t>2</a:t>
            </a:r>
            <a:r>
              <a:rPr lang="zh-CN" altLang="en-US" sz="2000" b="1" dirty="0" smtClean="0"/>
              <a:t>）</a:t>
            </a:r>
            <a:endParaRPr lang="en-US" altLang="zh-CN" b="1" dirty="0" smtClean="0"/>
          </a:p>
          <a:p>
            <a:r>
              <a:rPr lang="zh-TW" altLang="en-US" b="1" dirty="0" smtClean="0"/>
              <a:t>但神既然驗中了我們，把福音托付給我們，我們就照樣講。。是要討那察驗我們心的神喜歡。</a:t>
            </a:r>
            <a:r>
              <a:rPr lang="zh-CN" altLang="en-US" sz="2000" b="1" dirty="0" smtClean="0"/>
              <a:t>（</a:t>
            </a:r>
            <a:r>
              <a:rPr lang="en-US" altLang="zh-CN" sz="2000" b="1" dirty="0" smtClean="0"/>
              <a:t>2</a:t>
            </a:r>
            <a:r>
              <a:rPr lang="zh-CN" altLang="en-US" sz="2000" b="1" dirty="0" smtClean="0"/>
              <a:t>：</a:t>
            </a:r>
            <a:r>
              <a:rPr lang="en-US" altLang="zh-CN" sz="2000" b="1" dirty="0" smtClean="0"/>
              <a:t>4</a:t>
            </a:r>
            <a:r>
              <a:rPr lang="zh-CN" altLang="en-US" sz="2000" b="1" dirty="0" smtClean="0"/>
              <a:t>）</a:t>
            </a:r>
            <a:endParaRPr lang="en-US" altLang="zh-CN" sz="2000" b="1" dirty="0" smtClean="0"/>
          </a:p>
          <a:p>
            <a:r>
              <a:rPr lang="zh-CN" altLang="en-US" sz="2000" b="1" dirty="0" smtClean="0"/>
              <a:t>“</a:t>
            </a:r>
            <a:r>
              <a:rPr lang="zh-TW" altLang="en-US" b="1" dirty="0" smtClean="0"/>
              <a:t>神的福音，神的道</a:t>
            </a:r>
            <a:r>
              <a:rPr lang="zh-CN" altLang="en-US" b="1" dirty="0" smtClean="0"/>
              <a:t>”</a:t>
            </a:r>
            <a:r>
              <a:rPr lang="zh-CN" altLang="en-US" sz="2000" b="1" dirty="0" smtClean="0"/>
              <a:t>（</a:t>
            </a:r>
            <a:r>
              <a:rPr lang="en-US" altLang="zh-CN" sz="2000" b="1" dirty="0" smtClean="0"/>
              <a:t>2</a:t>
            </a:r>
            <a:r>
              <a:rPr lang="zh-CN" altLang="en-US" sz="2000" b="1" dirty="0" smtClean="0"/>
              <a:t>：</a:t>
            </a:r>
            <a:r>
              <a:rPr lang="en-US" altLang="zh-CN" sz="2000" b="1" dirty="0" smtClean="0"/>
              <a:t>2</a:t>
            </a:r>
            <a:r>
              <a:rPr lang="zh-CN" altLang="en-US" sz="2000" b="1" dirty="0" smtClean="0"/>
              <a:t>，</a:t>
            </a:r>
            <a:r>
              <a:rPr lang="en-US" altLang="zh-CN" sz="2000" b="1" dirty="0" smtClean="0"/>
              <a:t>9</a:t>
            </a:r>
            <a:r>
              <a:rPr lang="zh-CN" altLang="en-US" sz="2000" b="1" dirty="0" smtClean="0"/>
              <a:t>，</a:t>
            </a:r>
            <a:r>
              <a:rPr lang="en-US" altLang="zh-CN" sz="2000" b="1" dirty="0" smtClean="0"/>
              <a:t>13</a:t>
            </a:r>
            <a:r>
              <a:rPr lang="zh-CN" altLang="en-US" sz="2000" b="1" dirty="0" smtClean="0"/>
              <a:t>）</a:t>
            </a:r>
            <a:endParaRPr lang="en-US" altLang="zh-CN" sz="2000" b="1" dirty="0" smtClean="0"/>
          </a:p>
          <a:p>
            <a:r>
              <a:rPr lang="zh-TW" altLang="en-US" b="1" dirty="0" smtClean="0"/>
              <a:t>我們</a:t>
            </a:r>
            <a:r>
              <a:rPr lang="zh-TW" altLang="en-US" b="1" dirty="0" smtClean="0"/>
              <a:t>向</a:t>
            </a:r>
            <a:r>
              <a:rPr lang="zh-CN" altLang="en-US" b="1" smtClean="0"/>
              <a:t>你</a:t>
            </a:r>
            <a:r>
              <a:rPr lang="zh-TW" altLang="en-US" b="1" smtClean="0"/>
              <a:t>們</a:t>
            </a:r>
            <a:r>
              <a:rPr lang="zh-TW" altLang="en-US" b="1" dirty="0" smtClean="0"/>
              <a:t>信主的人，是何等聖潔公義無可指責，有你們作見證，也有神作見證。</a:t>
            </a:r>
            <a:r>
              <a:rPr lang="zh-CN" altLang="en-US" sz="2000" b="1" dirty="0" smtClean="0"/>
              <a:t>（</a:t>
            </a:r>
            <a:r>
              <a:rPr lang="en-US" altLang="zh-CN" sz="2000" b="1" dirty="0" smtClean="0"/>
              <a:t>2</a:t>
            </a:r>
            <a:r>
              <a:rPr lang="zh-CN" altLang="en-US" sz="2000" b="1" dirty="0" smtClean="0"/>
              <a:t>：</a:t>
            </a:r>
            <a:r>
              <a:rPr lang="en-US" altLang="zh-CN" sz="2000" b="1" dirty="0" smtClean="0"/>
              <a:t>10</a:t>
            </a:r>
            <a:r>
              <a:rPr lang="zh-CN" altLang="en-US" sz="2000" b="1" dirty="0" smtClean="0"/>
              <a:t>）</a:t>
            </a:r>
            <a:endParaRPr lang="en-US" altLang="zh-CN" sz="2000" b="1" dirty="0" smtClean="0"/>
          </a:p>
          <a:p>
            <a:r>
              <a:rPr lang="zh-TW" altLang="en-US" b="1" dirty="0" smtClean="0"/>
              <a:t>我們的勸勉，不是出於錯誤，不是出於污穢，也不是用詭詐。</a:t>
            </a:r>
            <a:r>
              <a:rPr lang="zh-CN" altLang="en-US" sz="2000" b="1" dirty="0" smtClean="0"/>
              <a:t>（</a:t>
            </a:r>
            <a:r>
              <a:rPr lang="en-US" altLang="zh-CN" sz="2000" b="1" dirty="0" smtClean="0"/>
              <a:t>2</a:t>
            </a:r>
            <a:r>
              <a:rPr lang="zh-CN" altLang="en-US" sz="2000" b="1" dirty="0" smtClean="0"/>
              <a:t>：</a:t>
            </a:r>
            <a:r>
              <a:rPr lang="en-US" altLang="zh-CN" sz="2000" b="1" dirty="0" smtClean="0"/>
              <a:t>3</a:t>
            </a:r>
            <a:r>
              <a:rPr lang="zh-CN" altLang="en-US" sz="2000" b="1" dirty="0" smtClean="0"/>
              <a:t>）</a:t>
            </a:r>
            <a:endParaRPr lang="en-US" altLang="zh-CN" sz="2000" b="1" dirty="0" smtClean="0"/>
          </a:p>
          <a:p>
            <a:r>
              <a:rPr lang="zh-TW" altLang="en-US" b="1" dirty="0" smtClean="0"/>
              <a:t>不是討人喜歡</a:t>
            </a:r>
            <a:r>
              <a:rPr lang="zh-CN" altLang="en-US" dirty="0" smtClean="0"/>
              <a:t>，</a:t>
            </a:r>
            <a:r>
              <a:rPr lang="zh-TW" altLang="en-US" b="1" dirty="0" smtClean="0"/>
              <a:t>從來沒有用過諂媚的話，也沒有藏著貪心</a:t>
            </a:r>
            <a:r>
              <a:rPr lang="zh-CN" altLang="en-US" dirty="0" smtClean="0"/>
              <a:t>，</a:t>
            </a:r>
            <a:r>
              <a:rPr lang="zh-TW" altLang="en-US" b="1" dirty="0" smtClean="0"/>
              <a:t>沒有向你們或向別人求榮耀。</a:t>
            </a:r>
            <a:r>
              <a:rPr lang="zh-CN" altLang="en-US" sz="2000" b="1" dirty="0" smtClean="0"/>
              <a:t>（</a:t>
            </a:r>
            <a:r>
              <a:rPr lang="en-US" altLang="zh-CN" sz="2000" b="1" dirty="0" smtClean="0"/>
              <a:t>2</a:t>
            </a:r>
            <a:r>
              <a:rPr lang="zh-CN" altLang="en-US" sz="2000" b="1" dirty="0" smtClean="0"/>
              <a:t>：</a:t>
            </a:r>
            <a:r>
              <a:rPr lang="en-US" altLang="zh-CN" sz="2000" b="1" dirty="0" smtClean="0"/>
              <a:t>4</a:t>
            </a:r>
            <a:r>
              <a:rPr lang="zh-CN" altLang="en-US" sz="2000" b="1" dirty="0" smtClean="0"/>
              <a:t>，</a:t>
            </a:r>
            <a:r>
              <a:rPr lang="en-US" altLang="zh-CN" sz="2000" b="1" dirty="0" smtClean="0"/>
              <a:t>5</a:t>
            </a:r>
            <a:r>
              <a:rPr lang="zh-CN" altLang="en-US" sz="2000" b="1" dirty="0" smtClean="0"/>
              <a:t>，</a:t>
            </a:r>
            <a:r>
              <a:rPr lang="en-US" altLang="zh-CN" sz="2000" b="1" dirty="0" smtClean="0"/>
              <a:t>8</a:t>
            </a:r>
            <a:r>
              <a:rPr lang="zh-CN" altLang="en-US" sz="2000" b="1" dirty="0" smtClean="0"/>
              <a:t>）</a:t>
            </a:r>
            <a:endParaRPr lang="en-US" altLang="zh-CN" sz="2000" b="1" dirty="0" smtClean="0"/>
          </a:p>
          <a:p>
            <a:r>
              <a:rPr lang="zh-TW" altLang="en-US" b="1" dirty="0" smtClean="0"/>
              <a:t>免得叫你們一人受累。</a:t>
            </a:r>
            <a:r>
              <a:rPr lang="zh-CN" altLang="en-US" sz="2000" b="1" dirty="0" smtClean="0"/>
              <a:t>（</a:t>
            </a:r>
            <a:r>
              <a:rPr lang="en-US" altLang="zh-CN" sz="2000" b="1" dirty="0" smtClean="0"/>
              <a:t>2</a:t>
            </a:r>
            <a:r>
              <a:rPr lang="zh-CN" altLang="en-US" sz="2000" b="1" dirty="0" smtClean="0"/>
              <a:t>：</a:t>
            </a:r>
            <a:r>
              <a:rPr lang="en-US" altLang="zh-CN" sz="2000" b="1" dirty="0" smtClean="0"/>
              <a:t>9</a:t>
            </a:r>
            <a:r>
              <a:rPr lang="zh-CN" altLang="en-US" sz="2000" b="1" dirty="0" smtClean="0"/>
              <a:t>）</a:t>
            </a:r>
            <a:endParaRPr lang="en-AU" sz="2000" dirty="0" smtClean="0"/>
          </a:p>
          <a:p>
            <a:endParaRPr lang="en-A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父親母親的心腸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b="1" dirty="0" smtClean="0"/>
              <a:t>只在你們中間存心謙和，如同母親乳養自己的孩子。我們既是這樣愛你們，不但願意將神的福音給你們，連自己的性命也願意給你們。</a:t>
            </a:r>
            <a:r>
              <a:rPr lang="zh-CN" altLang="en-US" b="1" dirty="0" smtClean="0"/>
              <a:t>（</a:t>
            </a:r>
            <a:r>
              <a:rPr lang="en-US" altLang="zh-CN" b="1" dirty="0" smtClean="0"/>
              <a:t>2</a:t>
            </a:r>
            <a:r>
              <a:rPr lang="zh-CN" altLang="en-US" b="1" dirty="0" smtClean="0"/>
              <a:t>：</a:t>
            </a:r>
            <a:r>
              <a:rPr lang="en-US" altLang="zh-CN" b="1" dirty="0" smtClean="0"/>
              <a:t>7-8</a:t>
            </a:r>
            <a:r>
              <a:rPr lang="zh-CN" altLang="en-US" b="1" dirty="0" smtClean="0"/>
              <a:t>）</a:t>
            </a:r>
            <a:endParaRPr lang="en-US" altLang="zh-CN" b="1" dirty="0" smtClean="0"/>
          </a:p>
          <a:p>
            <a:pPr>
              <a:buNone/>
            </a:pPr>
            <a:endParaRPr lang="en-US" altLang="zh-CN" b="1" dirty="0" smtClean="0"/>
          </a:p>
          <a:p>
            <a:r>
              <a:rPr lang="zh-TW" altLang="en-US" b="1" dirty="0" smtClean="0"/>
              <a:t>你們也曉得，我們怎樣勸勉你們，安慰你們，囑咐你們各人，好像父親待自己的兒女一樣，要叫你們行事對得起那召我們進祂國，得祂榮耀的神。</a:t>
            </a:r>
            <a:r>
              <a:rPr lang="zh-CN" altLang="en-US" b="1" dirty="0" smtClean="0"/>
              <a:t>（</a:t>
            </a:r>
            <a:r>
              <a:rPr lang="en-US" altLang="zh-CN" b="1" dirty="0" smtClean="0"/>
              <a:t>2</a:t>
            </a:r>
            <a:r>
              <a:rPr lang="zh-CN" altLang="en-US" b="1" dirty="0" smtClean="0"/>
              <a:t>：</a:t>
            </a:r>
            <a:r>
              <a:rPr lang="en-US" altLang="zh-CN" b="1" dirty="0" smtClean="0"/>
              <a:t>11-12</a:t>
            </a:r>
            <a:r>
              <a:rPr lang="zh-CN" altLang="en-US" b="1" dirty="0" smtClean="0"/>
              <a:t>）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總結：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b="1" dirty="0" smtClean="0"/>
              <a:t>我們事奉神</a:t>
            </a:r>
            <a:r>
              <a:rPr lang="zh-CN" altLang="en-US" b="1" dirty="0" smtClean="0"/>
              <a:t>，</a:t>
            </a:r>
            <a:r>
              <a:rPr lang="zh-TW" altLang="en-US" b="1" dirty="0" smtClean="0"/>
              <a:t>服事人是理所當然的，不要找借口逃避責任，也不要因被攻擊而放棄服事。</a:t>
            </a:r>
            <a:endParaRPr lang="en-US" altLang="zh-TW" b="1" dirty="0" smtClean="0"/>
          </a:p>
          <a:p>
            <a:pPr>
              <a:buNone/>
            </a:pPr>
            <a:endParaRPr lang="en-US" altLang="zh-TW" b="1" dirty="0" smtClean="0"/>
          </a:p>
          <a:p>
            <a:r>
              <a:rPr lang="zh-TW" altLang="en-US" b="1" dirty="0" smtClean="0"/>
              <a:t>我們要以神的話語作一面鏡子，以保羅和歷代信徒作榜樣，時常反思自己裡面事奉的動機究竟如何</a:t>
            </a:r>
            <a:r>
              <a:rPr lang="zh-CN" altLang="en-US" b="1" dirty="0" smtClean="0"/>
              <a:t>；</a:t>
            </a:r>
            <a:r>
              <a:rPr lang="zh-TW" altLang="en-US" b="1" dirty="0" smtClean="0"/>
              <a:t>我是否有一個事奉者的心腸，忠心專一的作神的管家信差，以為父為母犧牲的愛來服事弟兄姐妹？</a:t>
            </a:r>
            <a:endParaRPr lang="en-US" altLang="zh-TW" b="1" dirty="0" smtClean="0"/>
          </a:p>
          <a:p>
            <a:endParaRPr lang="en-AU" b="1" dirty="0" smtClean="0"/>
          </a:p>
          <a:p>
            <a:r>
              <a:rPr lang="zh-CN" altLang="en-US" b="1" dirty="0" smtClean="0"/>
              <a:t>眾</a:t>
            </a:r>
            <a:r>
              <a:rPr lang="zh-TW" altLang="en-US" b="1" dirty="0" smtClean="0"/>
              <a:t>弟兄姐妹願意以聖潔公義的言行，搭配聖經真理的傳講，彼此服事彼此建立，</a:t>
            </a:r>
            <a:r>
              <a:rPr lang="zh-CN" altLang="en-US" b="1" dirty="0" smtClean="0"/>
              <a:t>歸榮耀給召我們的神。</a:t>
            </a:r>
            <a:endParaRPr lang="en-A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83</TotalTime>
  <Words>851</Words>
  <Application>Microsoft Office PowerPoint</Application>
  <PresentationFormat>On-screen Show (4:3)</PresentationFormat>
  <Paragraphs>41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Oriel</vt:lpstr>
      <vt:lpstr>事奉者的心腸</vt:lpstr>
      <vt:lpstr>以弗所書2：10</vt:lpstr>
      <vt:lpstr>羅馬書12：1</vt:lpstr>
      <vt:lpstr>保羅排除萬難的堅持</vt:lpstr>
      <vt:lpstr>Slide 5</vt:lpstr>
      <vt:lpstr>What you see is what you get</vt:lpstr>
      <vt:lpstr>管家信差的心腸</vt:lpstr>
      <vt:lpstr>父親母親的心腸</vt:lpstr>
      <vt:lpstr>總結：</vt:lpstr>
      <vt:lpstr>Slide 10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事奉者的心腸</dc:title>
  <dc:creator>johnson wong</dc:creator>
  <cp:lastModifiedBy>johnson wong</cp:lastModifiedBy>
  <cp:revision>11</cp:revision>
  <dcterms:created xsi:type="dcterms:W3CDTF">2014-01-27T12:14:17Z</dcterms:created>
  <dcterms:modified xsi:type="dcterms:W3CDTF">2014-03-08T11:48:49Z</dcterms:modified>
</cp:coreProperties>
</file>