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8" r:id="rId3"/>
    <p:sldId id="269" r:id="rId4"/>
    <p:sldId id="272" r:id="rId5"/>
    <p:sldId id="277" r:id="rId6"/>
    <p:sldId id="278" r:id="rId7"/>
    <p:sldId id="281" r:id="rId8"/>
    <p:sldId id="282" r:id="rId9"/>
    <p:sldId id="279" r:id="rId10"/>
    <p:sldId id="283" r:id="rId11"/>
    <p:sldId id="280" r:id="rId12"/>
    <p:sldId id="284" r:id="rId13"/>
    <p:sldId id="285" r:id="rId14"/>
    <p:sldId id="289" r:id="rId15"/>
    <p:sldId id="286" r:id="rId16"/>
    <p:sldId id="292" r:id="rId17"/>
    <p:sldId id="288" r:id="rId18"/>
    <p:sldId id="290" r:id="rId19"/>
    <p:sldId id="287" r:id="rId20"/>
    <p:sldId id="29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149" autoAdjust="0"/>
  </p:normalViewPr>
  <p:slideViewPr>
    <p:cSldViewPr>
      <p:cViewPr varScale="1">
        <p:scale>
          <a:sx n="44" d="100"/>
          <a:sy n="4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1F2E6-1B27-424D-BCD0-9F63966901CC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FDEED-5882-4A85-A9AB-53161996295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6C313-4CF5-4DD5-A967-26DAB7907DEF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D316-9952-47D5-BD0E-D3E02FD8548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12</a:t>
            </a:fld>
            <a:endParaRPr lang="en-S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14</a:t>
            </a:fld>
            <a:endParaRPr lang="en-SG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18</a:t>
            </a:fld>
            <a:endParaRPr lang="en-SG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20</a:t>
            </a:fld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2</a:t>
            </a:fld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4</a:t>
            </a:fld>
            <a:endParaRPr lang="en-S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5</a:t>
            </a:fld>
            <a:endParaRPr lang="en-S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6</a:t>
            </a:fld>
            <a:endParaRPr lang="en-S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8</a:t>
            </a:fld>
            <a:endParaRPr lang="en-S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9</a:t>
            </a:fld>
            <a:endParaRPr lang="en-S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10</a:t>
            </a:fld>
            <a:endParaRPr lang="en-S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5C89-55CF-4E46-9AC9-71C82D12CFA7}" type="datetimeFigureOut">
              <a:rPr lang="en-SG" smtClean="0"/>
              <a:pPr/>
              <a:t>4/17/2014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552728" cy="1224136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tx1"/>
                </a:solidFill>
              </a:rPr>
              <a:t>路二十三 </a:t>
            </a:r>
            <a:r>
              <a:rPr lang="en-US" altLang="zh-CN" sz="4000" b="1" dirty="0" smtClean="0">
                <a:solidFill>
                  <a:schemeClr val="tx1"/>
                </a:solidFill>
              </a:rPr>
              <a:t>33-38</a:t>
            </a:r>
            <a:endParaRPr lang="en-SG" sz="4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600" b="1" dirty="0" smtClean="0"/>
              <a:t>不救自己的救主</a:t>
            </a:r>
            <a:endParaRPr lang="en-S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2.</a:t>
            </a:r>
            <a:r>
              <a:rPr lang="zh-CN" altLang="en-US" b="1" dirty="0" smtClean="0"/>
              <a:t>耶稣的反应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3672408" cy="936104"/>
          </a:xfrm>
        </p:spPr>
        <p:txBody>
          <a:bodyPr>
            <a:noAutofit/>
          </a:bodyPr>
          <a:lstStyle/>
          <a:p>
            <a:r>
              <a:rPr lang="zh-CN" altLang="en-US" sz="4000" b="1" dirty="0" smtClean="0"/>
              <a:t>受官府嗤笑</a:t>
            </a:r>
            <a:endParaRPr lang="en-US" altLang="zh-TW" sz="4000" b="1" dirty="0" smtClean="0"/>
          </a:p>
          <a:p>
            <a:r>
              <a:rPr lang="zh-CN" altLang="en-US" sz="4000" b="1" dirty="0" smtClean="0"/>
              <a:t>受兵丁戏弄</a:t>
            </a:r>
            <a:endParaRPr lang="en-US" altLang="zh-CN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9552" y="2420888"/>
            <a:ext cx="7992888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父啊，赦免他们！因为他们所做的，他们不晓得。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861048"/>
            <a:ext cx="81472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注意：父神的反应 </a:t>
            </a:r>
            <a:endParaRPr kumimoji="0" lang="en-SG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941168"/>
            <a:ext cx="7992888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神定意将他压伤，使他受痛苦。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9552" y="5715000"/>
            <a:ext cx="81472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注意：</a:t>
            </a:r>
            <a:r>
              <a:rPr lang="zh-CN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门徒的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反应 </a:t>
            </a:r>
            <a:endParaRPr kumimoji="0" lang="en-SG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b="1" dirty="0" smtClean="0"/>
              <a:t>门徒的反应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7632848" cy="936104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加略人猶大出卖耶稣（路</a:t>
            </a:r>
            <a:r>
              <a:rPr lang="en-US" altLang="zh-CN" sz="3600" dirty="0" smtClean="0"/>
              <a:t>22:3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r>
              <a:rPr lang="zh-CN" altLang="en-US" sz="3600" dirty="0" smtClean="0"/>
              <a:t>彼得三次否认耶稣（路</a:t>
            </a:r>
            <a:r>
              <a:rPr lang="en-US" altLang="zh-CN" sz="3600" dirty="0" smtClean="0"/>
              <a:t>22:34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r>
              <a:rPr lang="zh-CN" altLang="en-US" sz="3600" dirty="0" smtClean="0"/>
              <a:t>门徒惊慌逃走了（可</a:t>
            </a:r>
            <a:r>
              <a:rPr lang="en-US" altLang="zh-CN" sz="3600" dirty="0" smtClean="0"/>
              <a:t>14:50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endParaRPr lang="en-US" altLang="zh-CN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5411450"/>
            <a:ext cx="7992888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我们今天的反应又是如何呢？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3.</a:t>
            </a:r>
            <a:r>
              <a:rPr lang="zh-CN" altLang="en-US" b="1" dirty="0" smtClean="0"/>
              <a:t>我们的反应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064896" cy="936104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/>
              <a:t>因着耶稣的死，我们可以放弃我们的权力</a:t>
            </a:r>
            <a:endParaRPr lang="en-US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zh-CN" altLang="en-US" b="1" dirty="0" smtClean="0"/>
              <a:t>腓立比书二</a:t>
            </a:r>
            <a:r>
              <a:rPr lang="en-US" altLang="zh-CN" b="1" dirty="0" smtClean="0"/>
              <a:t>5-11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en-US" sz="4000" dirty="0" smtClean="0"/>
              <a:t>你们当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以基督耶稣的心为心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>
                <a:solidFill>
                  <a:srgbClr val="002060"/>
                </a:solidFill>
              </a:rPr>
              <a:t>他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本有神的形象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不以自己与神同等为强夺的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反倒虚己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取了奴仆的形象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成为人的样式</a:t>
            </a:r>
            <a:r>
              <a:rPr lang="zh-CN" altLang="en-US" sz="4000" dirty="0" smtClean="0">
                <a:solidFill>
                  <a:srgbClr val="002060"/>
                </a:solidFill>
              </a:rPr>
              <a:t>。即有人的样式，就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自己卑微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存心顺服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以至于死</a:t>
            </a:r>
            <a:r>
              <a:rPr lang="zh-CN" altLang="en-US" sz="4000" dirty="0" smtClean="0">
                <a:solidFill>
                  <a:srgbClr val="002060"/>
                </a:solidFill>
              </a:rPr>
              <a:t>，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且死在十字架上</a:t>
            </a:r>
            <a:r>
              <a:rPr lang="zh-CN" altLang="en-US" sz="4000" dirty="0" smtClean="0">
                <a:solidFill>
                  <a:srgbClr val="002060"/>
                </a:solidFill>
              </a:rPr>
              <a:t>。</a:t>
            </a:r>
            <a:endParaRPr lang="en-US" altLang="zh-CN" sz="4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000" dirty="0" smtClean="0">
                <a:solidFill>
                  <a:srgbClr val="C00000"/>
                </a:solidFill>
              </a:rPr>
              <a:t>所以神将他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升为至高</a:t>
            </a:r>
            <a:r>
              <a:rPr lang="zh-CN" altLang="en-US" sz="4000" dirty="0" smtClean="0">
                <a:solidFill>
                  <a:srgbClr val="C00000"/>
                </a:solidFill>
              </a:rPr>
              <a:t>，又赐给他那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超乎万名之上的名</a:t>
            </a:r>
            <a:r>
              <a:rPr lang="zh-CN" altLang="en-US" sz="4000" dirty="0" smtClean="0">
                <a:solidFill>
                  <a:srgbClr val="C00000"/>
                </a:solidFill>
              </a:rPr>
              <a:t>，叫一切在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天上的</a:t>
            </a:r>
            <a:r>
              <a:rPr lang="zh-CN" altLang="en-US" sz="4000" dirty="0" smtClean="0">
                <a:solidFill>
                  <a:srgbClr val="C00000"/>
                </a:solidFill>
              </a:rPr>
              <a:t>、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地上的</a:t>
            </a:r>
            <a:r>
              <a:rPr lang="zh-CN" altLang="en-US" sz="4000" dirty="0" smtClean="0">
                <a:solidFill>
                  <a:srgbClr val="C00000"/>
                </a:solidFill>
              </a:rPr>
              <a:t>和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地低下的</a:t>
            </a:r>
            <a:r>
              <a:rPr lang="zh-CN" altLang="en-US" sz="4000" dirty="0" smtClean="0">
                <a:solidFill>
                  <a:srgbClr val="C00000"/>
                </a:solidFill>
              </a:rPr>
              <a:t>，因耶稣的名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无不屈膝</a:t>
            </a:r>
            <a:r>
              <a:rPr lang="zh-CN" altLang="en-US" sz="4000" dirty="0" smtClean="0">
                <a:solidFill>
                  <a:srgbClr val="C00000"/>
                </a:solidFill>
              </a:rPr>
              <a:t>，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无不口称耶稣基督为主</a:t>
            </a:r>
            <a:r>
              <a:rPr lang="zh-CN" altLang="en-US" sz="4000" dirty="0" smtClean="0">
                <a:solidFill>
                  <a:srgbClr val="C00000"/>
                </a:solidFill>
              </a:rPr>
              <a:t>，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使荣耀归于父神</a:t>
            </a:r>
            <a:r>
              <a:rPr lang="zh-CN" altLang="en-US" sz="4000" dirty="0" smtClean="0">
                <a:solidFill>
                  <a:srgbClr val="C00000"/>
                </a:solidFill>
              </a:rPr>
              <a:t>。</a:t>
            </a:r>
            <a:endParaRPr lang="en-US" sz="40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3.</a:t>
            </a:r>
            <a:r>
              <a:rPr lang="zh-CN" altLang="en-US" b="1" dirty="0" smtClean="0"/>
              <a:t>我们的反应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064896" cy="936104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>
                <a:solidFill>
                  <a:schemeClr val="bg1">
                    <a:lumMod val="65000"/>
                  </a:schemeClr>
                </a:solidFill>
              </a:rPr>
              <a:t>因着耶稣的死，我们可以放弃我们的权力</a:t>
            </a:r>
            <a:endParaRPr lang="en-US" altLang="zh-CN" sz="4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/>
              <a:t>因着耶稣的死，我们可以成为那愚拙的</a:t>
            </a:r>
            <a:endParaRPr lang="en-US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zh-CN" altLang="en-US" b="1" dirty="0" smtClean="0"/>
              <a:t>歌林多前书一章</a:t>
            </a:r>
            <a:r>
              <a:rPr lang="en-AU" b="1" dirty="0" smtClean="0"/>
              <a:t>18-31</a:t>
            </a:r>
            <a:r>
              <a:rPr lang="zh-CN" altLang="en-US" b="1" dirty="0" smtClean="0"/>
              <a:t>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en-US" sz="4000" dirty="0" smtClean="0"/>
              <a:t>因为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十字架</a:t>
            </a:r>
            <a:r>
              <a:rPr lang="zh-CN" altLang="en-US" sz="4000" dirty="0" smtClean="0"/>
              <a:t>的道理，在那</a:t>
            </a:r>
            <a:r>
              <a:rPr lang="zh-CN" altLang="en-US" sz="4000" b="1" dirty="0" smtClean="0"/>
              <a:t>灭亡的人为愚拙</a:t>
            </a:r>
            <a:r>
              <a:rPr lang="zh-CN" altLang="en-US" sz="4000" dirty="0" smtClean="0"/>
              <a:t>；在我们</a:t>
            </a:r>
            <a:r>
              <a:rPr lang="zh-CN" altLang="en-US" sz="4000" b="1" dirty="0" smtClean="0"/>
              <a:t>得救的人却为神的大能</a:t>
            </a:r>
            <a:r>
              <a:rPr lang="zh-CN" altLang="en-US" sz="4000" dirty="0" smtClean="0"/>
              <a:t>。就如经上所记：“我要灭绝智慧人的智慧，废弃聪明人的聪明。 ”</a:t>
            </a:r>
            <a:r>
              <a:rPr lang="zh-CN" altLang="en-US" sz="4000" b="1" dirty="0" smtClean="0"/>
              <a:t>智慧人在哪里？ 文士在哪里？这世上的辨士在哪里？ 神岂不是叫这世上的智慧变成愚拙吗？ </a:t>
            </a:r>
            <a:r>
              <a:rPr lang="zh-CN" altLang="en-US" sz="4000" dirty="0" smtClean="0"/>
              <a:t>世人凭自己的智慧，即不认识神，</a:t>
            </a:r>
            <a:r>
              <a:rPr lang="zh-CN" altLang="en-US" sz="4000" b="1" dirty="0" smtClean="0"/>
              <a:t>神就</a:t>
            </a:r>
            <a:r>
              <a:rPr lang="en-US" altLang="zh-CN" sz="4000" b="1" dirty="0" smtClean="0"/>
              <a:t> </a:t>
            </a:r>
            <a:r>
              <a:rPr lang="zh-CN" altLang="en-US" sz="4000" b="1" dirty="0" smtClean="0"/>
              <a:t>乐意用人所当作愚拙的道理拯救那些信的人，这就是神的智慧了。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zh-CN" altLang="en-US" b="1" dirty="0" smtClean="0"/>
              <a:t>歌林多前书一章</a:t>
            </a:r>
            <a:r>
              <a:rPr lang="en-AU" b="1" dirty="0" smtClean="0"/>
              <a:t>18-31</a:t>
            </a:r>
            <a:r>
              <a:rPr lang="zh-CN" altLang="en-US" b="1" dirty="0" smtClean="0"/>
              <a:t>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en-US" sz="4000" dirty="0" smtClean="0"/>
              <a:t>犹太人是要神迹，希腊人是求智慧；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我们却是传钉十字架的基督</a:t>
            </a:r>
            <a:r>
              <a:rPr lang="zh-CN" altLang="en-US" sz="4000" dirty="0" smtClean="0"/>
              <a:t>。在犹太人为绊脚石，在外邦人为愚拙；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但在那蒙召的，</a:t>
            </a:r>
            <a:r>
              <a:rPr lang="zh-CN" altLang="en-US" sz="4000" dirty="0" smtClean="0"/>
              <a:t>无论是犹太人、希腊人，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基督总为神的能力，神的智慧。</a:t>
            </a:r>
            <a:r>
              <a:rPr lang="zh-CN" altLang="en-US" sz="4000" dirty="0" smtClean="0"/>
              <a:t>因神的愚拙总比人智慧，神的软弱总比人强壮。弟兄们哪，可见你们蒙召的，按着肉体有智慧的不多，有能力的不多，有尊贵的也不多。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zh-CN" altLang="en-US" b="1" dirty="0" smtClean="0"/>
              <a:t>歌林多前书一章</a:t>
            </a:r>
            <a:r>
              <a:rPr lang="en-AU" b="1" dirty="0" smtClean="0"/>
              <a:t>18-31</a:t>
            </a:r>
            <a:r>
              <a:rPr lang="zh-CN" altLang="en-US" b="1" dirty="0" smtClean="0"/>
              <a:t>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000" b="1" dirty="0" smtClean="0"/>
              <a:t>神却拣选了世上愚拙的，</a:t>
            </a:r>
            <a:r>
              <a:rPr lang="zh-CN" altLang="en-US" sz="4000" dirty="0" smtClean="0"/>
              <a:t>叫有智慧的羞愧；</a:t>
            </a:r>
            <a:r>
              <a:rPr lang="zh-CN" altLang="en-US" sz="4000" b="1" dirty="0" smtClean="0"/>
              <a:t>又拣选了世上软弱的，</a:t>
            </a:r>
            <a:r>
              <a:rPr lang="zh-CN" altLang="en-US" sz="4000" dirty="0" smtClean="0"/>
              <a:t>叫那强壮的羞愧。</a:t>
            </a:r>
            <a:r>
              <a:rPr lang="zh-CN" altLang="en-US" sz="4000" b="1" dirty="0" smtClean="0"/>
              <a:t>神也拣选了世上卑贱的，被人厌恶的，以及那无有的，</a:t>
            </a:r>
            <a:r>
              <a:rPr lang="zh-CN" altLang="en-US" sz="4000" dirty="0" smtClean="0"/>
              <a:t>为要废掉那有的，使一切有血气的，在神面前一个也不能自夸。</a:t>
            </a:r>
            <a:r>
              <a:rPr lang="zh-CN" altLang="en-US" sz="4000" b="1" dirty="0" smtClean="0"/>
              <a:t>但你们得在基督耶稣里是本乎神，神又使他成为我们的智慧、公义、圣洁、救赎。</a:t>
            </a:r>
            <a:r>
              <a:rPr lang="zh-CN" altLang="en-US" sz="4000" dirty="0" smtClean="0"/>
              <a:t>如经上所记：“</a:t>
            </a:r>
            <a:r>
              <a:rPr lang="zh-CN" altLang="en-US" sz="4000" b="1" dirty="0" smtClean="0"/>
              <a:t>夸口的，当</a:t>
            </a:r>
            <a:r>
              <a:rPr lang="zh-CN" altLang="en-US" sz="4000" b="1" dirty="0" smtClean="0"/>
              <a:t>指</a:t>
            </a:r>
            <a:r>
              <a:rPr lang="zh-CN" altLang="en-US" sz="4000" b="1" dirty="0" smtClean="0"/>
              <a:t>着</a:t>
            </a:r>
            <a:r>
              <a:rPr lang="zh-CN" altLang="en-US" sz="4000" b="1" dirty="0" smtClean="0"/>
              <a:t>主</a:t>
            </a:r>
            <a:r>
              <a:rPr lang="zh-CN" altLang="en-US" sz="4000" b="1" dirty="0" smtClean="0"/>
              <a:t>夸口。</a:t>
            </a:r>
            <a:r>
              <a:rPr lang="zh-CN" altLang="en-US" sz="4000" dirty="0" smtClean="0"/>
              <a:t>”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3.</a:t>
            </a:r>
            <a:r>
              <a:rPr lang="zh-CN" altLang="en-US" b="1" dirty="0" smtClean="0"/>
              <a:t>我们的反应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064896" cy="936104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>
                <a:solidFill>
                  <a:schemeClr val="bg1">
                    <a:lumMod val="65000"/>
                  </a:schemeClr>
                </a:solidFill>
              </a:rPr>
              <a:t>因着耶稣的死，我们可以放弃我们的权力</a:t>
            </a:r>
            <a:endParaRPr lang="en-US" altLang="zh-CN" sz="4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>
                <a:solidFill>
                  <a:schemeClr val="bg1">
                    <a:lumMod val="65000"/>
                  </a:schemeClr>
                </a:solidFill>
              </a:rPr>
              <a:t>因着耶稣的死，我们可以成为那愚拙的</a:t>
            </a:r>
            <a:endParaRPr lang="en-US" altLang="zh-CN" sz="4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/>
              <a:t>因着耶稣的死，我们可以坦然无惧的来到神面前</a:t>
            </a:r>
            <a:endParaRPr lang="en-US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希伯来书十章</a:t>
            </a:r>
            <a:r>
              <a:rPr lang="en-AU" b="1" dirty="0" smtClean="0"/>
              <a:t>19-22</a:t>
            </a:r>
            <a:r>
              <a:rPr lang="zh-CN" altLang="en-US" b="1" dirty="0" smtClean="0"/>
              <a:t>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弟兄们，我们即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因耶稣的血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，得以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坦然进入至圣所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，是藉着他给我们开了一条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又新又活的路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，从幔子经过，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这幔子就是他的身体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。</a:t>
            </a:r>
            <a:endParaRPr lang="en-US" altLang="zh-CN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又有一位大祭司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治理神的家，并我们心中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天良的亏欠已经洒去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，身体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用清水洗净了</a:t>
            </a:r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</a:rPr>
              <a:t>，</a:t>
            </a:r>
            <a:r>
              <a:rPr lang="zh-CN" altLang="en-US" sz="4000" dirty="0" smtClean="0">
                <a:solidFill>
                  <a:srgbClr val="C00000"/>
                </a:solidFill>
              </a:rPr>
              <a:t>就当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存着诚心</a:t>
            </a:r>
            <a:r>
              <a:rPr lang="zh-CN" altLang="en-US" sz="4000" dirty="0" smtClean="0">
                <a:solidFill>
                  <a:srgbClr val="C00000"/>
                </a:solidFill>
              </a:rPr>
              <a:t>和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充足的信心来到神面前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。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zh-CN" altLang="en-US" b="1" dirty="0" smtClean="0"/>
              <a:t>路加福音</a:t>
            </a:r>
            <a:r>
              <a:rPr lang="en-US" altLang="zh-CN" b="1" dirty="0" smtClean="0"/>
              <a:t>23:33-38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SG" sz="3600" dirty="0" smtClean="0"/>
              <a:t>33 </a:t>
            </a:r>
            <a:r>
              <a:rPr lang="zh-CN" altLang="en-US" sz="3600" dirty="0" smtClean="0"/>
              <a:t>到了一个地方，名叫髑髅地，就在那里把耶稣钉在十字架上，又钉了两个犯人：一个在左边，一个在右边。</a:t>
            </a:r>
            <a:endParaRPr lang="en-US" sz="3600" dirty="0" smtClean="0"/>
          </a:p>
          <a:p>
            <a:pPr>
              <a:buNone/>
            </a:pPr>
            <a:r>
              <a:rPr lang="en-SG" sz="3600" dirty="0" smtClean="0"/>
              <a:t>34 </a:t>
            </a:r>
            <a:r>
              <a:rPr lang="zh-CN" altLang="en-US" sz="3600" dirty="0" smtClean="0"/>
              <a:t>当下耶稣说：“父啊，赦免他们！因为他们所做的，他们不晓得。”兵丁就拈阄他的衣服。</a:t>
            </a:r>
            <a:endParaRPr lang="en-US" sz="3600" dirty="0" smtClean="0"/>
          </a:p>
          <a:p>
            <a:pPr>
              <a:buNone/>
            </a:pPr>
            <a:r>
              <a:rPr lang="en-SG" sz="3600" dirty="0" smtClean="0"/>
              <a:t>35 </a:t>
            </a:r>
            <a:r>
              <a:rPr lang="zh-CN" altLang="en-US" sz="3600" dirty="0" smtClean="0"/>
              <a:t>百姓站在那里观看。官府也嗤笑他，说：“</a:t>
            </a:r>
            <a:r>
              <a:rPr lang="zh-CN" altLang="en-US" sz="3600" b="1" dirty="0" smtClean="0"/>
              <a:t>他救了别人</a:t>
            </a:r>
            <a:r>
              <a:rPr lang="zh-CN" altLang="en-US" sz="3600" dirty="0" smtClean="0"/>
              <a:t>；他若是基督，神所拣选的，</a:t>
            </a:r>
            <a:r>
              <a:rPr lang="zh-CN" altLang="en-US" sz="3600" b="1" dirty="0" smtClean="0"/>
              <a:t>可以救自己吧</a:t>
            </a:r>
            <a:r>
              <a:rPr lang="zh-CN" altLang="en-US" sz="3600" dirty="0" smtClean="0"/>
              <a:t>！”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3.</a:t>
            </a:r>
            <a:r>
              <a:rPr lang="zh-CN" altLang="en-US" b="1" dirty="0" smtClean="0"/>
              <a:t>我们的反应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064896" cy="936104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/>
              <a:t>因着耶稣的死，我们可以放弃我们的权力</a:t>
            </a:r>
            <a:endParaRPr lang="en-US" altLang="zh-CN" sz="4000" b="1" dirty="0" smtClean="0"/>
          </a:p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/>
              <a:t>因着耶稣的死，我们可以成为那愚拙的</a:t>
            </a:r>
            <a:endParaRPr lang="en-US" altLang="zh-CN" sz="4000" b="1" dirty="0" smtClean="0"/>
          </a:p>
          <a:p>
            <a:pPr marL="742950" indent="-742950">
              <a:buFont typeface="+mj-lt"/>
              <a:buAutoNum type="alphaLcParenR"/>
            </a:pPr>
            <a:r>
              <a:rPr lang="zh-CN" altLang="en-US" sz="4000" b="1" dirty="0" smtClean="0"/>
              <a:t>因着耶稣的死，我们可以坦然无惧的来到神面前</a:t>
            </a:r>
            <a:endParaRPr lang="en-US" altLang="zh-CN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5301208"/>
            <a:ext cx="7992888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我们可以去默想，去感恩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zh-CN" altLang="en-US" b="1" u="sng" dirty="0" smtClean="0"/>
              <a:t>路加福音</a:t>
            </a:r>
            <a:r>
              <a:rPr lang="en-US" altLang="zh-CN" b="1" u="sng" smtClean="0"/>
              <a:t>23:33-38</a:t>
            </a:r>
            <a:endParaRPr lang="en-SG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SG" sz="3600" dirty="0" smtClean="0"/>
              <a:t>36 </a:t>
            </a:r>
            <a:r>
              <a:rPr lang="zh-CN" altLang="en-US" sz="3600" dirty="0" smtClean="0"/>
              <a:t>兵丁也戏弄他，上前拿醋送给他喝，</a:t>
            </a:r>
            <a:endParaRPr lang="en-US" sz="3600" dirty="0" smtClean="0"/>
          </a:p>
          <a:p>
            <a:pPr>
              <a:buNone/>
            </a:pPr>
            <a:r>
              <a:rPr lang="en-SG" sz="3600" dirty="0" smtClean="0"/>
              <a:t>37 </a:t>
            </a:r>
            <a:r>
              <a:rPr lang="zh-CN" altLang="en-US" sz="3600" dirty="0" smtClean="0"/>
              <a:t>说：“你若是犹太人的王，</a:t>
            </a:r>
            <a:r>
              <a:rPr lang="zh-CN" altLang="en-US" sz="3600" b="1" dirty="0" smtClean="0"/>
              <a:t>可以救自己吧！</a:t>
            </a:r>
            <a:r>
              <a:rPr lang="zh-CN" altLang="en-US" sz="3600" dirty="0" smtClean="0"/>
              <a:t>”</a:t>
            </a:r>
            <a:endParaRPr lang="en-US" sz="3600" dirty="0" smtClean="0"/>
          </a:p>
          <a:p>
            <a:pPr>
              <a:buNone/>
            </a:pPr>
            <a:r>
              <a:rPr lang="en-SG" sz="3600" dirty="0" smtClean="0"/>
              <a:t>38 </a:t>
            </a:r>
            <a:r>
              <a:rPr lang="zh-CN" altLang="en-US" sz="3600" dirty="0" smtClean="0"/>
              <a:t>在耶稣以上有一个牌子写着：“这是犹太人的王。”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4400" dirty="0" smtClean="0"/>
              <a:t>官府、兵丁的反应</a:t>
            </a:r>
            <a:r>
              <a:rPr lang="zh-CN" altLang="en-US" sz="4400" b="1" dirty="0" smtClean="0"/>
              <a:t> </a:t>
            </a:r>
            <a:endParaRPr lang="en-US" altLang="zh-CN" sz="44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4400" dirty="0" smtClean="0"/>
              <a:t>耶稣的反应</a:t>
            </a:r>
            <a:r>
              <a:rPr lang="zh-TW" altLang="en-US" sz="4400" dirty="0" smtClean="0"/>
              <a:t> </a:t>
            </a:r>
            <a:endParaRPr lang="en-US" altLang="zh-CN" sz="44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4400" dirty="0" smtClean="0"/>
              <a:t>我们的反应</a:t>
            </a:r>
            <a:endParaRPr lang="en-US" sz="4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0"/>
            <a:ext cx="82296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4400" b="1" u="sng" dirty="0" smtClean="0"/>
              <a:t>不救自己的救主</a:t>
            </a:r>
            <a:r>
              <a:rPr kumimoji="0" lang="zh-CN" alt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SG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1.</a:t>
            </a:r>
            <a:r>
              <a:rPr lang="zh-CN" altLang="en-US" b="1" dirty="0" smtClean="0"/>
              <a:t>官府、兵丁的反应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1440160"/>
          </a:xfrm>
        </p:spPr>
        <p:txBody>
          <a:bodyPr>
            <a:noAutofit/>
          </a:bodyPr>
          <a:lstStyle/>
          <a:p>
            <a:pPr>
              <a:buNone/>
            </a:pPr>
            <a:endParaRPr lang="en-US" altLang="zh-CN" sz="3600" b="1" dirty="0" smtClean="0"/>
          </a:p>
          <a:p>
            <a:r>
              <a:rPr lang="zh-CN" altLang="en-US" sz="4000" b="1" dirty="0" smtClean="0"/>
              <a:t>嗤笑耶稣</a:t>
            </a:r>
            <a:endParaRPr lang="en-US" altLang="zh-TW" sz="4000" b="1" dirty="0" smtClean="0"/>
          </a:p>
          <a:p>
            <a:r>
              <a:rPr lang="zh-CN" altLang="en-US" sz="4000" b="1" dirty="0" smtClean="0"/>
              <a:t>戏弄耶稣</a:t>
            </a:r>
            <a:endParaRPr lang="en-US" altLang="zh-CN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4725144"/>
            <a:ext cx="7992888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他救了别人，可以救自己吧！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2.</a:t>
            </a:r>
            <a:r>
              <a:rPr lang="zh-CN" altLang="en-US" b="1" dirty="0" smtClean="0"/>
              <a:t>耶稣的反应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3672408" cy="936104"/>
          </a:xfrm>
        </p:spPr>
        <p:txBody>
          <a:bodyPr>
            <a:noAutofit/>
          </a:bodyPr>
          <a:lstStyle/>
          <a:p>
            <a:r>
              <a:rPr lang="zh-CN" altLang="en-US" sz="4000" b="1" dirty="0" smtClean="0"/>
              <a:t>受官府嗤笑</a:t>
            </a:r>
            <a:endParaRPr lang="en-US" altLang="zh-TW" sz="4000" b="1" dirty="0" smtClean="0"/>
          </a:p>
          <a:p>
            <a:r>
              <a:rPr lang="zh-CN" altLang="en-US" sz="4000" b="1" dirty="0" smtClean="0"/>
              <a:t>受兵丁戏弄</a:t>
            </a:r>
            <a:endParaRPr lang="en-US" altLang="zh-CN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9552" y="2780928"/>
            <a:ext cx="7992888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父啊，赦免他们！因为他们所做的，他们不晓得。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 txBox="1">
            <a:spLocks/>
          </p:cNvSpPr>
          <p:nvPr/>
        </p:nvSpPr>
        <p:spPr>
          <a:xfrm>
            <a:off x="467544" y="836712"/>
            <a:ext cx="7992888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zh-CN" altLang="en-US" sz="4400" b="1" dirty="0" smtClean="0"/>
              <a:t>诗篇</a:t>
            </a:r>
            <a:r>
              <a:rPr lang="en-SG" sz="4400" b="1" dirty="0" smtClean="0"/>
              <a:t>22</a:t>
            </a:r>
            <a:r>
              <a:rPr lang="zh-CN" altLang="en-US" sz="4400" b="1" dirty="0" smtClean="0"/>
              <a:t>：</a:t>
            </a:r>
            <a:r>
              <a:rPr lang="en-US" altLang="zh-CN" sz="4400" b="1" dirty="0" smtClean="0"/>
              <a:t>6-8</a:t>
            </a:r>
            <a:r>
              <a:rPr lang="zh-CN" altLang="en-US" sz="4400" b="1" dirty="0" smtClean="0"/>
              <a:t> </a:t>
            </a:r>
            <a:r>
              <a:rPr lang="zh-CN" altLang="en-US" sz="4400" dirty="0" smtClean="0"/>
              <a:t>“</a:t>
            </a:r>
            <a:r>
              <a:rPr lang="en-SG" sz="4400" baseline="30000" dirty="0" smtClean="0"/>
              <a:t> </a:t>
            </a:r>
            <a:r>
              <a:rPr lang="zh-CN" altLang="en-US" sz="4400" dirty="0" smtClean="0"/>
              <a:t>但 我 是 虫 ， 不 是 人 ， 被 众 人 羞 辱 ， 被 百 姓 藐 视 。凡看见我的都嗤笑我，他们撇嘴摇头说：</a:t>
            </a:r>
            <a:r>
              <a:rPr lang="en-SG" sz="4400" dirty="0" smtClean="0"/>
              <a:t> </a:t>
            </a:r>
            <a:r>
              <a:rPr lang="zh-CN" altLang="en-US" sz="4400" b="1" dirty="0" smtClean="0"/>
              <a:t>“他把自己交托耶和华，耶和华可以救他吧！耶和华喜悦他，可以塔救他吧！”</a:t>
            </a:r>
            <a:r>
              <a:rPr lang="en-US" sz="4400" b="1" dirty="0" smtClean="0"/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SG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2.</a:t>
            </a:r>
            <a:r>
              <a:rPr lang="zh-CN" altLang="en-US" b="1" dirty="0" smtClean="0"/>
              <a:t>耶稣的反应 </a:t>
            </a:r>
            <a:endParaRPr lang="en-SG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3672408" cy="936104"/>
          </a:xfrm>
        </p:spPr>
        <p:txBody>
          <a:bodyPr>
            <a:noAutofit/>
          </a:bodyPr>
          <a:lstStyle/>
          <a:p>
            <a:r>
              <a:rPr lang="zh-CN" altLang="en-US" sz="4000" b="1" dirty="0" smtClean="0"/>
              <a:t>受官府嗤笑</a:t>
            </a:r>
            <a:endParaRPr lang="en-US" altLang="zh-TW" sz="4000" b="1" dirty="0" smtClean="0"/>
          </a:p>
          <a:p>
            <a:r>
              <a:rPr lang="zh-CN" altLang="en-US" sz="4000" b="1" dirty="0" smtClean="0"/>
              <a:t>受兵丁戏弄</a:t>
            </a:r>
            <a:endParaRPr lang="en-US" altLang="zh-CN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9552" y="2420888"/>
            <a:ext cx="7992888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父啊，赦免他们！因为他们所做的，他们不晓得。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4149080"/>
            <a:ext cx="81472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注意：父神的反应 </a:t>
            </a:r>
            <a:endParaRPr kumimoji="0" lang="en-SG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476672"/>
            <a:ext cx="8136904" cy="4248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sz="4400" b="1" dirty="0" smtClean="0"/>
              <a:t>以赛亚书</a:t>
            </a:r>
            <a:r>
              <a:rPr lang="en-US" altLang="zh-CN" sz="4400" b="1" dirty="0" smtClean="0"/>
              <a:t>53</a:t>
            </a:r>
            <a:r>
              <a:rPr lang="zh-CN" altLang="en-US" sz="4400" b="1" dirty="0" smtClean="0"/>
              <a:t>：</a:t>
            </a:r>
            <a:r>
              <a:rPr lang="en-US" altLang="zh-CN" sz="4400" b="1" dirty="0" smtClean="0"/>
              <a:t>10a</a:t>
            </a:r>
            <a:endParaRPr lang="en-US" sz="4400" b="1" dirty="0" smtClean="0"/>
          </a:p>
          <a:p>
            <a:pPr>
              <a:buNone/>
            </a:pPr>
            <a:r>
              <a:rPr lang="zh-CN" altLang="en-US" sz="4400" b="1" dirty="0" smtClean="0"/>
              <a:t> </a:t>
            </a:r>
            <a:r>
              <a:rPr lang="zh-CN" altLang="en-US" sz="4400" dirty="0" smtClean="0"/>
              <a:t>“耶 和 华 却 </a:t>
            </a:r>
            <a:r>
              <a:rPr lang="zh-CN" altLang="en-US" sz="4400" b="1" dirty="0" smtClean="0"/>
              <a:t>定 意</a:t>
            </a:r>
            <a:r>
              <a:rPr lang="zh-CN" altLang="en-US" sz="4400" dirty="0" smtClean="0"/>
              <a:t> （ 或 译 ： 喜 悦 ） 将 他 压 伤 ， 使 他 受 痛 苦 。 耶 和 华 以 他 为 赎 罪 祭 （ 或 译 ： 他 献 本 身 为 赎 罪 祭 ） 。” </a:t>
            </a:r>
            <a:endParaRPr lang="en-SG" sz="4400" b="1" dirty="0" smtClean="0"/>
          </a:p>
          <a:p>
            <a:pPr>
              <a:buNone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1490</Words>
  <Application>Microsoft Office PowerPoint</Application>
  <PresentationFormat>On-screen Show (4:3)</PresentationFormat>
  <Paragraphs>83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不救自己的救主</vt:lpstr>
      <vt:lpstr>路加福音23:33-38</vt:lpstr>
      <vt:lpstr>路加福音23:33-38</vt:lpstr>
      <vt:lpstr>Slide 4</vt:lpstr>
      <vt:lpstr>1.官府、兵丁的反应 </vt:lpstr>
      <vt:lpstr>2.耶稣的反应 </vt:lpstr>
      <vt:lpstr>Slide 7</vt:lpstr>
      <vt:lpstr>2.耶稣的反应 </vt:lpstr>
      <vt:lpstr>Slide 9</vt:lpstr>
      <vt:lpstr>2.耶稣的反应 </vt:lpstr>
      <vt:lpstr>门徒的反应 </vt:lpstr>
      <vt:lpstr>3.我们的反应 </vt:lpstr>
      <vt:lpstr>腓立比书二5-11</vt:lpstr>
      <vt:lpstr>3.我们的反应 </vt:lpstr>
      <vt:lpstr>歌林多前书一章18-31节</vt:lpstr>
      <vt:lpstr>歌林多前书一章18-31节</vt:lpstr>
      <vt:lpstr>歌林多前书一章18-31节</vt:lpstr>
      <vt:lpstr>3.我们的反应 </vt:lpstr>
      <vt:lpstr>希伯来书十章19-22节</vt:lpstr>
      <vt:lpstr>3.我们的反应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 </cp:lastModifiedBy>
  <cp:revision>126</cp:revision>
  <dcterms:created xsi:type="dcterms:W3CDTF">2014-01-18T02:06:02Z</dcterms:created>
  <dcterms:modified xsi:type="dcterms:W3CDTF">2014-04-17T13:31:13Z</dcterms:modified>
</cp:coreProperties>
</file>