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6" r:id="rId2"/>
    <p:sldId id="268" r:id="rId3"/>
    <p:sldId id="269" r:id="rId4"/>
    <p:sldId id="272" r:id="rId5"/>
    <p:sldId id="277" r:id="rId6"/>
    <p:sldId id="278" r:id="rId7"/>
    <p:sldId id="281" r:id="rId8"/>
    <p:sldId id="282" r:id="rId9"/>
    <p:sldId id="279" r:id="rId10"/>
    <p:sldId id="283" r:id="rId11"/>
    <p:sldId id="280" r:id="rId12"/>
    <p:sldId id="284" r:id="rId13"/>
    <p:sldId id="285" r:id="rId14"/>
    <p:sldId id="289" r:id="rId15"/>
    <p:sldId id="286" r:id="rId16"/>
    <p:sldId id="292" r:id="rId17"/>
    <p:sldId id="288" r:id="rId18"/>
    <p:sldId id="290" r:id="rId19"/>
    <p:sldId id="287" r:id="rId20"/>
    <p:sldId id="291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61149" autoAdjust="0"/>
  </p:normalViewPr>
  <p:slideViewPr>
    <p:cSldViewPr>
      <p:cViewPr varScale="1">
        <p:scale>
          <a:sx n="44" d="100"/>
          <a:sy n="44" d="100"/>
        </p:scale>
        <p:origin x="-126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SG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B1F2E6-1B27-424D-BCD0-9F63966901CC}" type="datetimeFigureOut">
              <a:rPr lang="en-SG" smtClean="0"/>
              <a:pPr/>
              <a:t>4/17/2014</a:t>
            </a:fld>
            <a:endParaRPr lang="en-S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S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EFDEED-5882-4A85-A9AB-531619962951}" type="slidenum">
              <a:rPr lang="en-SG" smtClean="0"/>
              <a:pPr/>
              <a:t>‹#›</a:t>
            </a:fld>
            <a:endParaRPr lang="en-S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S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B6C313-4CF5-4DD5-A967-26DAB7907DEF}" type="datetimeFigureOut">
              <a:rPr lang="en-SG" smtClean="0"/>
              <a:pPr/>
              <a:t>4/17/2014</a:t>
            </a:fld>
            <a:endParaRPr lang="en-S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S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7CD316-9952-47D5-BD0E-D3E02FD85484}" type="slidenum">
              <a:rPr lang="en-SG" smtClean="0"/>
              <a:pPr/>
              <a:t>‹#›</a:t>
            </a:fld>
            <a:endParaRPr lang="en-S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7CD316-9952-47D5-BD0E-D3E02FD85484}" type="slidenum">
              <a:rPr lang="en-SG" smtClean="0"/>
              <a:pPr/>
              <a:t>1</a:t>
            </a:fld>
            <a:endParaRPr lang="en-SG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7CD316-9952-47D5-BD0E-D3E02FD85484}" type="slidenum">
              <a:rPr lang="en-SG" smtClean="0"/>
              <a:pPr/>
              <a:t>12</a:t>
            </a:fld>
            <a:endParaRPr lang="en-SG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7CD316-9952-47D5-BD0E-D3E02FD85484}" type="slidenum">
              <a:rPr lang="en-SG" smtClean="0"/>
              <a:pPr/>
              <a:t>14</a:t>
            </a:fld>
            <a:endParaRPr lang="en-SG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7CD316-9952-47D5-BD0E-D3E02FD85484}" type="slidenum">
              <a:rPr lang="en-SG" smtClean="0"/>
              <a:pPr/>
              <a:t>18</a:t>
            </a:fld>
            <a:endParaRPr lang="en-SG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7CD316-9952-47D5-BD0E-D3E02FD85484}" type="slidenum">
              <a:rPr lang="en-SG" smtClean="0"/>
              <a:pPr/>
              <a:t>20</a:t>
            </a:fld>
            <a:endParaRPr lang="en-SG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7CD316-9952-47D5-BD0E-D3E02FD85484}" type="slidenum">
              <a:rPr lang="en-SG" smtClean="0"/>
              <a:pPr/>
              <a:t>2</a:t>
            </a:fld>
            <a:endParaRPr lang="en-SG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7CD316-9952-47D5-BD0E-D3E02FD85484}" type="slidenum">
              <a:rPr lang="en-SG" smtClean="0"/>
              <a:pPr/>
              <a:t>4</a:t>
            </a:fld>
            <a:endParaRPr lang="en-SG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7CD316-9952-47D5-BD0E-D3E02FD85484}" type="slidenum">
              <a:rPr lang="en-SG" smtClean="0"/>
              <a:pPr/>
              <a:t>5</a:t>
            </a:fld>
            <a:endParaRPr lang="en-SG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7CD316-9952-47D5-BD0E-D3E02FD85484}" type="slidenum">
              <a:rPr lang="en-SG" smtClean="0"/>
              <a:pPr/>
              <a:t>6</a:t>
            </a:fld>
            <a:endParaRPr lang="en-SG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7CD316-9952-47D5-BD0E-D3E02FD85484}" type="slidenum">
              <a:rPr lang="en-SG" smtClean="0"/>
              <a:pPr/>
              <a:t>8</a:t>
            </a:fld>
            <a:endParaRPr lang="en-SG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7CD316-9952-47D5-BD0E-D3E02FD85484}" type="slidenum">
              <a:rPr lang="en-SG" smtClean="0"/>
              <a:pPr/>
              <a:t>9</a:t>
            </a:fld>
            <a:endParaRPr lang="en-SG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7CD316-9952-47D5-BD0E-D3E02FD85484}" type="slidenum">
              <a:rPr lang="en-SG" smtClean="0"/>
              <a:pPr/>
              <a:t>10</a:t>
            </a:fld>
            <a:endParaRPr lang="en-SG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7CD316-9952-47D5-BD0E-D3E02FD85484}" type="slidenum">
              <a:rPr lang="en-SG" smtClean="0"/>
              <a:pPr/>
              <a:t>11</a:t>
            </a:fld>
            <a:endParaRPr lang="en-SG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65C89-55CF-4E46-9AC9-71C82D12CFA7}" type="datetimeFigureOut">
              <a:rPr lang="en-SG" smtClean="0"/>
              <a:pPr/>
              <a:t>4/17/2014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1162B-4E12-40C0-A3D6-025B3D2947E4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65C89-55CF-4E46-9AC9-71C82D12CFA7}" type="datetimeFigureOut">
              <a:rPr lang="en-SG" smtClean="0"/>
              <a:pPr/>
              <a:t>4/17/2014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1162B-4E12-40C0-A3D6-025B3D2947E4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65C89-55CF-4E46-9AC9-71C82D12CFA7}" type="datetimeFigureOut">
              <a:rPr lang="en-SG" smtClean="0"/>
              <a:pPr/>
              <a:t>4/17/2014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1162B-4E12-40C0-A3D6-025B3D2947E4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65C89-55CF-4E46-9AC9-71C82D12CFA7}" type="datetimeFigureOut">
              <a:rPr lang="en-SG" smtClean="0"/>
              <a:pPr/>
              <a:t>4/17/2014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1162B-4E12-40C0-A3D6-025B3D2947E4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65C89-55CF-4E46-9AC9-71C82D12CFA7}" type="datetimeFigureOut">
              <a:rPr lang="en-SG" smtClean="0"/>
              <a:pPr/>
              <a:t>4/17/2014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1162B-4E12-40C0-A3D6-025B3D2947E4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65C89-55CF-4E46-9AC9-71C82D12CFA7}" type="datetimeFigureOut">
              <a:rPr lang="en-SG" smtClean="0"/>
              <a:pPr/>
              <a:t>4/17/2014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1162B-4E12-40C0-A3D6-025B3D2947E4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65C89-55CF-4E46-9AC9-71C82D12CFA7}" type="datetimeFigureOut">
              <a:rPr lang="en-SG" smtClean="0"/>
              <a:pPr/>
              <a:t>4/17/2014</a:t>
            </a:fld>
            <a:endParaRPr lang="en-S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1162B-4E12-40C0-A3D6-025B3D2947E4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65C89-55CF-4E46-9AC9-71C82D12CFA7}" type="datetimeFigureOut">
              <a:rPr lang="en-SG" smtClean="0"/>
              <a:pPr/>
              <a:t>4/17/2014</a:t>
            </a:fld>
            <a:endParaRPr lang="en-S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1162B-4E12-40C0-A3D6-025B3D2947E4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65C89-55CF-4E46-9AC9-71C82D12CFA7}" type="datetimeFigureOut">
              <a:rPr lang="en-SG" smtClean="0"/>
              <a:pPr/>
              <a:t>4/17/2014</a:t>
            </a:fld>
            <a:endParaRPr lang="en-S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1162B-4E12-40C0-A3D6-025B3D2947E4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65C89-55CF-4E46-9AC9-71C82D12CFA7}" type="datetimeFigureOut">
              <a:rPr lang="en-SG" smtClean="0"/>
              <a:pPr/>
              <a:t>4/17/2014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1162B-4E12-40C0-A3D6-025B3D2947E4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S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65C89-55CF-4E46-9AC9-71C82D12CFA7}" type="datetimeFigureOut">
              <a:rPr lang="en-SG" smtClean="0"/>
              <a:pPr/>
              <a:t>4/17/2014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1162B-4E12-40C0-A3D6-025B3D2947E4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365C89-55CF-4E46-9AC9-71C82D12CFA7}" type="datetimeFigureOut">
              <a:rPr lang="en-SG" smtClean="0"/>
              <a:pPr/>
              <a:t>4/17/2014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A1162B-4E12-40C0-A3D6-025B3D2947E4}" type="slidenum">
              <a:rPr lang="en-SG" smtClean="0"/>
              <a:pPr/>
              <a:t>‹#›</a:t>
            </a:fld>
            <a:endParaRPr lang="en-S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1640" y="1844824"/>
            <a:ext cx="6552728" cy="1224136"/>
          </a:xfrm>
        </p:spPr>
        <p:txBody>
          <a:bodyPr>
            <a:normAutofit/>
          </a:bodyPr>
          <a:lstStyle/>
          <a:p>
            <a:r>
              <a:rPr lang="zh-CN" altLang="en-US" sz="4000" b="1" dirty="0" smtClean="0">
                <a:solidFill>
                  <a:schemeClr val="tx1"/>
                </a:solidFill>
              </a:rPr>
              <a:t>路二十三 </a:t>
            </a:r>
            <a:r>
              <a:rPr lang="en-US" altLang="zh-CN" sz="4000" b="1" dirty="0" smtClean="0">
                <a:solidFill>
                  <a:schemeClr val="tx1"/>
                </a:solidFill>
              </a:rPr>
              <a:t>33-38</a:t>
            </a:r>
            <a:endParaRPr lang="en-SG" sz="4000" b="1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7772400" cy="1470025"/>
          </a:xfrm>
        </p:spPr>
        <p:txBody>
          <a:bodyPr>
            <a:normAutofit/>
          </a:bodyPr>
          <a:lstStyle/>
          <a:p>
            <a:r>
              <a:rPr lang="zh-CN" altLang="en-US" sz="6600" b="1" dirty="0" smtClean="0"/>
              <a:t>不救自己的救主</a:t>
            </a:r>
            <a:endParaRPr lang="en-SG" sz="6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0"/>
            <a:ext cx="8147248" cy="1143000"/>
          </a:xfrm>
        </p:spPr>
        <p:txBody>
          <a:bodyPr>
            <a:normAutofit/>
          </a:bodyPr>
          <a:lstStyle/>
          <a:p>
            <a:pPr algn="l"/>
            <a:r>
              <a:rPr lang="en-US" altLang="zh-CN" b="1" dirty="0" smtClean="0"/>
              <a:t>2.</a:t>
            </a:r>
            <a:r>
              <a:rPr lang="zh-CN" altLang="en-US" b="1" dirty="0" smtClean="0"/>
              <a:t>耶稣的反应 </a:t>
            </a:r>
            <a:endParaRPr lang="en-SG" b="1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323528" y="1052736"/>
            <a:ext cx="3672408" cy="936104"/>
          </a:xfrm>
        </p:spPr>
        <p:txBody>
          <a:bodyPr>
            <a:noAutofit/>
          </a:bodyPr>
          <a:lstStyle/>
          <a:p>
            <a:r>
              <a:rPr lang="zh-CN" altLang="en-US" sz="4000" b="1" dirty="0" smtClean="0"/>
              <a:t>受官府嗤笑</a:t>
            </a:r>
            <a:endParaRPr lang="en-US" altLang="zh-TW" sz="4000" b="1" dirty="0" smtClean="0"/>
          </a:p>
          <a:p>
            <a:r>
              <a:rPr lang="zh-CN" altLang="en-US" sz="4000" b="1" dirty="0" smtClean="0"/>
              <a:t>受兵丁戏弄</a:t>
            </a:r>
            <a:endParaRPr lang="en-US" altLang="zh-CN" sz="4000" b="1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539552" y="2420888"/>
            <a:ext cx="7992888" cy="144655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zh-CN" altLang="en-US" sz="4400" b="1" dirty="0" smtClean="0">
                <a:solidFill>
                  <a:srgbClr val="FFFF00"/>
                </a:solidFill>
              </a:rPr>
              <a:t>父啊，赦免他们！因为他们所做的，他们不晓得。</a:t>
            </a:r>
            <a:endParaRPr lang="zh-CN" altLang="en-US" sz="4400" b="1" dirty="0">
              <a:solidFill>
                <a:srgbClr val="FFFF00"/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67544" y="3861048"/>
            <a:ext cx="814724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注意：父神的反应 </a:t>
            </a:r>
            <a:endParaRPr kumimoji="0" lang="en-SG" sz="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11560" y="4941168"/>
            <a:ext cx="7992888" cy="769441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zh-CN" altLang="en-US" sz="4400" b="1" dirty="0" smtClean="0">
                <a:solidFill>
                  <a:srgbClr val="FFFF00"/>
                </a:solidFill>
              </a:rPr>
              <a:t>神定意将他压伤，使他受痛苦。</a:t>
            </a:r>
            <a:endParaRPr lang="zh-CN" altLang="en-US" sz="4400" b="1" dirty="0">
              <a:solidFill>
                <a:srgbClr val="FFFF00"/>
              </a:solidFill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539552" y="5715000"/>
            <a:ext cx="814724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注意：</a:t>
            </a:r>
            <a:r>
              <a:rPr lang="zh-CN" altLang="en-US" sz="44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门徒的</a:t>
            </a:r>
            <a:r>
              <a:rPr kumimoji="0" lang="zh-CN" alt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反应 </a:t>
            </a:r>
            <a:endParaRPr kumimoji="0" lang="en-SG" sz="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0"/>
            <a:ext cx="8147248" cy="1143000"/>
          </a:xfrm>
        </p:spPr>
        <p:txBody>
          <a:bodyPr>
            <a:normAutofit/>
          </a:bodyPr>
          <a:lstStyle/>
          <a:p>
            <a:pPr algn="l"/>
            <a:r>
              <a:rPr lang="zh-CN" altLang="en-US" b="1" dirty="0" smtClean="0"/>
              <a:t>门徒的反应 </a:t>
            </a:r>
            <a:endParaRPr lang="en-SG" b="1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323528" y="1052736"/>
            <a:ext cx="7632848" cy="936104"/>
          </a:xfrm>
        </p:spPr>
        <p:txBody>
          <a:bodyPr>
            <a:noAutofit/>
          </a:bodyPr>
          <a:lstStyle/>
          <a:p>
            <a:r>
              <a:rPr lang="zh-CN" altLang="en-US" sz="3600" dirty="0" smtClean="0"/>
              <a:t>加略人猶大出卖耶稣（路</a:t>
            </a:r>
            <a:r>
              <a:rPr lang="en-US" altLang="zh-CN" sz="3600" dirty="0" smtClean="0"/>
              <a:t>22:3</a:t>
            </a:r>
            <a:r>
              <a:rPr lang="zh-CN" altLang="en-US" sz="3600" dirty="0" smtClean="0"/>
              <a:t>）</a:t>
            </a:r>
            <a:endParaRPr lang="en-US" altLang="zh-CN" sz="3600" dirty="0" smtClean="0"/>
          </a:p>
          <a:p>
            <a:r>
              <a:rPr lang="zh-CN" altLang="en-US" sz="3600" dirty="0" smtClean="0"/>
              <a:t>彼得三次否认耶稣（路</a:t>
            </a:r>
            <a:r>
              <a:rPr lang="en-US" altLang="zh-CN" sz="3600" dirty="0" smtClean="0"/>
              <a:t>22:34</a:t>
            </a:r>
            <a:r>
              <a:rPr lang="zh-CN" altLang="en-US" sz="3600" dirty="0" smtClean="0"/>
              <a:t>）</a:t>
            </a:r>
            <a:endParaRPr lang="en-US" altLang="zh-CN" sz="3600" dirty="0" smtClean="0"/>
          </a:p>
          <a:p>
            <a:r>
              <a:rPr lang="zh-CN" altLang="en-US" sz="3600" dirty="0" smtClean="0"/>
              <a:t>门徒惊慌逃走了（可</a:t>
            </a:r>
            <a:r>
              <a:rPr lang="en-US" altLang="zh-CN" sz="3600" dirty="0" smtClean="0"/>
              <a:t>14:50</a:t>
            </a:r>
            <a:r>
              <a:rPr lang="zh-CN" altLang="en-US" sz="3600" dirty="0" smtClean="0"/>
              <a:t>）</a:t>
            </a:r>
            <a:endParaRPr lang="en-US" altLang="zh-CN" sz="3600" dirty="0" smtClean="0"/>
          </a:p>
          <a:p>
            <a:endParaRPr lang="en-US" altLang="zh-CN" sz="36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611560" y="5411450"/>
            <a:ext cx="7992888" cy="769441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zh-CN" altLang="en-US" sz="4400" b="1" dirty="0" smtClean="0">
                <a:solidFill>
                  <a:srgbClr val="FFFF00"/>
                </a:solidFill>
              </a:rPr>
              <a:t>我们今天的反应又是如何呢？</a:t>
            </a:r>
            <a:endParaRPr lang="zh-CN" altLang="en-US" sz="44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0"/>
            <a:ext cx="8147248" cy="1143000"/>
          </a:xfrm>
        </p:spPr>
        <p:txBody>
          <a:bodyPr>
            <a:normAutofit/>
          </a:bodyPr>
          <a:lstStyle/>
          <a:p>
            <a:pPr algn="l"/>
            <a:r>
              <a:rPr lang="en-US" altLang="zh-CN" b="1" dirty="0" smtClean="0"/>
              <a:t>3.</a:t>
            </a:r>
            <a:r>
              <a:rPr lang="zh-CN" altLang="en-US" b="1" dirty="0" smtClean="0"/>
              <a:t>我们的反应 </a:t>
            </a:r>
            <a:endParaRPr lang="en-SG" b="1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323528" y="1052736"/>
            <a:ext cx="8064896" cy="936104"/>
          </a:xfrm>
        </p:spPr>
        <p:txBody>
          <a:bodyPr>
            <a:noAutofit/>
          </a:bodyPr>
          <a:lstStyle/>
          <a:p>
            <a:pPr marL="742950" indent="-742950">
              <a:buFont typeface="+mj-lt"/>
              <a:buAutoNum type="alphaLcParenR"/>
            </a:pPr>
            <a:r>
              <a:rPr lang="zh-CN" altLang="en-US" sz="4000" b="1" dirty="0" smtClean="0"/>
              <a:t>因着耶稣的死，我们可以放弃我们的权力</a:t>
            </a:r>
            <a:endParaRPr lang="en-US" altLang="zh-CN" sz="4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764704"/>
          </a:xfrm>
        </p:spPr>
        <p:txBody>
          <a:bodyPr/>
          <a:lstStyle/>
          <a:p>
            <a:r>
              <a:rPr lang="zh-CN" altLang="en-US" b="1" dirty="0" smtClean="0"/>
              <a:t>腓立比书二</a:t>
            </a:r>
            <a:r>
              <a:rPr lang="en-US" altLang="zh-CN" b="1" dirty="0" smtClean="0"/>
              <a:t>5-11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92696"/>
            <a:ext cx="9144000" cy="6165304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zh-CN" altLang="en-US" sz="4000" dirty="0" smtClean="0"/>
              <a:t>你们当</a:t>
            </a:r>
            <a:r>
              <a:rPr lang="zh-CN" altLang="en-US" sz="4000" b="1" dirty="0" smtClean="0">
                <a:solidFill>
                  <a:srgbClr val="FF0000"/>
                </a:solidFill>
              </a:rPr>
              <a:t>以基督耶稣的心为心</a:t>
            </a:r>
            <a:r>
              <a:rPr lang="zh-CN" altLang="en-US" sz="4000" dirty="0" smtClean="0"/>
              <a:t>。</a:t>
            </a:r>
            <a:endParaRPr lang="en-US" altLang="zh-CN" sz="4000" dirty="0" smtClean="0"/>
          </a:p>
          <a:p>
            <a:pPr>
              <a:buNone/>
            </a:pPr>
            <a:r>
              <a:rPr lang="zh-CN" altLang="en-US" sz="4000" dirty="0" smtClean="0">
                <a:solidFill>
                  <a:srgbClr val="002060"/>
                </a:solidFill>
              </a:rPr>
              <a:t>他</a:t>
            </a:r>
            <a:r>
              <a:rPr lang="zh-CN" altLang="en-US" sz="4000" b="1" dirty="0" smtClean="0">
                <a:solidFill>
                  <a:srgbClr val="002060"/>
                </a:solidFill>
              </a:rPr>
              <a:t>本有神的形象</a:t>
            </a:r>
            <a:r>
              <a:rPr lang="zh-CN" altLang="en-US" sz="4000" dirty="0" smtClean="0">
                <a:solidFill>
                  <a:srgbClr val="002060"/>
                </a:solidFill>
              </a:rPr>
              <a:t>，</a:t>
            </a:r>
            <a:r>
              <a:rPr lang="zh-CN" altLang="en-US" sz="4000" b="1" dirty="0" smtClean="0">
                <a:solidFill>
                  <a:srgbClr val="002060"/>
                </a:solidFill>
              </a:rPr>
              <a:t>不以自己与神同等为强夺的</a:t>
            </a:r>
            <a:r>
              <a:rPr lang="zh-CN" altLang="en-US" sz="4000" dirty="0" smtClean="0">
                <a:solidFill>
                  <a:srgbClr val="002060"/>
                </a:solidFill>
              </a:rPr>
              <a:t>，</a:t>
            </a:r>
            <a:r>
              <a:rPr lang="zh-CN" altLang="en-US" sz="4000" b="1" dirty="0" smtClean="0">
                <a:solidFill>
                  <a:srgbClr val="002060"/>
                </a:solidFill>
              </a:rPr>
              <a:t>反倒虚己</a:t>
            </a:r>
            <a:r>
              <a:rPr lang="zh-CN" altLang="en-US" sz="4000" dirty="0" smtClean="0">
                <a:solidFill>
                  <a:srgbClr val="002060"/>
                </a:solidFill>
              </a:rPr>
              <a:t>，</a:t>
            </a:r>
            <a:r>
              <a:rPr lang="zh-CN" altLang="en-US" sz="4000" b="1" dirty="0" smtClean="0">
                <a:solidFill>
                  <a:srgbClr val="002060"/>
                </a:solidFill>
              </a:rPr>
              <a:t>取了奴仆的形象</a:t>
            </a:r>
            <a:r>
              <a:rPr lang="zh-CN" altLang="en-US" sz="4000" dirty="0" smtClean="0">
                <a:solidFill>
                  <a:srgbClr val="002060"/>
                </a:solidFill>
              </a:rPr>
              <a:t>，</a:t>
            </a:r>
            <a:r>
              <a:rPr lang="zh-CN" altLang="en-US" sz="4000" b="1" dirty="0" smtClean="0">
                <a:solidFill>
                  <a:srgbClr val="002060"/>
                </a:solidFill>
              </a:rPr>
              <a:t>成为人的样式</a:t>
            </a:r>
            <a:r>
              <a:rPr lang="zh-CN" altLang="en-US" sz="4000" dirty="0" smtClean="0">
                <a:solidFill>
                  <a:srgbClr val="002060"/>
                </a:solidFill>
              </a:rPr>
              <a:t>。即有人的样式，就</a:t>
            </a:r>
            <a:r>
              <a:rPr lang="zh-CN" altLang="en-US" sz="4000" b="1" dirty="0" smtClean="0">
                <a:solidFill>
                  <a:srgbClr val="002060"/>
                </a:solidFill>
              </a:rPr>
              <a:t>自己卑微</a:t>
            </a:r>
            <a:r>
              <a:rPr lang="zh-CN" altLang="en-US" sz="4000" dirty="0" smtClean="0">
                <a:solidFill>
                  <a:srgbClr val="002060"/>
                </a:solidFill>
              </a:rPr>
              <a:t>，</a:t>
            </a:r>
            <a:r>
              <a:rPr lang="zh-CN" altLang="en-US" sz="4000" b="1" dirty="0" smtClean="0">
                <a:solidFill>
                  <a:srgbClr val="002060"/>
                </a:solidFill>
              </a:rPr>
              <a:t>存心顺服</a:t>
            </a:r>
            <a:r>
              <a:rPr lang="zh-CN" altLang="en-US" sz="4000" dirty="0" smtClean="0">
                <a:solidFill>
                  <a:srgbClr val="002060"/>
                </a:solidFill>
              </a:rPr>
              <a:t>，</a:t>
            </a:r>
            <a:r>
              <a:rPr lang="zh-CN" altLang="en-US" sz="4000" b="1" dirty="0" smtClean="0">
                <a:solidFill>
                  <a:srgbClr val="002060"/>
                </a:solidFill>
              </a:rPr>
              <a:t>以至于死</a:t>
            </a:r>
            <a:r>
              <a:rPr lang="zh-CN" altLang="en-US" sz="4000" dirty="0" smtClean="0">
                <a:solidFill>
                  <a:srgbClr val="002060"/>
                </a:solidFill>
              </a:rPr>
              <a:t>，</a:t>
            </a:r>
            <a:r>
              <a:rPr lang="zh-CN" altLang="en-US" sz="4000" b="1" dirty="0" smtClean="0">
                <a:solidFill>
                  <a:srgbClr val="FF0000"/>
                </a:solidFill>
              </a:rPr>
              <a:t>且死在十字架上</a:t>
            </a:r>
            <a:r>
              <a:rPr lang="zh-CN" altLang="en-US" sz="4000" dirty="0" smtClean="0">
                <a:solidFill>
                  <a:srgbClr val="002060"/>
                </a:solidFill>
              </a:rPr>
              <a:t>。</a:t>
            </a:r>
            <a:endParaRPr lang="en-US" altLang="zh-CN" sz="4000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zh-CN" altLang="en-US" sz="4000" dirty="0" smtClean="0">
                <a:solidFill>
                  <a:srgbClr val="C00000"/>
                </a:solidFill>
              </a:rPr>
              <a:t>所以神将他</a:t>
            </a:r>
            <a:r>
              <a:rPr lang="zh-CN" altLang="en-US" sz="4000" b="1" dirty="0" smtClean="0">
                <a:solidFill>
                  <a:srgbClr val="C00000"/>
                </a:solidFill>
              </a:rPr>
              <a:t>升为至高</a:t>
            </a:r>
            <a:r>
              <a:rPr lang="zh-CN" altLang="en-US" sz="4000" dirty="0" smtClean="0">
                <a:solidFill>
                  <a:srgbClr val="C00000"/>
                </a:solidFill>
              </a:rPr>
              <a:t>，又赐给他那</a:t>
            </a:r>
            <a:r>
              <a:rPr lang="zh-CN" altLang="en-US" sz="4000" b="1" dirty="0" smtClean="0">
                <a:solidFill>
                  <a:srgbClr val="C00000"/>
                </a:solidFill>
              </a:rPr>
              <a:t>超乎万名之上的名</a:t>
            </a:r>
            <a:r>
              <a:rPr lang="zh-CN" altLang="en-US" sz="4000" dirty="0" smtClean="0">
                <a:solidFill>
                  <a:srgbClr val="C00000"/>
                </a:solidFill>
              </a:rPr>
              <a:t>，叫一切在</a:t>
            </a:r>
            <a:r>
              <a:rPr lang="zh-CN" altLang="en-US" sz="4000" b="1" dirty="0" smtClean="0">
                <a:solidFill>
                  <a:srgbClr val="C00000"/>
                </a:solidFill>
              </a:rPr>
              <a:t>天上的</a:t>
            </a:r>
            <a:r>
              <a:rPr lang="zh-CN" altLang="en-US" sz="4000" dirty="0" smtClean="0">
                <a:solidFill>
                  <a:srgbClr val="C00000"/>
                </a:solidFill>
              </a:rPr>
              <a:t>、</a:t>
            </a:r>
            <a:r>
              <a:rPr lang="zh-CN" altLang="en-US" sz="4000" b="1" dirty="0" smtClean="0">
                <a:solidFill>
                  <a:srgbClr val="C00000"/>
                </a:solidFill>
              </a:rPr>
              <a:t>地上的</a:t>
            </a:r>
            <a:r>
              <a:rPr lang="zh-CN" altLang="en-US" sz="4000" dirty="0" smtClean="0">
                <a:solidFill>
                  <a:srgbClr val="C00000"/>
                </a:solidFill>
              </a:rPr>
              <a:t>和</a:t>
            </a:r>
            <a:r>
              <a:rPr lang="zh-CN" altLang="en-US" sz="4000" b="1" dirty="0" smtClean="0">
                <a:solidFill>
                  <a:srgbClr val="C00000"/>
                </a:solidFill>
              </a:rPr>
              <a:t>地低下的</a:t>
            </a:r>
            <a:r>
              <a:rPr lang="zh-CN" altLang="en-US" sz="4000" dirty="0" smtClean="0">
                <a:solidFill>
                  <a:srgbClr val="C00000"/>
                </a:solidFill>
              </a:rPr>
              <a:t>，因耶稣的名</a:t>
            </a:r>
            <a:r>
              <a:rPr lang="zh-CN" altLang="en-US" sz="4000" b="1" dirty="0" smtClean="0">
                <a:solidFill>
                  <a:srgbClr val="C00000"/>
                </a:solidFill>
              </a:rPr>
              <a:t>无不屈膝</a:t>
            </a:r>
            <a:r>
              <a:rPr lang="zh-CN" altLang="en-US" sz="4000" dirty="0" smtClean="0">
                <a:solidFill>
                  <a:srgbClr val="C00000"/>
                </a:solidFill>
              </a:rPr>
              <a:t>，</a:t>
            </a:r>
            <a:r>
              <a:rPr lang="zh-CN" altLang="en-US" sz="4000" b="1" dirty="0" smtClean="0">
                <a:solidFill>
                  <a:srgbClr val="C00000"/>
                </a:solidFill>
              </a:rPr>
              <a:t>无不口称耶稣基督为主</a:t>
            </a:r>
            <a:r>
              <a:rPr lang="zh-CN" altLang="en-US" sz="4000" dirty="0" smtClean="0">
                <a:solidFill>
                  <a:srgbClr val="C00000"/>
                </a:solidFill>
              </a:rPr>
              <a:t>，</a:t>
            </a:r>
            <a:r>
              <a:rPr lang="zh-CN" altLang="en-US" sz="4000" b="1" dirty="0" smtClean="0">
                <a:solidFill>
                  <a:srgbClr val="C00000"/>
                </a:solidFill>
              </a:rPr>
              <a:t>使荣耀归于父神</a:t>
            </a:r>
            <a:r>
              <a:rPr lang="zh-CN" altLang="en-US" sz="4000" dirty="0" smtClean="0">
                <a:solidFill>
                  <a:srgbClr val="C00000"/>
                </a:solidFill>
              </a:rPr>
              <a:t>。</a:t>
            </a:r>
            <a:endParaRPr lang="en-US" sz="4000" dirty="0" smtClean="0">
              <a:solidFill>
                <a:srgbClr val="C00000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0"/>
            <a:ext cx="8147248" cy="1143000"/>
          </a:xfrm>
        </p:spPr>
        <p:txBody>
          <a:bodyPr>
            <a:normAutofit/>
          </a:bodyPr>
          <a:lstStyle/>
          <a:p>
            <a:pPr algn="l"/>
            <a:r>
              <a:rPr lang="en-US" altLang="zh-CN" b="1" dirty="0" smtClean="0"/>
              <a:t>3.</a:t>
            </a:r>
            <a:r>
              <a:rPr lang="zh-CN" altLang="en-US" b="1" dirty="0" smtClean="0"/>
              <a:t>我们的反应 </a:t>
            </a:r>
            <a:endParaRPr lang="en-SG" b="1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323528" y="1052736"/>
            <a:ext cx="8064896" cy="936104"/>
          </a:xfrm>
        </p:spPr>
        <p:txBody>
          <a:bodyPr>
            <a:noAutofit/>
          </a:bodyPr>
          <a:lstStyle/>
          <a:p>
            <a:pPr marL="742950" indent="-742950">
              <a:buFont typeface="+mj-lt"/>
              <a:buAutoNum type="alphaLcParenR"/>
            </a:pPr>
            <a:r>
              <a:rPr lang="zh-CN" altLang="en-US" sz="4000" b="1" dirty="0" smtClean="0">
                <a:solidFill>
                  <a:schemeClr val="bg1">
                    <a:lumMod val="65000"/>
                  </a:schemeClr>
                </a:solidFill>
              </a:rPr>
              <a:t>因着耶稣的死，我们可以放弃我们的权力</a:t>
            </a:r>
            <a:endParaRPr lang="en-US" altLang="zh-CN" sz="4000" b="1" dirty="0" smtClean="0">
              <a:solidFill>
                <a:schemeClr val="bg1">
                  <a:lumMod val="65000"/>
                </a:schemeClr>
              </a:solidFill>
            </a:endParaRPr>
          </a:p>
          <a:p>
            <a:pPr marL="742950" indent="-742950">
              <a:buFont typeface="+mj-lt"/>
              <a:buAutoNum type="alphaLcParenR"/>
            </a:pPr>
            <a:r>
              <a:rPr lang="zh-CN" altLang="en-US" sz="4000" b="1" dirty="0" smtClean="0"/>
              <a:t>因着耶稣的死，我们可以成为那愚拙的</a:t>
            </a:r>
            <a:endParaRPr lang="en-US" altLang="zh-CN" sz="4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836712"/>
          </a:xfrm>
        </p:spPr>
        <p:txBody>
          <a:bodyPr/>
          <a:lstStyle/>
          <a:p>
            <a:r>
              <a:rPr lang="zh-CN" altLang="en-US" b="1" dirty="0" smtClean="0"/>
              <a:t>歌林多前书一章</a:t>
            </a:r>
            <a:r>
              <a:rPr lang="en-AU" b="1" dirty="0" smtClean="0"/>
              <a:t>18-31</a:t>
            </a:r>
            <a:r>
              <a:rPr lang="zh-CN" altLang="en-US" b="1" dirty="0" smtClean="0"/>
              <a:t>节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08720"/>
            <a:ext cx="9144000" cy="5949280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zh-CN" altLang="en-US" sz="4000" dirty="0" smtClean="0"/>
              <a:t>因为</a:t>
            </a:r>
            <a:r>
              <a:rPr lang="zh-CN" altLang="en-US" sz="4000" b="1" dirty="0" smtClean="0">
                <a:solidFill>
                  <a:srgbClr val="FF0000"/>
                </a:solidFill>
              </a:rPr>
              <a:t>十字架</a:t>
            </a:r>
            <a:r>
              <a:rPr lang="zh-CN" altLang="en-US" sz="4000" dirty="0" smtClean="0"/>
              <a:t>的道理，在那</a:t>
            </a:r>
            <a:r>
              <a:rPr lang="zh-CN" altLang="en-US" sz="4000" b="1" dirty="0" smtClean="0"/>
              <a:t>灭亡的人为愚拙</a:t>
            </a:r>
            <a:r>
              <a:rPr lang="zh-CN" altLang="en-US" sz="4000" dirty="0" smtClean="0"/>
              <a:t>；在我们</a:t>
            </a:r>
            <a:r>
              <a:rPr lang="zh-CN" altLang="en-US" sz="4000" b="1" dirty="0" smtClean="0"/>
              <a:t>得救的人却为神的大能</a:t>
            </a:r>
            <a:r>
              <a:rPr lang="zh-CN" altLang="en-US" sz="4000" dirty="0" smtClean="0"/>
              <a:t>。就如经上所记：“我要灭绝智慧人的智慧，废弃聪明人的聪明。 ”</a:t>
            </a:r>
            <a:r>
              <a:rPr lang="zh-CN" altLang="en-US" sz="4000" b="1" dirty="0" smtClean="0"/>
              <a:t>智慧人在哪里？ 文士在哪里？这世上的辨士在哪里？ 神岂不是叫这世上的智慧变成愚拙吗？ </a:t>
            </a:r>
            <a:r>
              <a:rPr lang="zh-CN" altLang="en-US" sz="4000" dirty="0" smtClean="0"/>
              <a:t>世人凭自己的智慧，即不认识神，</a:t>
            </a:r>
            <a:r>
              <a:rPr lang="zh-CN" altLang="en-US" sz="4000" b="1" dirty="0" smtClean="0"/>
              <a:t>神就</a:t>
            </a:r>
            <a:r>
              <a:rPr lang="en-US" altLang="zh-CN" sz="4000" b="1" dirty="0" smtClean="0"/>
              <a:t> </a:t>
            </a:r>
            <a:r>
              <a:rPr lang="zh-CN" altLang="en-US" sz="4000" b="1" dirty="0" smtClean="0"/>
              <a:t>乐意用人所当作愚拙的道理拯救那些信的人，这就是神的智慧了。</a:t>
            </a:r>
            <a:endParaRPr lang="en-US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836712"/>
          </a:xfrm>
        </p:spPr>
        <p:txBody>
          <a:bodyPr/>
          <a:lstStyle/>
          <a:p>
            <a:r>
              <a:rPr lang="zh-CN" altLang="en-US" b="1" dirty="0" smtClean="0"/>
              <a:t>歌林多前书一章</a:t>
            </a:r>
            <a:r>
              <a:rPr lang="en-AU" b="1" dirty="0" smtClean="0"/>
              <a:t>18-31</a:t>
            </a:r>
            <a:r>
              <a:rPr lang="zh-CN" altLang="en-US" b="1" dirty="0" smtClean="0"/>
              <a:t>节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08720"/>
            <a:ext cx="9144000" cy="5949280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zh-CN" altLang="en-US" sz="4000" dirty="0" smtClean="0"/>
              <a:t>犹太人是要神迹，希腊人是求智慧；</a:t>
            </a:r>
            <a:r>
              <a:rPr lang="zh-CN" altLang="en-US" sz="4000" b="1" dirty="0" smtClean="0">
                <a:solidFill>
                  <a:srgbClr val="C00000"/>
                </a:solidFill>
              </a:rPr>
              <a:t>我们却是传钉十字架的基督</a:t>
            </a:r>
            <a:r>
              <a:rPr lang="zh-CN" altLang="en-US" sz="4000" dirty="0" smtClean="0"/>
              <a:t>。在犹太人为绊脚石，在外邦人为愚拙；</a:t>
            </a:r>
            <a:r>
              <a:rPr lang="zh-CN" altLang="en-US" sz="4000" b="1" dirty="0" smtClean="0">
                <a:solidFill>
                  <a:srgbClr val="C00000"/>
                </a:solidFill>
              </a:rPr>
              <a:t>但在那蒙召的，</a:t>
            </a:r>
            <a:r>
              <a:rPr lang="zh-CN" altLang="en-US" sz="4000" dirty="0" smtClean="0"/>
              <a:t>无论是犹太人、希腊人，</a:t>
            </a:r>
            <a:r>
              <a:rPr lang="zh-CN" altLang="en-US" sz="4000" b="1" dirty="0" smtClean="0">
                <a:solidFill>
                  <a:srgbClr val="C00000"/>
                </a:solidFill>
              </a:rPr>
              <a:t>基督总为神的能力，神的智慧。</a:t>
            </a:r>
            <a:r>
              <a:rPr lang="zh-CN" altLang="en-US" sz="4000" dirty="0" smtClean="0"/>
              <a:t>因神的愚拙总比人智慧，神的软弱总比人强壮。弟兄们哪，可见你们蒙召的，按着肉体有智慧的不多，有能力的不多，有尊贵的也不多。</a:t>
            </a:r>
            <a:endParaRPr lang="en-US" sz="40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908720"/>
          </a:xfrm>
        </p:spPr>
        <p:txBody>
          <a:bodyPr/>
          <a:lstStyle/>
          <a:p>
            <a:r>
              <a:rPr lang="zh-CN" altLang="en-US" b="1" dirty="0" smtClean="0"/>
              <a:t>歌林多前书一章</a:t>
            </a:r>
            <a:r>
              <a:rPr lang="en-AU" b="1" dirty="0" smtClean="0"/>
              <a:t>18-31</a:t>
            </a:r>
            <a:r>
              <a:rPr lang="zh-CN" altLang="en-US" b="1" dirty="0" smtClean="0"/>
              <a:t>节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08720"/>
            <a:ext cx="9144000" cy="5949280"/>
          </a:xfrm>
        </p:spPr>
        <p:txBody>
          <a:bodyPr>
            <a:normAutofit fontScale="925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zh-CN" altLang="en-US" sz="4000" b="1" dirty="0" smtClean="0"/>
              <a:t>神却拣选了世上愚拙的，</a:t>
            </a:r>
            <a:r>
              <a:rPr lang="zh-CN" altLang="en-US" sz="4000" dirty="0" smtClean="0"/>
              <a:t>叫有智慧的羞愧；</a:t>
            </a:r>
            <a:r>
              <a:rPr lang="zh-CN" altLang="en-US" sz="4000" b="1" dirty="0" smtClean="0"/>
              <a:t>又拣选了世上软弱的，</a:t>
            </a:r>
            <a:r>
              <a:rPr lang="zh-CN" altLang="en-US" sz="4000" dirty="0" smtClean="0"/>
              <a:t>叫那强壮的羞愧。</a:t>
            </a:r>
            <a:r>
              <a:rPr lang="zh-CN" altLang="en-US" sz="4000" b="1" dirty="0" smtClean="0"/>
              <a:t>神也拣选了世上卑贱的，被人厌恶的，以及那无有的，</a:t>
            </a:r>
            <a:r>
              <a:rPr lang="zh-CN" altLang="en-US" sz="4000" dirty="0" smtClean="0"/>
              <a:t>为要废掉那有的，使一切有血气的，在神面前一个也不能自夸。</a:t>
            </a:r>
            <a:r>
              <a:rPr lang="zh-CN" altLang="en-US" sz="4000" b="1" dirty="0" smtClean="0"/>
              <a:t>但你们得在基督耶稣里是本乎神，神又使他成为我们的智慧、公义、圣洁、救赎。</a:t>
            </a:r>
            <a:r>
              <a:rPr lang="zh-CN" altLang="en-US" sz="4000" dirty="0" smtClean="0"/>
              <a:t>如经上所记：“</a:t>
            </a:r>
            <a:r>
              <a:rPr lang="zh-CN" altLang="en-US" sz="4000" b="1" dirty="0" smtClean="0"/>
              <a:t>夸口的，当</a:t>
            </a:r>
            <a:r>
              <a:rPr lang="zh-CN" altLang="en-US" sz="4000" b="1" dirty="0" smtClean="0"/>
              <a:t>指</a:t>
            </a:r>
            <a:r>
              <a:rPr lang="zh-CN" altLang="en-US" sz="4000" b="1" dirty="0" smtClean="0"/>
              <a:t>着</a:t>
            </a:r>
            <a:r>
              <a:rPr lang="zh-CN" altLang="en-US" sz="4000" b="1" dirty="0" smtClean="0"/>
              <a:t>主</a:t>
            </a:r>
            <a:r>
              <a:rPr lang="zh-CN" altLang="en-US" sz="4000" b="1" dirty="0" smtClean="0"/>
              <a:t>夸口。</a:t>
            </a:r>
            <a:r>
              <a:rPr lang="zh-CN" altLang="en-US" sz="4000" dirty="0" smtClean="0"/>
              <a:t>”</a:t>
            </a:r>
            <a:endParaRPr lang="en-US" sz="40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0"/>
            <a:ext cx="8147248" cy="1143000"/>
          </a:xfrm>
        </p:spPr>
        <p:txBody>
          <a:bodyPr>
            <a:normAutofit/>
          </a:bodyPr>
          <a:lstStyle/>
          <a:p>
            <a:pPr algn="l"/>
            <a:r>
              <a:rPr lang="en-US" altLang="zh-CN" b="1" dirty="0" smtClean="0"/>
              <a:t>3.</a:t>
            </a:r>
            <a:r>
              <a:rPr lang="zh-CN" altLang="en-US" b="1" dirty="0" smtClean="0"/>
              <a:t>我们的反应 </a:t>
            </a:r>
            <a:endParaRPr lang="en-SG" b="1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323528" y="1052736"/>
            <a:ext cx="8064896" cy="936104"/>
          </a:xfrm>
        </p:spPr>
        <p:txBody>
          <a:bodyPr>
            <a:noAutofit/>
          </a:bodyPr>
          <a:lstStyle/>
          <a:p>
            <a:pPr marL="742950" indent="-742950">
              <a:buFont typeface="+mj-lt"/>
              <a:buAutoNum type="alphaLcParenR"/>
            </a:pPr>
            <a:r>
              <a:rPr lang="zh-CN" altLang="en-US" sz="4000" b="1" dirty="0" smtClean="0">
                <a:solidFill>
                  <a:schemeClr val="bg1">
                    <a:lumMod val="65000"/>
                  </a:schemeClr>
                </a:solidFill>
              </a:rPr>
              <a:t>因着耶稣的死，我们可以放弃我们的权力</a:t>
            </a:r>
            <a:endParaRPr lang="en-US" altLang="zh-CN" sz="4000" b="1" dirty="0" smtClean="0">
              <a:solidFill>
                <a:schemeClr val="bg1">
                  <a:lumMod val="65000"/>
                </a:schemeClr>
              </a:solidFill>
            </a:endParaRPr>
          </a:p>
          <a:p>
            <a:pPr marL="742950" indent="-742950">
              <a:buFont typeface="+mj-lt"/>
              <a:buAutoNum type="alphaLcParenR"/>
            </a:pPr>
            <a:r>
              <a:rPr lang="zh-CN" altLang="en-US" sz="4000" b="1" dirty="0" smtClean="0">
                <a:solidFill>
                  <a:schemeClr val="bg1">
                    <a:lumMod val="65000"/>
                  </a:schemeClr>
                </a:solidFill>
              </a:rPr>
              <a:t>因着耶稣的死，我们可以成为那愚拙的</a:t>
            </a:r>
            <a:endParaRPr lang="en-US" altLang="zh-CN" sz="4000" b="1" dirty="0" smtClean="0">
              <a:solidFill>
                <a:schemeClr val="bg1">
                  <a:lumMod val="65000"/>
                </a:schemeClr>
              </a:solidFill>
            </a:endParaRPr>
          </a:p>
          <a:p>
            <a:pPr marL="742950" indent="-742950">
              <a:buFont typeface="+mj-lt"/>
              <a:buAutoNum type="alphaLcParenR"/>
            </a:pPr>
            <a:r>
              <a:rPr lang="zh-CN" altLang="en-US" sz="4000" b="1" dirty="0" smtClean="0"/>
              <a:t>因着耶稣的死，我们可以坦然无惧的来到神面前</a:t>
            </a:r>
            <a:endParaRPr lang="en-US" altLang="zh-CN" sz="4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zh-CN" altLang="en-US" b="1" dirty="0" smtClean="0"/>
              <a:t>希伯来书十章</a:t>
            </a:r>
            <a:r>
              <a:rPr lang="en-AU" b="1" dirty="0" smtClean="0"/>
              <a:t>19-22</a:t>
            </a:r>
            <a:r>
              <a:rPr lang="zh-CN" altLang="en-US" b="1" dirty="0" smtClean="0"/>
              <a:t>节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08720"/>
            <a:ext cx="9144000" cy="594928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zh-CN" altLang="en-US" sz="4000" dirty="0" smtClean="0">
                <a:solidFill>
                  <a:schemeClr val="tx2">
                    <a:lumMod val="50000"/>
                  </a:schemeClr>
                </a:solidFill>
              </a:rPr>
              <a:t>弟兄们，我们即</a:t>
            </a:r>
            <a:r>
              <a:rPr lang="zh-CN" altLang="en-US" sz="4000" b="1" dirty="0" smtClean="0">
                <a:solidFill>
                  <a:srgbClr val="FF0000"/>
                </a:solidFill>
              </a:rPr>
              <a:t>因耶稣的血</a:t>
            </a:r>
            <a:r>
              <a:rPr lang="zh-CN" altLang="en-US" sz="4000" dirty="0" smtClean="0">
                <a:solidFill>
                  <a:schemeClr val="tx2">
                    <a:lumMod val="50000"/>
                  </a:schemeClr>
                </a:solidFill>
              </a:rPr>
              <a:t>，得以</a:t>
            </a:r>
            <a:r>
              <a:rPr lang="zh-CN" altLang="en-US" sz="4000" b="1" dirty="0" smtClean="0">
                <a:solidFill>
                  <a:schemeClr val="tx2">
                    <a:lumMod val="50000"/>
                  </a:schemeClr>
                </a:solidFill>
              </a:rPr>
              <a:t>坦然进入至圣所</a:t>
            </a:r>
            <a:r>
              <a:rPr lang="zh-CN" altLang="en-US" sz="4000" dirty="0" smtClean="0">
                <a:solidFill>
                  <a:schemeClr val="tx2">
                    <a:lumMod val="50000"/>
                  </a:schemeClr>
                </a:solidFill>
              </a:rPr>
              <a:t>，是藉着他给我们开了一条</a:t>
            </a:r>
            <a:r>
              <a:rPr lang="zh-CN" altLang="en-US" sz="4000" b="1" dirty="0" smtClean="0">
                <a:solidFill>
                  <a:schemeClr val="tx2">
                    <a:lumMod val="50000"/>
                  </a:schemeClr>
                </a:solidFill>
              </a:rPr>
              <a:t>又新又活的路</a:t>
            </a:r>
            <a:r>
              <a:rPr lang="zh-CN" altLang="en-US" sz="4000" dirty="0" smtClean="0">
                <a:solidFill>
                  <a:schemeClr val="tx2">
                    <a:lumMod val="50000"/>
                  </a:schemeClr>
                </a:solidFill>
              </a:rPr>
              <a:t>，从幔子经过，</a:t>
            </a:r>
            <a:r>
              <a:rPr lang="zh-CN" altLang="en-US" sz="4000" b="1" dirty="0" smtClean="0">
                <a:solidFill>
                  <a:schemeClr val="tx2">
                    <a:lumMod val="50000"/>
                  </a:schemeClr>
                </a:solidFill>
              </a:rPr>
              <a:t>这幔子就是他的身体</a:t>
            </a:r>
            <a:r>
              <a:rPr lang="zh-CN" altLang="en-US" sz="4000" dirty="0" smtClean="0">
                <a:solidFill>
                  <a:schemeClr val="tx2">
                    <a:lumMod val="50000"/>
                  </a:schemeClr>
                </a:solidFill>
              </a:rPr>
              <a:t>。</a:t>
            </a:r>
            <a:endParaRPr lang="en-US" altLang="zh-CN" sz="4000" dirty="0" smtClean="0">
              <a:solidFill>
                <a:schemeClr val="tx2">
                  <a:lumMod val="50000"/>
                </a:schemeClr>
              </a:solidFill>
            </a:endParaRPr>
          </a:p>
          <a:p>
            <a:pPr>
              <a:buNone/>
            </a:pPr>
            <a:r>
              <a:rPr lang="zh-CN" altLang="en-US" sz="4000" b="1" dirty="0" smtClean="0">
                <a:solidFill>
                  <a:schemeClr val="tx2">
                    <a:lumMod val="50000"/>
                  </a:schemeClr>
                </a:solidFill>
              </a:rPr>
              <a:t>又有一位大祭司</a:t>
            </a:r>
            <a:r>
              <a:rPr lang="zh-CN" altLang="en-US" sz="4000" dirty="0" smtClean="0">
                <a:solidFill>
                  <a:schemeClr val="tx2">
                    <a:lumMod val="50000"/>
                  </a:schemeClr>
                </a:solidFill>
              </a:rPr>
              <a:t>治理神的家，并我们心中</a:t>
            </a:r>
            <a:r>
              <a:rPr lang="zh-CN" altLang="en-US" sz="4000" b="1" dirty="0" smtClean="0">
                <a:solidFill>
                  <a:schemeClr val="tx2">
                    <a:lumMod val="50000"/>
                  </a:schemeClr>
                </a:solidFill>
              </a:rPr>
              <a:t>天良的亏欠已经洒去</a:t>
            </a:r>
            <a:r>
              <a:rPr lang="zh-CN" altLang="en-US" sz="4000" dirty="0" smtClean="0">
                <a:solidFill>
                  <a:schemeClr val="tx2">
                    <a:lumMod val="50000"/>
                  </a:schemeClr>
                </a:solidFill>
              </a:rPr>
              <a:t>，身体</a:t>
            </a:r>
            <a:r>
              <a:rPr lang="zh-CN" altLang="en-US" sz="4000" b="1" dirty="0" smtClean="0">
                <a:solidFill>
                  <a:schemeClr val="tx2">
                    <a:lumMod val="50000"/>
                  </a:schemeClr>
                </a:solidFill>
              </a:rPr>
              <a:t>用清水洗净了</a:t>
            </a:r>
            <a:r>
              <a:rPr lang="zh-CN" altLang="en-US" sz="4000" dirty="0" smtClean="0">
                <a:solidFill>
                  <a:schemeClr val="tx2">
                    <a:lumMod val="50000"/>
                  </a:schemeClr>
                </a:solidFill>
              </a:rPr>
              <a:t>，</a:t>
            </a:r>
            <a:r>
              <a:rPr lang="zh-CN" altLang="en-US" sz="4000" dirty="0" smtClean="0">
                <a:solidFill>
                  <a:srgbClr val="C00000"/>
                </a:solidFill>
              </a:rPr>
              <a:t>就当</a:t>
            </a:r>
            <a:r>
              <a:rPr lang="zh-CN" altLang="en-US" sz="4000" b="1" dirty="0" smtClean="0">
                <a:solidFill>
                  <a:srgbClr val="C00000"/>
                </a:solidFill>
              </a:rPr>
              <a:t>存着诚心</a:t>
            </a:r>
            <a:r>
              <a:rPr lang="zh-CN" altLang="en-US" sz="4000" dirty="0" smtClean="0">
                <a:solidFill>
                  <a:srgbClr val="C00000"/>
                </a:solidFill>
              </a:rPr>
              <a:t>和</a:t>
            </a:r>
            <a:r>
              <a:rPr lang="zh-CN" altLang="en-US" sz="4000" b="1" dirty="0" smtClean="0">
                <a:solidFill>
                  <a:srgbClr val="C00000"/>
                </a:solidFill>
              </a:rPr>
              <a:t>充足的信心来到神面前</a:t>
            </a:r>
            <a:r>
              <a:rPr lang="zh-CN" altLang="en-US" sz="4000" b="1" dirty="0" smtClean="0">
                <a:solidFill>
                  <a:schemeClr val="tx2">
                    <a:lumMod val="50000"/>
                  </a:schemeClr>
                </a:solidFill>
              </a:rPr>
              <a:t>。</a:t>
            </a:r>
            <a:endParaRPr lang="en-US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980728"/>
          </a:xfrm>
        </p:spPr>
        <p:txBody>
          <a:bodyPr/>
          <a:lstStyle/>
          <a:p>
            <a:r>
              <a:rPr lang="zh-CN" altLang="en-US" b="1" dirty="0" smtClean="0"/>
              <a:t>路加福音</a:t>
            </a:r>
            <a:r>
              <a:rPr lang="en-US" altLang="zh-CN" b="1" dirty="0" smtClean="0"/>
              <a:t>23:33-38</a:t>
            </a:r>
            <a:endParaRPr lang="en-SG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836712"/>
            <a:ext cx="8784976" cy="602128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SG" sz="3600" dirty="0" smtClean="0"/>
              <a:t>33 </a:t>
            </a:r>
            <a:r>
              <a:rPr lang="zh-CN" altLang="en-US" sz="3600" dirty="0" smtClean="0"/>
              <a:t>到了一个地方，名叫髑髅地，就在那里把耶稣钉在十字架上，又钉了两个犯人：一个在左边，一个在右边。</a:t>
            </a:r>
            <a:endParaRPr lang="en-US" sz="3600" dirty="0" smtClean="0"/>
          </a:p>
          <a:p>
            <a:pPr>
              <a:buNone/>
            </a:pPr>
            <a:r>
              <a:rPr lang="en-SG" sz="3600" dirty="0" smtClean="0"/>
              <a:t>34 </a:t>
            </a:r>
            <a:r>
              <a:rPr lang="zh-CN" altLang="en-US" sz="3600" dirty="0" smtClean="0"/>
              <a:t>当下耶稣说：“父啊，赦免他们！因为他们所做的，他们不晓得。”兵丁就拈阄他的衣服。</a:t>
            </a:r>
            <a:endParaRPr lang="en-US" sz="3600" dirty="0" smtClean="0"/>
          </a:p>
          <a:p>
            <a:pPr>
              <a:buNone/>
            </a:pPr>
            <a:r>
              <a:rPr lang="en-SG" sz="3600" dirty="0" smtClean="0"/>
              <a:t>35 </a:t>
            </a:r>
            <a:r>
              <a:rPr lang="zh-CN" altLang="en-US" sz="3600" dirty="0" smtClean="0"/>
              <a:t>百姓站在那里观看。官府也嗤笑他，说：“</a:t>
            </a:r>
            <a:r>
              <a:rPr lang="zh-CN" altLang="en-US" sz="3600" b="1" dirty="0" smtClean="0"/>
              <a:t>他救了别人</a:t>
            </a:r>
            <a:r>
              <a:rPr lang="zh-CN" altLang="en-US" sz="3600" dirty="0" smtClean="0"/>
              <a:t>；他若是基督，神所拣选的，</a:t>
            </a:r>
            <a:r>
              <a:rPr lang="zh-CN" altLang="en-US" sz="3600" b="1" dirty="0" smtClean="0"/>
              <a:t>可以救自己吧</a:t>
            </a:r>
            <a:r>
              <a:rPr lang="zh-CN" altLang="en-US" sz="3600" dirty="0" smtClean="0"/>
              <a:t>！”</a:t>
            </a:r>
            <a:endParaRPr lang="en-US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0"/>
            <a:ext cx="8147248" cy="1143000"/>
          </a:xfrm>
        </p:spPr>
        <p:txBody>
          <a:bodyPr>
            <a:normAutofit/>
          </a:bodyPr>
          <a:lstStyle/>
          <a:p>
            <a:pPr algn="l"/>
            <a:r>
              <a:rPr lang="en-US" altLang="zh-CN" b="1" dirty="0" smtClean="0"/>
              <a:t>3.</a:t>
            </a:r>
            <a:r>
              <a:rPr lang="zh-CN" altLang="en-US" b="1" dirty="0" smtClean="0"/>
              <a:t>我们的反应 </a:t>
            </a:r>
            <a:endParaRPr lang="en-SG" b="1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323528" y="1052736"/>
            <a:ext cx="8064896" cy="936104"/>
          </a:xfrm>
        </p:spPr>
        <p:txBody>
          <a:bodyPr>
            <a:noAutofit/>
          </a:bodyPr>
          <a:lstStyle/>
          <a:p>
            <a:pPr marL="742950" indent="-742950">
              <a:buFont typeface="+mj-lt"/>
              <a:buAutoNum type="alphaLcParenR"/>
            </a:pPr>
            <a:r>
              <a:rPr lang="zh-CN" altLang="en-US" sz="4000" b="1" dirty="0" smtClean="0"/>
              <a:t>因着耶稣的死，我们可以放弃我们的权力</a:t>
            </a:r>
            <a:endParaRPr lang="en-US" altLang="zh-CN" sz="4000" b="1" dirty="0" smtClean="0"/>
          </a:p>
          <a:p>
            <a:pPr marL="742950" indent="-742950">
              <a:buFont typeface="+mj-lt"/>
              <a:buAutoNum type="alphaLcParenR"/>
            </a:pPr>
            <a:r>
              <a:rPr lang="zh-CN" altLang="en-US" sz="4000" b="1" dirty="0" smtClean="0"/>
              <a:t>因着耶稣的死，我们可以成为那愚拙的</a:t>
            </a:r>
            <a:endParaRPr lang="en-US" altLang="zh-CN" sz="4000" b="1" dirty="0" smtClean="0"/>
          </a:p>
          <a:p>
            <a:pPr marL="742950" indent="-742950">
              <a:buFont typeface="+mj-lt"/>
              <a:buAutoNum type="alphaLcParenR"/>
            </a:pPr>
            <a:r>
              <a:rPr lang="zh-CN" altLang="en-US" sz="4000" b="1" dirty="0" smtClean="0"/>
              <a:t>因着耶稣的死，我们可以坦然无惧的来到神面前</a:t>
            </a:r>
            <a:endParaRPr lang="en-US" altLang="zh-CN" sz="4000" b="1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611560" y="5301208"/>
            <a:ext cx="7992888" cy="769441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zh-CN" altLang="en-US" sz="4400" b="1" dirty="0" smtClean="0">
                <a:solidFill>
                  <a:srgbClr val="FFFF00"/>
                </a:solidFill>
              </a:rPr>
              <a:t>我们可以去默想，去感恩</a:t>
            </a:r>
            <a:endParaRPr lang="zh-CN" altLang="en-US" sz="44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980728"/>
          </a:xfrm>
        </p:spPr>
        <p:txBody>
          <a:bodyPr/>
          <a:lstStyle/>
          <a:p>
            <a:r>
              <a:rPr lang="zh-CN" altLang="en-US" b="1" u="sng" dirty="0" smtClean="0"/>
              <a:t>路加福音</a:t>
            </a:r>
            <a:r>
              <a:rPr lang="en-US" altLang="zh-CN" b="1" u="sng" smtClean="0"/>
              <a:t>23:33-38</a:t>
            </a:r>
            <a:endParaRPr lang="en-SG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836712"/>
            <a:ext cx="8784976" cy="602128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SG" sz="3600" dirty="0" smtClean="0"/>
              <a:t>36 </a:t>
            </a:r>
            <a:r>
              <a:rPr lang="zh-CN" altLang="en-US" sz="3600" dirty="0" smtClean="0"/>
              <a:t>兵丁也戏弄他，上前拿醋送给他喝，</a:t>
            </a:r>
            <a:endParaRPr lang="en-US" sz="3600" dirty="0" smtClean="0"/>
          </a:p>
          <a:p>
            <a:pPr>
              <a:buNone/>
            </a:pPr>
            <a:r>
              <a:rPr lang="en-SG" sz="3600" dirty="0" smtClean="0"/>
              <a:t>37 </a:t>
            </a:r>
            <a:r>
              <a:rPr lang="zh-CN" altLang="en-US" sz="3600" dirty="0" smtClean="0"/>
              <a:t>说：“你若是犹太人的王，</a:t>
            </a:r>
            <a:r>
              <a:rPr lang="zh-CN" altLang="en-US" sz="3600" b="1" dirty="0" smtClean="0"/>
              <a:t>可以救自己吧！</a:t>
            </a:r>
            <a:r>
              <a:rPr lang="zh-CN" altLang="en-US" sz="3600" dirty="0" smtClean="0"/>
              <a:t>”</a:t>
            </a:r>
            <a:endParaRPr lang="en-US" sz="3600" dirty="0" smtClean="0"/>
          </a:p>
          <a:p>
            <a:pPr>
              <a:buNone/>
            </a:pPr>
            <a:r>
              <a:rPr lang="en-SG" sz="3600" dirty="0" smtClean="0"/>
              <a:t>38 </a:t>
            </a:r>
            <a:r>
              <a:rPr lang="zh-CN" altLang="en-US" sz="3600" dirty="0" smtClean="0"/>
              <a:t>在耶稣以上有一个牌子写着：“这是犹太人的王。”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196752"/>
            <a:ext cx="8784976" cy="5328592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zh-CN" altLang="en-US" sz="4400" dirty="0" smtClean="0"/>
              <a:t>官府、兵丁的反应</a:t>
            </a:r>
            <a:r>
              <a:rPr lang="zh-CN" altLang="en-US" sz="4400" b="1" dirty="0" smtClean="0"/>
              <a:t> </a:t>
            </a:r>
            <a:endParaRPr lang="en-US" altLang="zh-CN" sz="4400" dirty="0" smtClean="0"/>
          </a:p>
          <a:p>
            <a:pPr marL="457200" indent="-457200">
              <a:buFont typeface="+mj-lt"/>
              <a:buAutoNum type="arabicPeriod"/>
            </a:pPr>
            <a:r>
              <a:rPr lang="zh-CN" altLang="en-US" sz="4400" dirty="0" smtClean="0"/>
              <a:t>耶稣的反应</a:t>
            </a:r>
            <a:r>
              <a:rPr lang="zh-TW" altLang="en-US" sz="4400" dirty="0" smtClean="0"/>
              <a:t> </a:t>
            </a:r>
            <a:endParaRPr lang="en-US" altLang="zh-CN" sz="4400" dirty="0" smtClean="0"/>
          </a:p>
          <a:p>
            <a:pPr marL="457200" indent="-457200">
              <a:buFont typeface="+mj-lt"/>
              <a:buAutoNum type="arabicPeriod"/>
            </a:pPr>
            <a:r>
              <a:rPr lang="zh-CN" altLang="en-US" sz="4400" dirty="0" smtClean="0"/>
              <a:t>我们的反应</a:t>
            </a:r>
            <a:endParaRPr lang="en-US" sz="44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39552" y="0"/>
            <a:ext cx="8229600" cy="7647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zh-CN" altLang="en-US" sz="4400" b="1" u="sng" dirty="0" smtClean="0"/>
              <a:t>不救自己的救主</a:t>
            </a:r>
            <a:r>
              <a:rPr kumimoji="0" lang="zh-CN" altLang="en-US" sz="4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endParaRPr kumimoji="0" lang="en-SG" sz="4400" b="1" i="0" u="sng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274638"/>
            <a:ext cx="8147248" cy="1143000"/>
          </a:xfrm>
        </p:spPr>
        <p:txBody>
          <a:bodyPr>
            <a:normAutofit/>
          </a:bodyPr>
          <a:lstStyle/>
          <a:p>
            <a:pPr algn="l"/>
            <a:r>
              <a:rPr lang="en-US" altLang="zh-CN" b="1" dirty="0" smtClean="0"/>
              <a:t>1.</a:t>
            </a:r>
            <a:r>
              <a:rPr lang="zh-CN" altLang="en-US" b="1" dirty="0" smtClean="0"/>
              <a:t>官府、兵丁的反应 </a:t>
            </a:r>
            <a:endParaRPr lang="en-SG" b="1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323528" y="1484784"/>
            <a:ext cx="8568952" cy="1440160"/>
          </a:xfrm>
        </p:spPr>
        <p:txBody>
          <a:bodyPr>
            <a:noAutofit/>
          </a:bodyPr>
          <a:lstStyle/>
          <a:p>
            <a:pPr>
              <a:buNone/>
            </a:pPr>
            <a:endParaRPr lang="en-US" altLang="zh-CN" sz="3600" b="1" dirty="0" smtClean="0"/>
          </a:p>
          <a:p>
            <a:r>
              <a:rPr lang="zh-CN" altLang="en-US" sz="4000" b="1" dirty="0" smtClean="0"/>
              <a:t>嗤笑耶稣</a:t>
            </a:r>
            <a:endParaRPr lang="en-US" altLang="zh-TW" sz="4000" b="1" dirty="0" smtClean="0"/>
          </a:p>
          <a:p>
            <a:r>
              <a:rPr lang="zh-CN" altLang="en-US" sz="4000" b="1" dirty="0" smtClean="0"/>
              <a:t>戏弄耶稣</a:t>
            </a:r>
            <a:endParaRPr lang="en-US" altLang="zh-CN" sz="4000" b="1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611560" y="4725144"/>
            <a:ext cx="7992888" cy="769441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zh-CN" altLang="en-US" sz="4400" b="1" dirty="0" smtClean="0">
                <a:solidFill>
                  <a:srgbClr val="FFFF00"/>
                </a:solidFill>
              </a:rPr>
              <a:t>他救了别人，可以救自己吧！</a:t>
            </a:r>
            <a:endParaRPr lang="zh-CN" altLang="en-US" sz="44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0"/>
            <a:ext cx="8147248" cy="1143000"/>
          </a:xfrm>
        </p:spPr>
        <p:txBody>
          <a:bodyPr>
            <a:normAutofit/>
          </a:bodyPr>
          <a:lstStyle/>
          <a:p>
            <a:pPr algn="l"/>
            <a:r>
              <a:rPr lang="en-US" altLang="zh-CN" b="1" dirty="0" smtClean="0"/>
              <a:t>2.</a:t>
            </a:r>
            <a:r>
              <a:rPr lang="zh-CN" altLang="en-US" b="1" dirty="0" smtClean="0"/>
              <a:t>耶稣的反应 </a:t>
            </a:r>
            <a:endParaRPr lang="en-SG" b="1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323528" y="1052736"/>
            <a:ext cx="3672408" cy="936104"/>
          </a:xfrm>
        </p:spPr>
        <p:txBody>
          <a:bodyPr>
            <a:noAutofit/>
          </a:bodyPr>
          <a:lstStyle/>
          <a:p>
            <a:r>
              <a:rPr lang="zh-CN" altLang="en-US" sz="4000" b="1" dirty="0" smtClean="0"/>
              <a:t>受官府嗤笑</a:t>
            </a:r>
            <a:endParaRPr lang="en-US" altLang="zh-TW" sz="4000" b="1" dirty="0" smtClean="0"/>
          </a:p>
          <a:p>
            <a:r>
              <a:rPr lang="zh-CN" altLang="en-US" sz="4000" b="1" dirty="0" smtClean="0"/>
              <a:t>受兵丁戏弄</a:t>
            </a:r>
            <a:endParaRPr lang="en-US" altLang="zh-CN" sz="4000" b="1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539552" y="2780928"/>
            <a:ext cx="7992888" cy="144655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zh-CN" altLang="en-US" sz="4400" b="1" dirty="0" smtClean="0">
                <a:solidFill>
                  <a:srgbClr val="FFFF00"/>
                </a:solidFill>
              </a:rPr>
              <a:t>父啊，赦免他们！因为他们所做的，他们不晓得。</a:t>
            </a:r>
            <a:endParaRPr lang="zh-CN" altLang="en-US" sz="44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5"/>
          <p:cNvSpPr txBox="1">
            <a:spLocks/>
          </p:cNvSpPr>
          <p:nvPr/>
        </p:nvSpPr>
        <p:spPr>
          <a:xfrm>
            <a:off x="467544" y="836712"/>
            <a:ext cx="7992888" cy="5040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zh-CN" altLang="en-US" sz="4400" b="1" dirty="0" smtClean="0"/>
              <a:t>诗篇</a:t>
            </a:r>
            <a:r>
              <a:rPr lang="en-SG" sz="4400" b="1" dirty="0" smtClean="0"/>
              <a:t>22</a:t>
            </a:r>
            <a:r>
              <a:rPr lang="zh-CN" altLang="en-US" sz="4400" b="1" dirty="0" smtClean="0"/>
              <a:t>：</a:t>
            </a:r>
            <a:r>
              <a:rPr lang="en-US" altLang="zh-CN" sz="4400" b="1" dirty="0" smtClean="0"/>
              <a:t>6-8</a:t>
            </a:r>
            <a:r>
              <a:rPr lang="zh-CN" altLang="en-US" sz="4400" b="1" dirty="0" smtClean="0"/>
              <a:t> </a:t>
            </a:r>
            <a:r>
              <a:rPr lang="zh-CN" altLang="en-US" sz="4400" dirty="0" smtClean="0"/>
              <a:t>“</a:t>
            </a:r>
            <a:r>
              <a:rPr lang="en-SG" sz="4400" baseline="30000" dirty="0" smtClean="0"/>
              <a:t> </a:t>
            </a:r>
            <a:r>
              <a:rPr lang="zh-CN" altLang="en-US" sz="4400" dirty="0" smtClean="0"/>
              <a:t>但 我 是 虫 ， 不 是 人 ， 被 众 人 羞 辱 ， 被 百 姓 藐 视 。凡看见我的都嗤笑我，他们撇嘴摇头说：</a:t>
            </a:r>
            <a:r>
              <a:rPr lang="en-SG" sz="4400" dirty="0" smtClean="0"/>
              <a:t> </a:t>
            </a:r>
            <a:r>
              <a:rPr lang="zh-CN" altLang="en-US" sz="4400" b="1" dirty="0" smtClean="0"/>
              <a:t>“他把自己交托耶和华，耶和华可以救他吧！耶和华喜悦他，可以塔救他吧！”</a:t>
            </a:r>
            <a:r>
              <a:rPr lang="en-US" sz="4400" b="1" dirty="0" smtClean="0"/>
              <a:t> 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SG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0"/>
            <a:ext cx="8147248" cy="1143000"/>
          </a:xfrm>
        </p:spPr>
        <p:txBody>
          <a:bodyPr>
            <a:normAutofit/>
          </a:bodyPr>
          <a:lstStyle/>
          <a:p>
            <a:pPr algn="l"/>
            <a:r>
              <a:rPr lang="en-US" altLang="zh-CN" b="1" dirty="0" smtClean="0"/>
              <a:t>2.</a:t>
            </a:r>
            <a:r>
              <a:rPr lang="zh-CN" altLang="en-US" b="1" dirty="0" smtClean="0"/>
              <a:t>耶稣的反应 </a:t>
            </a:r>
            <a:endParaRPr lang="en-SG" b="1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323528" y="1052736"/>
            <a:ext cx="3672408" cy="936104"/>
          </a:xfrm>
        </p:spPr>
        <p:txBody>
          <a:bodyPr>
            <a:noAutofit/>
          </a:bodyPr>
          <a:lstStyle/>
          <a:p>
            <a:r>
              <a:rPr lang="zh-CN" altLang="en-US" sz="4000" b="1" dirty="0" smtClean="0"/>
              <a:t>受官府嗤笑</a:t>
            </a:r>
            <a:endParaRPr lang="en-US" altLang="zh-TW" sz="4000" b="1" dirty="0" smtClean="0"/>
          </a:p>
          <a:p>
            <a:r>
              <a:rPr lang="zh-CN" altLang="en-US" sz="4000" b="1" dirty="0" smtClean="0"/>
              <a:t>受兵丁戏弄</a:t>
            </a:r>
            <a:endParaRPr lang="en-US" altLang="zh-CN" sz="4000" b="1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539552" y="2420888"/>
            <a:ext cx="7992888" cy="144655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zh-CN" altLang="en-US" sz="4400" b="1" dirty="0" smtClean="0">
                <a:solidFill>
                  <a:srgbClr val="FFFF00"/>
                </a:solidFill>
              </a:rPr>
              <a:t>父啊，赦免他们！因为他们所做的，他们不晓得。</a:t>
            </a:r>
            <a:endParaRPr lang="zh-CN" altLang="en-US" sz="4400" b="1" dirty="0">
              <a:solidFill>
                <a:srgbClr val="FFFF00"/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67544" y="4149080"/>
            <a:ext cx="814724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注意：父神的反应 </a:t>
            </a:r>
            <a:endParaRPr kumimoji="0" lang="en-SG" sz="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67544" y="476672"/>
            <a:ext cx="8136904" cy="424847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zh-CN" altLang="en-US" sz="4400" b="1" dirty="0" smtClean="0"/>
              <a:t>以赛亚书</a:t>
            </a:r>
            <a:r>
              <a:rPr lang="en-US" altLang="zh-CN" sz="4400" b="1" dirty="0" smtClean="0"/>
              <a:t>53</a:t>
            </a:r>
            <a:r>
              <a:rPr lang="zh-CN" altLang="en-US" sz="4400" b="1" dirty="0" smtClean="0"/>
              <a:t>：</a:t>
            </a:r>
            <a:r>
              <a:rPr lang="en-US" altLang="zh-CN" sz="4400" b="1" dirty="0" smtClean="0"/>
              <a:t>10a</a:t>
            </a:r>
            <a:endParaRPr lang="en-US" sz="4400" b="1" dirty="0" smtClean="0"/>
          </a:p>
          <a:p>
            <a:pPr>
              <a:buNone/>
            </a:pPr>
            <a:r>
              <a:rPr lang="zh-CN" altLang="en-US" sz="4400" b="1" dirty="0" smtClean="0"/>
              <a:t> </a:t>
            </a:r>
            <a:r>
              <a:rPr lang="zh-CN" altLang="en-US" sz="4400" dirty="0" smtClean="0"/>
              <a:t>“耶 和 华 却 </a:t>
            </a:r>
            <a:r>
              <a:rPr lang="zh-CN" altLang="en-US" sz="4400" b="1" dirty="0" smtClean="0"/>
              <a:t>定 意</a:t>
            </a:r>
            <a:r>
              <a:rPr lang="zh-CN" altLang="en-US" sz="4400" dirty="0" smtClean="0"/>
              <a:t> （ 或 译 ： 喜 悦 ） 将 他 压 伤 ， 使 他 受 痛 苦 。 耶 和 华 以 他 为 赎 罪 祭 （ 或 译 ： 他 献 本 身 为 赎 罪 祭 ） 。” </a:t>
            </a:r>
            <a:endParaRPr lang="en-SG" sz="4400" b="1" dirty="0" smtClean="0"/>
          </a:p>
          <a:p>
            <a:pPr>
              <a:buNone/>
            </a:pPr>
            <a:endParaRPr lang="en-S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543</TotalTime>
  <Words>1490</Words>
  <Application>Microsoft Office PowerPoint</Application>
  <PresentationFormat>On-screen Show (4:3)</PresentationFormat>
  <Paragraphs>83</Paragraphs>
  <Slides>20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不救自己的救主</vt:lpstr>
      <vt:lpstr>路加福音23:33-38</vt:lpstr>
      <vt:lpstr>路加福音23:33-38</vt:lpstr>
      <vt:lpstr>Slide 4</vt:lpstr>
      <vt:lpstr>1.官府、兵丁的反应 </vt:lpstr>
      <vt:lpstr>2.耶稣的反应 </vt:lpstr>
      <vt:lpstr>Slide 7</vt:lpstr>
      <vt:lpstr>2.耶稣的反应 </vt:lpstr>
      <vt:lpstr>Slide 9</vt:lpstr>
      <vt:lpstr>2.耶稣的反应 </vt:lpstr>
      <vt:lpstr>门徒的反应 </vt:lpstr>
      <vt:lpstr>3.我们的反应 </vt:lpstr>
      <vt:lpstr>腓立比书二5-11</vt:lpstr>
      <vt:lpstr>3.我们的反应 </vt:lpstr>
      <vt:lpstr>歌林多前书一章18-31节</vt:lpstr>
      <vt:lpstr>歌林多前书一章18-31节</vt:lpstr>
      <vt:lpstr>歌林多前书一章18-31节</vt:lpstr>
      <vt:lpstr>3.我们的反应 </vt:lpstr>
      <vt:lpstr>希伯来书十章19-22节</vt:lpstr>
      <vt:lpstr>3.我们的反应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ＫｉａＴｅｃｋ</dc:creator>
  <cp:lastModifiedBy> </cp:lastModifiedBy>
  <cp:revision>126</cp:revision>
  <dcterms:created xsi:type="dcterms:W3CDTF">2014-01-18T02:06:02Z</dcterms:created>
  <dcterms:modified xsi:type="dcterms:W3CDTF">2014-04-17T13:31:13Z</dcterms:modified>
</cp:coreProperties>
</file>