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6"/>
  </p:notesMasterIdLst>
  <p:sldIdLst>
    <p:sldId id="256" r:id="rId2"/>
    <p:sldId id="288" r:id="rId3"/>
    <p:sldId id="290" r:id="rId4"/>
    <p:sldId id="291" r:id="rId5"/>
    <p:sldId id="276" r:id="rId6"/>
    <p:sldId id="258" r:id="rId7"/>
    <p:sldId id="265" r:id="rId8"/>
    <p:sldId id="259" r:id="rId9"/>
    <p:sldId id="260" r:id="rId10"/>
    <p:sldId id="275" r:id="rId11"/>
    <p:sldId id="261" r:id="rId12"/>
    <p:sldId id="273" r:id="rId13"/>
    <p:sldId id="262" r:id="rId14"/>
    <p:sldId id="274" r:id="rId15"/>
    <p:sldId id="263" r:id="rId16"/>
    <p:sldId id="264" r:id="rId17"/>
    <p:sldId id="266" r:id="rId18"/>
    <p:sldId id="269" r:id="rId19"/>
    <p:sldId id="267" r:id="rId20"/>
    <p:sldId id="270" r:id="rId21"/>
    <p:sldId id="268" r:id="rId22"/>
    <p:sldId id="271" r:id="rId23"/>
    <p:sldId id="292" r:id="rId24"/>
    <p:sldId id="294" r:id="rId25"/>
    <p:sldId id="293" r:id="rId26"/>
    <p:sldId id="295" r:id="rId27"/>
    <p:sldId id="296" r:id="rId28"/>
    <p:sldId id="297" r:id="rId29"/>
    <p:sldId id="298" r:id="rId30"/>
    <p:sldId id="299" r:id="rId31"/>
    <p:sldId id="300" r:id="rId32"/>
    <p:sldId id="301" r:id="rId33"/>
    <p:sldId id="277" r:id="rId34"/>
    <p:sldId id="278" r:id="rId35"/>
    <p:sldId id="279" r:id="rId36"/>
    <p:sldId id="280" r:id="rId37"/>
    <p:sldId id="281" r:id="rId38"/>
    <p:sldId id="282" r:id="rId39"/>
    <p:sldId id="283" r:id="rId40"/>
    <p:sldId id="284" r:id="rId41"/>
    <p:sldId id="285" r:id="rId42"/>
    <p:sldId id="286" r:id="rId43"/>
    <p:sldId id="287" r:id="rId44"/>
    <p:sldId id="302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35" autoAdjust="0"/>
    <p:restoredTop sz="94660"/>
  </p:normalViewPr>
  <p:slideViewPr>
    <p:cSldViewPr>
      <p:cViewPr varScale="1">
        <p:scale>
          <a:sx n="61" d="100"/>
          <a:sy n="61" d="100"/>
        </p:scale>
        <p:origin x="-153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A3AB48-13F8-405D-A7B5-FE427EFEF1AA}" type="datetimeFigureOut">
              <a:rPr lang="en-US" smtClean="0"/>
              <a:t>4/17/2014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A36E3D-1D00-4A64-A70B-9F21276D4D84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191998-94CF-4BE7-9BEC-33A685E06B26}" type="slidenum">
              <a:rPr lang="en-US" altLang="zh-CN" smtClean="0"/>
              <a:pPr/>
              <a:t>44</a:t>
            </a:fld>
            <a:endParaRPr lang="en-US" altLang="zh-CN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C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12352-7327-4E50-BB39-80909B927080}" type="datetimeFigureOut">
              <a:rPr lang="en-US" smtClean="0"/>
              <a:pPr/>
              <a:t>4/17/2014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4D585-CB25-4047-96E5-49449DDB7CD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12352-7327-4E50-BB39-80909B927080}" type="datetimeFigureOut">
              <a:rPr lang="en-US" smtClean="0"/>
              <a:pPr/>
              <a:t>4/17/2014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4D585-CB25-4047-96E5-49449DDB7CD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12352-7327-4E50-BB39-80909B927080}" type="datetimeFigureOut">
              <a:rPr lang="en-US" smtClean="0"/>
              <a:pPr/>
              <a:t>4/17/2014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4D585-CB25-4047-96E5-49449DDB7CD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12352-7327-4E50-BB39-80909B927080}" type="datetimeFigureOut">
              <a:rPr lang="en-US" smtClean="0"/>
              <a:pPr/>
              <a:t>4/17/2014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4D585-CB25-4047-96E5-49449DDB7CD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12352-7327-4E50-BB39-80909B927080}" type="datetimeFigureOut">
              <a:rPr lang="en-US" smtClean="0"/>
              <a:pPr/>
              <a:t>4/17/2014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4D585-CB25-4047-96E5-49449DDB7CD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12352-7327-4E50-BB39-80909B927080}" type="datetimeFigureOut">
              <a:rPr lang="en-US" smtClean="0"/>
              <a:pPr/>
              <a:t>4/17/2014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4D585-CB25-4047-96E5-49449DDB7CD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12352-7327-4E50-BB39-80909B927080}" type="datetimeFigureOut">
              <a:rPr lang="en-US" smtClean="0"/>
              <a:pPr/>
              <a:t>4/17/2014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4D585-CB25-4047-96E5-49449DDB7CD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12352-7327-4E50-BB39-80909B927080}" type="datetimeFigureOut">
              <a:rPr lang="en-US" smtClean="0"/>
              <a:pPr/>
              <a:t>4/17/2014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4D585-CB25-4047-96E5-49449DDB7CD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12352-7327-4E50-BB39-80909B927080}" type="datetimeFigureOut">
              <a:rPr lang="en-US" smtClean="0"/>
              <a:pPr/>
              <a:t>4/17/2014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4D585-CB25-4047-96E5-49449DDB7CD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12352-7327-4E50-BB39-80909B927080}" type="datetimeFigureOut">
              <a:rPr lang="en-US" smtClean="0"/>
              <a:pPr/>
              <a:t>4/17/2014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4D585-CB25-4047-96E5-49449DDB7CD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12352-7327-4E50-BB39-80909B927080}" type="datetimeFigureOut">
              <a:rPr lang="en-US" smtClean="0"/>
              <a:pPr/>
              <a:t>4/17/2014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4D585-CB25-4047-96E5-49449DDB7CD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12352-7327-4E50-BB39-80909B927080}" type="datetimeFigureOut">
              <a:rPr lang="en-US" smtClean="0"/>
              <a:pPr/>
              <a:t>4/17/2014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4D585-CB25-4047-96E5-49449DDB7CD2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200902230741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81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928934"/>
            <a:ext cx="9144000" cy="2369472"/>
          </a:xfrm>
          <a:solidFill>
            <a:schemeClr val="bg1">
              <a:lumMod val="85000"/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zh-TW" altLang="en-US" sz="5400" b="1" dirty="0" smtClean="0"/>
              <a:t>受難節特別崇拜</a:t>
            </a:r>
            <a:r>
              <a:rPr lang="en-US" altLang="zh-TW" sz="5400" b="1" dirty="0" smtClean="0"/>
              <a:t/>
            </a:r>
            <a:br>
              <a:rPr lang="en-US" altLang="zh-TW" sz="5400" b="1" dirty="0" smtClean="0"/>
            </a:br>
            <a:r>
              <a:rPr lang="en-US" altLang="zh-CN" sz="4800" b="1" dirty="0" smtClean="0"/>
              <a:t>2014</a:t>
            </a:r>
            <a:r>
              <a:rPr lang="zh-CN" altLang="en-US" sz="4800" b="1" dirty="0" smtClean="0"/>
              <a:t>年</a:t>
            </a:r>
            <a:r>
              <a:rPr lang="en-US" altLang="zh-CN" sz="4800" b="1" dirty="0" smtClean="0"/>
              <a:t>4</a:t>
            </a:r>
            <a:r>
              <a:rPr lang="zh-CN" altLang="en-US" sz="4800" b="1" dirty="0" smtClean="0"/>
              <a:t>月</a:t>
            </a:r>
            <a:r>
              <a:rPr lang="en-US" altLang="zh-CN" sz="4800" b="1" dirty="0" smtClean="0"/>
              <a:t>18</a:t>
            </a:r>
            <a:r>
              <a:rPr lang="zh-CN" altLang="en-US" sz="4800" b="1" dirty="0" smtClean="0"/>
              <a:t>日</a:t>
            </a:r>
            <a:endParaRPr lang="en-AU" sz="5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200902230741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81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CN" altLang="en-US" sz="5400" b="1" dirty="0">
                <a:solidFill>
                  <a:schemeClr val="bg1"/>
                </a:solidFill>
              </a:rPr>
              <a:t>赛</a:t>
            </a:r>
            <a:r>
              <a:rPr lang="zh-CN" altLang="en-US" sz="5400" b="1" dirty="0" smtClean="0">
                <a:solidFill>
                  <a:schemeClr val="bg1"/>
                </a:solidFill>
              </a:rPr>
              <a:t> </a:t>
            </a:r>
            <a:r>
              <a:rPr lang="en-US" altLang="zh-CN" sz="5400" b="1" dirty="0" smtClean="0">
                <a:solidFill>
                  <a:schemeClr val="bg1"/>
                </a:solidFill>
              </a:rPr>
              <a:t>53:7-9</a:t>
            </a:r>
            <a:endParaRPr lang="en-AU" sz="5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357431"/>
            <a:ext cx="9144000" cy="2071702"/>
          </a:xfrm>
          <a:solidFill>
            <a:schemeClr val="bg1">
              <a:lumMod val="85000"/>
              <a:alpha val="5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marL="896938" lvl="2" indent="-742950">
              <a:buFont typeface="+mj-lt"/>
              <a:buAutoNum type="arabicPeriod" startAt="9"/>
            </a:pPr>
            <a:r>
              <a:rPr lang="zh-TW" altLang="en-US" sz="3600" b="1" dirty="0"/>
              <a:t>他雖然未行強暴，口中也沒有詭詐，人還使他與惡人同埋；誰知死的時候與財主同葬。</a:t>
            </a:r>
            <a:endParaRPr lang="en-AU" alt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0902230741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81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CN" altLang="en-US" sz="5400" b="1" dirty="0" smtClean="0">
                <a:solidFill>
                  <a:schemeClr val="bg1"/>
                </a:solidFill>
              </a:rPr>
              <a:t>為我受傷（</a:t>
            </a:r>
            <a:r>
              <a:rPr lang="en-US" altLang="zh-CN" sz="5400" b="1" dirty="0" smtClean="0">
                <a:solidFill>
                  <a:schemeClr val="bg1"/>
                </a:solidFill>
              </a:rPr>
              <a:t>124</a:t>
            </a:r>
            <a:r>
              <a:rPr lang="zh-CN" altLang="en-US" sz="5400" b="1" dirty="0" smtClean="0">
                <a:solidFill>
                  <a:schemeClr val="bg1"/>
                </a:solidFill>
              </a:rPr>
              <a:t>）</a:t>
            </a:r>
            <a:endParaRPr lang="en-AU" sz="5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614882"/>
          </a:xfrm>
          <a:solidFill>
            <a:schemeClr val="bg1">
              <a:lumMod val="85000"/>
              <a:alpha val="50000"/>
            </a:schemeClr>
          </a:solidFill>
        </p:spPr>
        <p:txBody>
          <a:bodyPr>
            <a:normAutofit/>
          </a:bodyPr>
          <a:lstStyle/>
          <a:p>
            <a:pPr algn="ctr">
              <a:spcBef>
                <a:spcPts val="2400"/>
              </a:spcBef>
              <a:buNone/>
            </a:pPr>
            <a:r>
              <a:rPr lang="zh-TW" altLang="en-US" sz="4000" dirty="0" smtClean="0"/>
              <a:t> </a:t>
            </a:r>
            <a:r>
              <a:rPr lang="zh-TW" altLang="en-US" sz="4000" b="1" dirty="0" smtClean="0"/>
              <a:t>為我受傷，為我受傷，</a:t>
            </a:r>
            <a:endParaRPr lang="en-US" altLang="zh-TW" sz="4000" b="1" dirty="0" smtClean="0"/>
          </a:p>
          <a:p>
            <a:pPr algn="ctr">
              <a:spcBef>
                <a:spcPts val="2400"/>
              </a:spcBef>
              <a:buNone/>
            </a:pPr>
            <a:r>
              <a:rPr lang="zh-TW" altLang="en-US" sz="4000" b="1" dirty="0" smtClean="0"/>
              <a:t>十字架上耶穌為我受傷；</a:t>
            </a:r>
          </a:p>
          <a:p>
            <a:pPr algn="ctr">
              <a:spcBef>
                <a:spcPts val="2400"/>
              </a:spcBef>
              <a:buNone/>
            </a:pPr>
            <a:r>
              <a:rPr lang="zh-TW" altLang="en-US" sz="4000" b="1" dirty="0" smtClean="0"/>
              <a:t>罪蒙赦免我今得著釋放，</a:t>
            </a:r>
            <a:endParaRPr lang="en-US" altLang="zh-TW" sz="4000" b="1" dirty="0" smtClean="0"/>
          </a:p>
          <a:p>
            <a:pPr algn="ctr">
              <a:spcBef>
                <a:spcPts val="2400"/>
              </a:spcBef>
              <a:buNone/>
            </a:pPr>
            <a:r>
              <a:rPr lang="zh-TW" altLang="en-US" sz="4000" b="1" dirty="0" smtClean="0"/>
              <a:t>皆因救主耶穌為我受傷。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0902230741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81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en-AU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  <a:solidFill>
            <a:schemeClr val="bg1">
              <a:lumMod val="95000"/>
              <a:alpha val="50000"/>
            </a:schemeClr>
          </a:solidFill>
        </p:spPr>
        <p:txBody>
          <a:bodyPr>
            <a:normAutofit/>
          </a:bodyPr>
          <a:lstStyle/>
          <a:p>
            <a:pPr algn="ctr">
              <a:spcBef>
                <a:spcPts val="2400"/>
              </a:spcBef>
              <a:buNone/>
            </a:pPr>
            <a:r>
              <a:rPr lang="zh-TW" altLang="en-US" sz="4000" b="1" dirty="0" smtClean="0"/>
              <a:t> 為我受死，為我受死，</a:t>
            </a:r>
            <a:endParaRPr lang="en-US" altLang="zh-TW" sz="4000" b="1" dirty="0" smtClean="0"/>
          </a:p>
          <a:p>
            <a:pPr algn="ctr">
              <a:spcBef>
                <a:spcPts val="2400"/>
              </a:spcBef>
              <a:buNone/>
            </a:pPr>
            <a:r>
              <a:rPr lang="zh-TW" altLang="en-US" sz="4000" b="1" dirty="0" smtClean="0"/>
              <a:t>十字架上耶穌為我受死；</a:t>
            </a:r>
          </a:p>
          <a:p>
            <a:pPr algn="ctr">
              <a:spcBef>
                <a:spcPts val="2400"/>
              </a:spcBef>
              <a:buNone/>
            </a:pPr>
            <a:r>
              <a:rPr lang="zh-TW" altLang="en-US" sz="4000" b="1" dirty="0" smtClean="0"/>
              <a:t>因祂受死我得救贖福祉，</a:t>
            </a:r>
            <a:endParaRPr lang="en-US" altLang="zh-TW" sz="4000" b="1" dirty="0" smtClean="0"/>
          </a:p>
          <a:p>
            <a:pPr algn="ctr">
              <a:spcBef>
                <a:spcPts val="2400"/>
              </a:spcBef>
              <a:buNone/>
            </a:pPr>
            <a:r>
              <a:rPr lang="zh-TW" altLang="en-US" sz="4000" b="1" dirty="0" smtClean="0"/>
              <a:t>皆因救主耶穌為我受</a:t>
            </a:r>
            <a:r>
              <a:rPr lang="zh-TW" altLang="en-US" sz="4000" b="1" dirty="0" smtClean="0"/>
              <a:t>死</a:t>
            </a:r>
            <a:r>
              <a:rPr lang="zh-CN" altLang="en-US" sz="4000" b="1" dirty="0" smtClean="0"/>
              <a:t>。</a:t>
            </a:r>
            <a:endParaRPr lang="zh-TW" altLang="en-US" sz="4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0902230741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81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CN" altLang="en-US" sz="5400" b="1" dirty="0">
                <a:solidFill>
                  <a:schemeClr val="bg1"/>
                </a:solidFill>
              </a:rPr>
              <a:t> 赛</a:t>
            </a:r>
            <a:r>
              <a:rPr lang="zh-CN" altLang="en-US" sz="5400" b="1" dirty="0" smtClean="0">
                <a:solidFill>
                  <a:schemeClr val="bg1"/>
                </a:solidFill>
              </a:rPr>
              <a:t> </a:t>
            </a:r>
            <a:r>
              <a:rPr lang="en-US" altLang="zh-CN" sz="5400" b="1" dirty="0" smtClean="0">
                <a:solidFill>
                  <a:schemeClr val="bg1"/>
                </a:solidFill>
              </a:rPr>
              <a:t>53</a:t>
            </a:r>
            <a:r>
              <a:rPr lang="zh-CN" altLang="en-US" sz="5400" b="1" dirty="0">
                <a:solidFill>
                  <a:schemeClr val="bg1"/>
                </a:solidFill>
              </a:rPr>
              <a:t>：</a:t>
            </a:r>
            <a:r>
              <a:rPr lang="en-US" altLang="zh-CN" sz="5400" b="1" dirty="0" smtClean="0">
                <a:solidFill>
                  <a:schemeClr val="bg1"/>
                </a:solidFill>
              </a:rPr>
              <a:t>10-12</a:t>
            </a:r>
            <a:endParaRPr lang="en-AU" sz="5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  <a:solidFill>
            <a:schemeClr val="bg1">
              <a:lumMod val="95000"/>
              <a:alpha val="50000"/>
            </a:schemeClr>
          </a:solidFill>
        </p:spPr>
        <p:txBody>
          <a:bodyPr>
            <a:noAutofit/>
          </a:bodyPr>
          <a:lstStyle/>
          <a:p>
            <a:pPr marL="809625" indent="-514350">
              <a:buFont typeface="+mj-lt"/>
              <a:buAutoNum type="arabicPeriod" startAt="10"/>
            </a:pPr>
            <a:r>
              <a:rPr lang="zh-TW" altLang="en-US" sz="3600" b="1" dirty="0"/>
              <a:t>耶和華卻定意（或譯：喜悅）將他壓傷，使他受痛苦。耶和華以他為贖罪祭（譯：他獻本身為贖罪祭）。他必看見後裔，並且延長年日。耶和華所喜悅的事必在他手中亨通。</a:t>
            </a:r>
          </a:p>
          <a:p>
            <a:pPr marL="809625" indent="-514350">
              <a:buFont typeface="+mj-lt"/>
              <a:buAutoNum type="arabicPeriod" startAt="10"/>
            </a:pPr>
            <a:r>
              <a:rPr lang="zh-TW" altLang="en-US" sz="3600" b="1" dirty="0"/>
              <a:t>他必看見自己勞苦的功效，便心滿意足。有許多人因認識我的義僕得稱為義；並且他要擔當他們的罪孽</a:t>
            </a:r>
            <a:r>
              <a:rPr lang="zh-TW" altLang="en-US" sz="3600" b="1" dirty="0" smtClean="0"/>
              <a:t>。</a:t>
            </a:r>
            <a:endParaRPr lang="zh-TW" alt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0902230741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81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CN" altLang="en-US" sz="5400" b="1" dirty="0">
                <a:solidFill>
                  <a:schemeClr val="bg1"/>
                </a:solidFill>
              </a:rPr>
              <a:t> 赛</a:t>
            </a:r>
            <a:r>
              <a:rPr lang="zh-CN" altLang="en-US" sz="5400" b="1" dirty="0" smtClean="0">
                <a:solidFill>
                  <a:schemeClr val="bg1"/>
                </a:solidFill>
              </a:rPr>
              <a:t> </a:t>
            </a:r>
            <a:r>
              <a:rPr lang="en-US" altLang="zh-CN" sz="5400" b="1" dirty="0" smtClean="0">
                <a:solidFill>
                  <a:schemeClr val="bg1"/>
                </a:solidFill>
              </a:rPr>
              <a:t>53</a:t>
            </a:r>
            <a:r>
              <a:rPr lang="zh-CN" altLang="en-US" sz="5400" b="1" dirty="0">
                <a:solidFill>
                  <a:schemeClr val="bg1"/>
                </a:solidFill>
              </a:rPr>
              <a:t>：</a:t>
            </a:r>
            <a:r>
              <a:rPr lang="en-US" altLang="zh-CN" sz="5400" b="1" dirty="0" smtClean="0">
                <a:solidFill>
                  <a:schemeClr val="bg1"/>
                </a:solidFill>
              </a:rPr>
              <a:t>10-12</a:t>
            </a:r>
            <a:endParaRPr lang="en-AU" sz="5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14555"/>
            <a:ext cx="9144000" cy="2714644"/>
          </a:xfrm>
          <a:solidFill>
            <a:schemeClr val="bg1">
              <a:lumMod val="95000"/>
              <a:alpha val="50000"/>
            </a:schemeClr>
          </a:solidFill>
        </p:spPr>
        <p:txBody>
          <a:bodyPr>
            <a:noAutofit/>
          </a:bodyPr>
          <a:lstStyle/>
          <a:p>
            <a:pPr marL="809625" indent="-514350">
              <a:buFont typeface="+mj-lt"/>
              <a:buAutoNum type="arabicPeriod" startAt="12"/>
            </a:pPr>
            <a:r>
              <a:rPr lang="zh-TW" altLang="en-US" sz="3600" b="1" dirty="0" smtClean="0"/>
              <a:t>所</a:t>
            </a:r>
            <a:r>
              <a:rPr lang="zh-TW" altLang="en-US" sz="3600" b="1" dirty="0"/>
              <a:t>以，我要使他與位大的同分，與強盛的均分擄物。因為他將命傾倒，以致於死；他也被列在罪犯之中。他卻擔當多人的罪，又為罪犯代求。</a:t>
            </a:r>
            <a:endParaRPr lang="en-AU" alt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0902230741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81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CN" altLang="en-US" sz="5400" b="1" dirty="0">
                <a:solidFill>
                  <a:schemeClr val="bg1"/>
                </a:solidFill>
              </a:rPr>
              <a:t>古舊十</a:t>
            </a:r>
            <a:r>
              <a:rPr lang="zh-CN" altLang="en-US" sz="5400" b="1" dirty="0" smtClean="0">
                <a:solidFill>
                  <a:schemeClr val="bg1"/>
                </a:solidFill>
              </a:rPr>
              <a:t>架（</a:t>
            </a:r>
            <a:r>
              <a:rPr lang="en-US" altLang="zh-CN" sz="5400" b="1" dirty="0" smtClean="0">
                <a:solidFill>
                  <a:schemeClr val="bg1"/>
                </a:solidFill>
              </a:rPr>
              <a:t>120</a:t>
            </a:r>
            <a:r>
              <a:rPr lang="zh-CN" altLang="en-US" sz="5400" b="1" dirty="0" smtClean="0">
                <a:solidFill>
                  <a:schemeClr val="bg1"/>
                </a:solidFill>
              </a:rPr>
              <a:t>  ）</a:t>
            </a:r>
            <a:endParaRPr lang="en-AU" sz="5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  <a:solidFill>
            <a:schemeClr val="bg1">
              <a:lumMod val="95000"/>
              <a:alpha val="50000"/>
            </a:schemeClr>
          </a:solidFill>
        </p:spPr>
        <p:txBody>
          <a:bodyPr>
            <a:normAutofit/>
          </a:bodyPr>
          <a:lstStyle/>
          <a:p>
            <a:pPr algn="ctr">
              <a:spcBef>
                <a:spcPts val="2400"/>
              </a:spcBef>
              <a:buNone/>
            </a:pPr>
            <a:r>
              <a:rPr lang="zh-TW" altLang="en-US" sz="4000" b="1" dirty="0" smtClean="0"/>
              <a:t>各各他山嶺上，矗立古舊十架，</a:t>
            </a:r>
            <a:endParaRPr lang="en-US" altLang="zh-TW" sz="4000" b="1" dirty="0" smtClean="0"/>
          </a:p>
          <a:p>
            <a:pPr algn="ctr">
              <a:spcBef>
                <a:spcPts val="2400"/>
              </a:spcBef>
              <a:buNone/>
            </a:pPr>
            <a:r>
              <a:rPr lang="zh-TW" altLang="en-US" sz="4000" b="1" dirty="0" smtClean="0"/>
              <a:t>是羞辱與痛苦記號；</a:t>
            </a:r>
          </a:p>
          <a:p>
            <a:pPr algn="ctr">
              <a:spcBef>
                <a:spcPts val="2400"/>
              </a:spcBef>
              <a:buNone/>
            </a:pPr>
            <a:r>
              <a:rPr lang="zh-TW" altLang="en-US" sz="4000" b="1" dirty="0" smtClean="0"/>
              <a:t>神愛子主耶穌，為我們被釘死，</a:t>
            </a:r>
            <a:endParaRPr lang="en-US" altLang="zh-TW" sz="4000" b="1" dirty="0" smtClean="0"/>
          </a:p>
          <a:p>
            <a:pPr algn="ctr">
              <a:spcBef>
                <a:spcPts val="2400"/>
              </a:spcBef>
              <a:buNone/>
            </a:pPr>
            <a:r>
              <a:rPr lang="zh-TW" altLang="en-US" sz="4000" b="1" dirty="0" smtClean="0"/>
              <a:t>這十架是我最愛最寶。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0902230741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81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  <a:solidFill>
            <a:schemeClr val="bg1">
              <a:lumMod val="95000"/>
              <a:alpha val="50000"/>
            </a:schemeClr>
          </a:solidFill>
        </p:spPr>
        <p:txBody>
          <a:bodyPr>
            <a:normAutofit/>
          </a:bodyPr>
          <a:lstStyle/>
          <a:p>
            <a:pPr algn="ctr">
              <a:spcBef>
                <a:spcPts val="2400"/>
              </a:spcBef>
              <a:buNone/>
            </a:pPr>
            <a:r>
              <a:rPr lang="zh-TW" altLang="en-US" sz="4000" b="1" dirty="0" smtClean="0"/>
              <a:t>故我愛高舉主十字架，</a:t>
            </a:r>
            <a:endParaRPr lang="en-US" altLang="zh-TW" sz="4000" b="1" dirty="0" smtClean="0"/>
          </a:p>
          <a:p>
            <a:pPr algn="ctr">
              <a:spcBef>
                <a:spcPts val="2400"/>
              </a:spcBef>
              <a:buNone/>
            </a:pPr>
            <a:r>
              <a:rPr lang="zh-TW" altLang="en-US" sz="4000" b="1" dirty="0" smtClean="0"/>
              <a:t>願將世上虛榮全放下，</a:t>
            </a:r>
          </a:p>
          <a:p>
            <a:pPr algn="ctr">
              <a:spcBef>
                <a:spcPts val="2400"/>
              </a:spcBef>
              <a:buNone/>
            </a:pPr>
            <a:r>
              <a:rPr lang="zh-TW" altLang="en-US" sz="4000" b="1" dirty="0" smtClean="0"/>
              <a:t>我一生要背負十字架，</a:t>
            </a:r>
            <a:endParaRPr lang="en-US" altLang="zh-TW" sz="4000" b="1" dirty="0" smtClean="0"/>
          </a:p>
          <a:p>
            <a:pPr algn="ctr">
              <a:spcBef>
                <a:spcPts val="2400"/>
              </a:spcBef>
              <a:buNone/>
            </a:pPr>
            <a:r>
              <a:rPr lang="zh-TW" altLang="en-US" sz="4000" b="1" dirty="0" smtClean="0"/>
              <a:t>到那天可換公義冠冕。</a:t>
            </a:r>
            <a:endParaRPr lang="en-A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0902230741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81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  <a:solidFill>
            <a:schemeClr val="bg1">
              <a:lumMod val="95000"/>
              <a:alpha val="5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ts val="2400"/>
              </a:spcBef>
              <a:buNone/>
            </a:pPr>
            <a:r>
              <a:rPr lang="zh-TW" altLang="en-US" sz="4000" b="1" dirty="0" smtClean="0"/>
              <a:t>這古舊十字架，被世人所輕視，</a:t>
            </a:r>
            <a:endParaRPr lang="en-US" altLang="zh-TW" sz="4000" b="1" dirty="0" smtClean="0"/>
          </a:p>
          <a:p>
            <a:pPr algn="ctr">
              <a:spcBef>
                <a:spcPts val="2400"/>
              </a:spcBef>
              <a:buNone/>
            </a:pPr>
            <a:r>
              <a:rPr lang="zh-TW" altLang="en-US" sz="4000" b="1" dirty="0" smtClean="0"/>
              <a:t>我卻以十架為寶貴；</a:t>
            </a:r>
          </a:p>
          <a:p>
            <a:pPr algn="ctr">
              <a:spcBef>
                <a:spcPts val="2400"/>
              </a:spcBef>
              <a:buNone/>
            </a:pPr>
            <a:r>
              <a:rPr lang="zh-TW" altLang="en-US" sz="4000" b="1" dirty="0" smtClean="0"/>
              <a:t>神愛子主耶穌，捨棄天堂榮華，</a:t>
            </a:r>
            <a:endParaRPr lang="en-US" altLang="zh-TW" sz="4000" b="1" dirty="0" smtClean="0"/>
          </a:p>
          <a:p>
            <a:pPr algn="ctr">
              <a:spcBef>
                <a:spcPts val="2400"/>
              </a:spcBef>
              <a:buNone/>
            </a:pPr>
            <a:r>
              <a:rPr lang="zh-TW" altLang="en-US" sz="4000" b="1" dirty="0" smtClean="0"/>
              <a:t>願背負十架往各各他。</a:t>
            </a:r>
            <a:endParaRPr lang="en-AU" alt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0902230741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81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  <a:solidFill>
            <a:schemeClr val="bg1">
              <a:lumMod val="95000"/>
              <a:alpha val="5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ts val="2400"/>
              </a:spcBef>
              <a:buNone/>
            </a:pPr>
            <a:r>
              <a:rPr lang="zh-TW" altLang="en-US" sz="4000" b="1" dirty="0" smtClean="0"/>
              <a:t>故我愛高舉主十字架，</a:t>
            </a:r>
            <a:endParaRPr lang="en-US" altLang="zh-TW" sz="4000" b="1" dirty="0" smtClean="0"/>
          </a:p>
          <a:p>
            <a:pPr algn="ctr">
              <a:spcBef>
                <a:spcPts val="2400"/>
              </a:spcBef>
              <a:buNone/>
            </a:pPr>
            <a:r>
              <a:rPr lang="zh-TW" altLang="en-US" sz="4000" b="1" dirty="0" smtClean="0"/>
              <a:t>願將世上虛榮全放下，</a:t>
            </a:r>
          </a:p>
          <a:p>
            <a:pPr algn="ctr">
              <a:spcBef>
                <a:spcPts val="2400"/>
              </a:spcBef>
              <a:buNone/>
            </a:pPr>
            <a:r>
              <a:rPr lang="zh-TW" altLang="en-US" sz="4000" b="1" dirty="0" smtClean="0"/>
              <a:t>我一生要背負十字架，</a:t>
            </a:r>
            <a:endParaRPr lang="en-US" altLang="zh-TW" sz="4000" b="1" dirty="0" smtClean="0"/>
          </a:p>
          <a:p>
            <a:pPr algn="ctr">
              <a:spcBef>
                <a:spcPts val="2400"/>
              </a:spcBef>
              <a:buNone/>
            </a:pPr>
            <a:r>
              <a:rPr lang="zh-TW" altLang="en-US" sz="4000" b="1" dirty="0" smtClean="0"/>
              <a:t>到那天可換公義冠冕。</a:t>
            </a:r>
            <a:endParaRPr lang="en-AU" alt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200902230741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81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  <a:solidFill>
            <a:schemeClr val="bg1">
              <a:lumMod val="95000"/>
              <a:alpha val="5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ts val="2400"/>
              </a:spcBef>
              <a:buNone/>
            </a:pPr>
            <a:r>
              <a:rPr lang="zh-TW" altLang="en-US" sz="4000" b="1" dirty="0" smtClean="0"/>
              <a:t>各各他十字架，雖有血跡斑斑，</a:t>
            </a:r>
            <a:endParaRPr lang="en-US" altLang="zh-TW" sz="4000" b="1" dirty="0" smtClean="0"/>
          </a:p>
          <a:p>
            <a:pPr algn="ctr">
              <a:spcBef>
                <a:spcPts val="2400"/>
              </a:spcBef>
              <a:buNone/>
            </a:pPr>
            <a:r>
              <a:rPr lang="zh-TW" altLang="en-US" sz="4000" b="1" dirty="0" smtClean="0"/>
              <a:t>我看它仍聖潔華美；</a:t>
            </a:r>
          </a:p>
          <a:p>
            <a:pPr algn="ctr">
              <a:spcBef>
                <a:spcPts val="2400"/>
              </a:spcBef>
              <a:buNone/>
            </a:pPr>
            <a:r>
              <a:rPr lang="zh-TW" altLang="en-US" sz="4000" b="1" dirty="0" smtClean="0"/>
              <a:t>因救主在十架為我罪被釘死，</a:t>
            </a:r>
            <a:endParaRPr lang="en-US" altLang="zh-TW" sz="4000" b="1" dirty="0" smtClean="0"/>
          </a:p>
          <a:p>
            <a:pPr algn="ctr">
              <a:spcBef>
                <a:spcPts val="2400"/>
              </a:spcBef>
              <a:buNone/>
            </a:pPr>
            <a:r>
              <a:rPr lang="zh-TW" altLang="en-US" sz="4000" b="1" dirty="0" smtClean="0"/>
              <a:t>我罪惡全赦免得稱義。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0902230741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81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5400" b="1" dirty="0" smtClean="0">
                <a:solidFill>
                  <a:schemeClr val="bg1"/>
                </a:solidFill>
              </a:rPr>
              <a:t>希伯來書</a:t>
            </a:r>
            <a:r>
              <a:rPr lang="en-AU" sz="5400" dirty="0" smtClean="0">
                <a:solidFill>
                  <a:schemeClr val="bg1"/>
                </a:solidFill>
              </a:rPr>
              <a:t>9:11-15</a:t>
            </a:r>
            <a:endParaRPr lang="en-AU" sz="5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186254"/>
          </a:xfrm>
          <a:solidFill>
            <a:schemeClr val="bg1">
              <a:lumMod val="95000"/>
              <a:alpha val="50000"/>
            </a:schemeClr>
          </a:solidFill>
        </p:spPr>
        <p:txBody>
          <a:bodyPr>
            <a:noAutofit/>
          </a:bodyPr>
          <a:lstStyle/>
          <a:p>
            <a:pPr marL="809625" indent="-514350">
              <a:buNone/>
            </a:pPr>
            <a:r>
              <a:rPr lang="en-US" altLang="zh-TW" sz="3600" b="1" dirty="0" smtClean="0"/>
              <a:t>9:11 </a:t>
            </a:r>
            <a:r>
              <a:rPr lang="zh-TW" altLang="en-US" sz="3600" b="1" dirty="0" smtClean="0"/>
              <a:t>但現在基督已經來到，作了將來美事的大祭司，經過那更大更全備的帳幕，不是人手所造也不是屬乎這世界的。</a:t>
            </a:r>
          </a:p>
          <a:p>
            <a:pPr marL="809625" indent="-514350">
              <a:buNone/>
            </a:pPr>
            <a:r>
              <a:rPr lang="en-US" altLang="zh-TW" sz="3600" b="1" dirty="0" smtClean="0"/>
              <a:t>9:12 </a:t>
            </a:r>
            <a:r>
              <a:rPr lang="zh-TW" altLang="en-US" sz="3600" b="1" dirty="0" smtClean="0"/>
              <a:t>並且不用山羊和牛犢的血，乃用自己的血，只一次進入聖所，成了永遠贖罪的事</a:t>
            </a:r>
            <a:r>
              <a:rPr lang="zh-TW" altLang="en-US" sz="3600" b="1" dirty="0" smtClean="0"/>
              <a:t>。</a:t>
            </a:r>
            <a:endParaRPr lang="zh-TW" altLang="en-US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0902230741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81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  <a:solidFill>
            <a:schemeClr val="bg1">
              <a:lumMod val="95000"/>
              <a:alpha val="5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ts val="2400"/>
              </a:spcBef>
              <a:buNone/>
            </a:pPr>
            <a:r>
              <a:rPr lang="zh-TW" altLang="en-US" sz="4000" b="1" dirty="0" smtClean="0"/>
              <a:t>故我愛高舉主十字架，</a:t>
            </a:r>
            <a:endParaRPr lang="en-US" altLang="zh-TW" sz="4000" b="1" dirty="0" smtClean="0"/>
          </a:p>
          <a:p>
            <a:pPr algn="ctr">
              <a:spcBef>
                <a:spcPts val="2400"/>
              </a:spcBef>
              <a:buNone/>
            </a:pPr>
            <a:r>
              <a:rPr lang="zh-TW" altLang="en-US" sz="4000" b="1" dirty="0" smtClean="0"/>
              <a:t>願將世上虛榮全放下，</a:t>
            </a:r>
          </a:p>
          <a:p>
            <a:pPr algn="ctr">
              <a:spcBef>
                <a:spcPts val="2400"/>
              </a:spcBef>
              <a:buNone/>
            </a:pPr>
            <a:r>
              <a:rPr lang="zh-TW" altLang="en-US" sz="4000" b="1" dirty="0" smtClean="0"/>
              <a:t>我一生要背負十字架，</a:t>
            </a:r>
            <a:endParaRPr lang="en-US" altLang="zh-TW" sz="4000" b="1" dirty="0" smtClean="0"/>
          </a:p>
          <a:p>
            <a:pPr algn="ctr">
              <a:spcBef>
                <a:spcPts val="2400"/>
              </a:spcBef>
              <a:buNone/>
            </a:pPr>
            <a:r>
              <a:rPr lang="zh-TW" altLang="en-US" sz="4000" b="1" dirty="0" smtClean="0"/>
              <a:t>到那天可換公義冠冕。</a:t>
            </a:r>
            <a:endParaRPr lang="en-AU" alt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0902230741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81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  <a:solidFill>
            <a:schemeClr val="bg1">
              <a:lumMod val="95000"/>
              <a:alpha val="5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ts val="2400"/>
              </a:spcBef>
              <a:buNone/>
            </a:pPr>
            <a:r>
              <a:rPr lang="zh-TW" altLang="en-US" sz="4000" b="1" dirty="0" smtClean="0"/>
              <a:t>對這古舊十架，我願永遠忠誠，</a:t>
            </a:r>
            <a:endParaRPr lang="en-US" altLang="zh-TW" sz="4000" b="1" dirty="0" smtClean="0"/>
          </a:p>
          <a:p>
            <a:pPr algn="ctr">
              <a:spcBef>
                <a:spcPts val="2400"/>
              </a:spcBef>
              <a:buNone/>
            </a:pPr>
            <a:r>
              <a:rPr lang="zh-TW" altLang="en-US" sz="4000" b="1" dirty="0" smtClean="0"/>
              <a:t>甘受世人辱罵恥笑；</a:t>
            </a:r>
          </a:p>
          <a:p>
            <a:pPr algn="ctr">
              <a:spcBef>
                <a:spcPts val="2400"/>
              </a:spcBef>
              <a:buNone/>
            </a:pPr>
            <a:r>
              <a:rPr lang="zh-TW" altLang="en-US" sz="4000" b="1" dirty="0" smtClean="0"/>
              <a:t>救主快要再來，迎接我到天家，</a:t>
            </a:r>
            <a:endParaRPr lang="en-US" altLang="zh-TW" sz="4000" b="1" dirty="0" smtClean="0"/>
          </a:p>
          <a:p>
            <a:pPr algn="ctr">
              <a:spcBef>
                <a:spcPts val="2400"/>
              </a:spcBef>
              <a:buNone/>
            </a:pPr>
            <a:r>
              <a:rPr lang="zh-TW" altLang="en-US" sz="4000" b="1" dirty="0" smtClean="0"/>
              <a:t>與救主共享永遠榮耀。</a:t>
            </a:r>
            <a:endParaRPr lang="en-AU" alt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0902230741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81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  <a:solidFill>
            <a:schemeClr val="bg1">
              <a:lumMod val="95000"/>
              <a:alpha val="5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ts val="2400"/>
              </a:spcBef>
              <a:buNone/>
            </a:pPr>
            <a:r>
              <a:rPr lang="zh-TW" altLang="en-US" sz="4000" b="1" dirty="0" smtClean="0"/>
              <a:t>故我愛高舉主十字架，</a:t>
            </a:r>
            <a:endParaRPr lang="en-US" altLang="zh-TW" sz="4000" b="1" dirty="0" smtClean="0"/>
          </a:p>
          <a:p>
            <a:pPr algn="ctr">
              <a:spcBef>
                <a:spcPts val="2400"/>
              </a:spcBef>
              <a:buNone/>
            </a:pPr>
            <a:r>
              <a:rPr lang="zh-TW" altLang="en-US" sz="4000" b="1" dirty="0" smtClean="0"/>
              <a:t>願將世上虛榮全放下，</a:t>
            </a:r>
          </a:p>
          <a:p>
            <a:pPr algn="ctr">
              <a:spcBef>
                <a:spcPts val="2400"/>
              </a:spcBef>
              <a:buNone/>
            </a:pPr>
            <a:r>
              <a:rPr lang="zh-TW" altLang="en-US" sz="4000" b="1" dirty="0" smtClean="0"/>
              <a:t>我一生要背負十字架，</a:t>
            </a:r>
            <a:endParaRPr lang="en-US" altLang="zh-TW" sz="4000" b="1" dirty="0" smtClean="0"/>
          </a:p>
          <a:p>
            <a:pPr algn="ctr">
              <a:spcBef>
                <a:spcPts val="2400"/>
              </a:spcBef>
              <a:buNone/>
            </a:pPr>
            <a:r>
              <a:rPr lang="zh-TW" altLang="en-US" sz="4000" b="1" dirty="0" smtClean="0"/>
              <a:t>到那天可換公義冠冕。</a:t>
            </a:r>
            <a:endParaRPr lang="en-AU" alt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0902230741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81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zh-CN" altLang="en-US" sz="8000" b="1" dirty="0" smtClean="0">
                <a:solidFill>
                  <a:schemeClr val="bg1"/>
                </a:solidFill>
              </a:rPr>
              <a:t>祷 告</a:t>
            </a:r>
            <a:endParaRPr lang="en-AU" sz="8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0902230741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81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zh-CN" altLang="en-US" sz="8000" b="1" dirty="0" smtClean="0">
                <a:solidFill>
                  <a:schemeClr val="bg1"/>
                </a:solidFill>
              </a:rPr>
              <a:t>主 餐</a:t>
            </a:r>
            <a:endParaRPr lang="en-AU" sz="8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200902230741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8160"/>
          </a:xfrm>
          <a:prstGeom prst="rect">
            <a:avLst/>
          </a:prstGeom>
        </p:spPr>
      </p:pic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28596" y="2000240"/>
            <a:ext cx="8215370" cy="4000528"/>
          </a:xfrm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zh-CN" altLang="en-US" sz="5400" b="1" dirty="0" smtClean="0">
                <a:solidFill>
                  <a:schemeClr val="bg1"/>
                </a:solidFill>
              </a:rPr>
              <a:t>十字架  十字架</a:t>
            </a:r>
          </a:p>
          <a:p>
            <a:pPr marL="609600" indent="-609600" algn="ctr" eaLnBrk="1" hangingPunct="1">
              <a:buFontTx/>
              <a:buNone/>
            </a:pPr>
            <a:r>
              <a:rPr lang="zh-CN" altLang="en-US" sz="5400" b="1" dirty="0" smtClean="0">
                <a:solidFill>
                  <a:schemeClr val="bg1"/>
                </a:solidFill>
              </a:rPr>
              <a:t>永是我的榮耀 </a:t>
            </a:r>
          </a:p>
          <a:p>
            <a:pPr marL="609600" indent="-609600" algn="ctr" eaLnBrk="1" hangingPunct="1">
              <a:buFontTx/>
              <a:buNone/>
            </a:pPr>
            <a:r>
              <a:rPr lang="zh-CN" altLang="en-US" sz="5400" b="1" dirty="0" smtClean="0">
                <a:solidFill>
                  <a:schemeClr val="bg1"/>
                </a:solidFill>
              </a:rPr>
              <a:t>我眾罪都洗清潔</a:t>
            </a:r>
          </a:p>
          <a:p>
            <a:pPr marL="609600" indent="-609600" algn="ctr" eaLnBrk="1" hangingPunct="1">
              <a:buFontTx/>
              <a:buNone/>
            </a:pPr>
            <a:r>
              <a:rPr lang="zh-CN" altLang="en-US" sz="5400" b="1" dirty="0" smtClean="0">
                <a:solidFill>
                  <a:schemeClr val="bg1"/>
                </a:solidFill>
              </a:rPr>
              <a:t>唯靠耶穌寶血</a:t>
            </a:r>
            <a:r>
              <a:rPr lang="zh-CN" altLang="en-US" sz="4400" dirty="0" smtClean="0"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0902230741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81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zh-CN" altLang="en-US" sz="8000" b="1" dirty="0" smtClean="0">
                <a:solidFill>
                  <a:schemeClr val="bg1"/>
                </a:solidFill>
              </a:rPr>
              <a:t>读 经</a:t>
            </a:r>
            <a:endParaRPr lang="en-AU" sz="8000" b="1" dirty="0">
              <a:solidFill>
                <a:schemeClr val="bg1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28596" y="2714620"/>
            <a:ext cx="4286280" cy="32861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609600" lvl="0" indent="-609600" algn="ctr">
              <a:spcBef>
                <a:spcPct val="20000"/>
              </a:spcBef>
            </a:pPr>
            <a:r>
              <a:rPr lang="zh-TW" altLang="en-US" sz="60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路加福</a:t>
            </a:r>
            <a:r>
              <a:rPr lang="zh-TW" altLang="en-US" sz="60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音</a:t>
            </a:r>
            <a:endParaRPr lang="en-US" altLang="zh-TW" sz="6000" b="1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609600" lvl="0" indent="-609600" algn="ctr">
              <a:spcBef>
                <a:spcPct val="20000"/>
              </a:spcBef>
            </a:pPr>
            <a:r>
              <a:rPr lang="en-US" altLang="zh-CN" sz="5400" b="1" dirty="0" smtClean="0">
                <a:solidFill>
                  <a:schemeClr val="bg1"/>
                </a:solidFill>
              </a:rPr>
              <a:t>23</a:t>
            </a:r>
            <a:r>
              <a:rPr lang="en-AU" sz="5400" b="1" dirty="0" smtClean="0">
                <a:solidFill>
                  <a:schemeClr val="bg1"/>
                </a:solidFill>
              </a:rPr>
              <a:t>:33-38</a:t>
            </a:r>
            <a:endParaRPr kumimoji="0" lang="zh-CN" alt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0902230741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81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5400" b="1" dirty="0" smtClean="0">
                <a:solidFill>
                  <a:schemeClr val="bg1"/>
                </a:solidFill>
              </a:rPr>
              <a:t>路加福</a:t>
            </a:r>
            <a:r>
              <a:rPr lang="zh-TW" altLang="en-US" sz="5400" b="1" dirty="0" smtClean="0">
                <a:solidFill>
                  <a:schemeClr val="bg1"/>
                </a:solidFill>
              </a:rPr>
              <a:t>音</a:t>
            </a:r>
            <a:r>
              <a:rPr lang="en-US" altLang="zh-CN" sz="5400" b="1" dirty="0" smtClean="0">
                <a:solidFill>
                  <a:schemeClr val="bg1"/>
                </a:solidFill>
              </a:rPr>
              <a:t>23</a:t>
            </a:r>
            <a:r>
              <a:rPr lang="en-AU" sz="5400" dirty="0" smtClean="0">
                <a:solidFill>
                  <a:schemeClr val="bg1"/>
                </a:solidFill>
              </a:rPr>
              <a:t>:</a:t>
            </a:r>
            <a:r>
              <a:rPr lang="en-US" altLang="zh-CN" sz="5400" dirty="0" smtClean="0">
                <a:solidFill>
                  <a:schemeClr val="bg1"/>
                </a:solidFill>
              </a:rPr>
              <a:t>33</a:t>
            </a:r>
            <a:r>
              <a:rPr lang="en-AU" sz="5400" dirty="0" smtClean="0">
                <a:solidFill>
                  <a:schemeClr val="bg1"/>
                </a:solidFill>
              </a:rPr>
              <a:t>-</a:t>
            </a:r>
            <a:r>
              <a:rPr lang="en-US" altLang="zh-CN" sz="5400" dirty="0" smtClean="0">
                <a:solidFill>
                  <a:schemeClr val="bg1"/>
                </a:solidFill>
              </a:rPr>
              <a:t>38</a:t>
            </a:r>
            <a:endParaRPr lang="en-AU" sz="5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3900502"/>
          </a:xfrm>
          <a:solidFill>
            <a:schemeClr val="bg1">
              <a:lumMod val="95000"/>
              <a:alpha val="50000"/>
            </a:schemeClr>
          </a:solidFill>
        </p:spPr>
        <p:txBody>
          <a:bodyPr>
            <a:noAutofit/>
          </a:bodyPr>
          <a:lstStyle/>
          <a:p>
            <a:pPr marL="809625" indent="-514350">
              <a:buNone/>
            </a:pPr>
            <a:r>
              <a:rPr lang="en-US" altLang="zh-TW" sz="3600" b="1" dirty="0" smtClean="0"/>
              <a:t>23:33 </a:t>
            </a:r>
            <a:r>
              <a:rPr lang="zh-TW" altLang="en-US" sz="3600" b="1" dirty="0" smtClean="0"/>
              <a:t>到了一個地方，名叫髑髏地，就在那裏把耶穌釘在十字架上，又釘了兩個犯人，一個在左邊，一個在右邊。</a:t>
            </a:r>
          </a:p>
          <a:p>
            <a:pPr marL="809625" indent="-514350">
              <a:buNone/>
            </a:pPr>
            <a:r>
              <a:rPr lang="en-US" altLang="zh-TW" sz="3600" b="1" dirty="0" smtClean="0"/>
              <a:t>23:34 </a:t>
            </a:r>
            <a:r>
              <a:rPr lang="zh-TW" altLang="en-US" sz="3600" b="1" dirty="0" smtClean="0"/>
              <a:t>當下耶穌說，父阿，赦免他們。因為他們所作的，他們不曉得。兵丁就拈鬮分他的衣服</a:t>
            </a:r>
            <a:r>
              <a:rPr lang="zh-TW" altLang="en-US" sz="3600" b="1" dirty="0" smtClean="0"/>
              <a:t>。</a:t>
            </a:r>
            <a:endParaRPr lang="zh-TW" altLang="en-US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0902230741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81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5400" b="1" dirty="0" smtClean="0">
                <a:solidFill>
                  <a:schemeClr val="bg1"/>
                </a:solidFill>
              </a:rPr>
              <a:t>路加福</a:t>
            </a:r>
            <a:r>
              <a:rPr lang="zh-TW" altLang="en-US" sz="5400" b="1" dirty="0" smtClean="0">
                <a:solidFill>
                  <a:schemeClr val="bg1"/>
                </a:solidFill>
              </a:rPr>
              <a:t>音</a:t>
            </a:r>
            <a:r>
              <a:rPr lang="en-US" altLang="zh-CN" sz="5400" b="1" dirty="0" smtClean="0">
                <a:solidFill>
                  <a:schemeClr val="bg1"/>
                </a:solidFill>
              </a:rPr>
              <a:t>23</a:t>
            </a:r>
            <a:r>
              <a:rPr lang="en-AU" sz="5400" dirty="0" smtClean="0">
                <a:solidFill>
                  <a:schemeClr val="bg1"/>
                </a:solidFill>
              </a:rPr>
              <a:t>:</a:t>
            </a:r>
            <a:r>
              <a:rPr lang="en-US" altLang="zh-CN" sz="5400" dirty="0" smtClean="0">
                <a:solidFill>
                  <a:schemeClr val="bg1"/>
                </a:solidFill>
              </a:rPr>
              <a:t>33</a:t>
            </a:r>
            <a:r>
              <a:rPr lang="en-AU" sz="5400" dirty="0" smtClean="0">
                <a:solidFill>
                  <a:schemeClr val="bg1"/>
                </a:solidFill>
              </a:rPr>
              <a:t>-</a:t>
            </a:r>
            <a:r>
              <a:rPr lang="en-US" altLang="zh-CN" sz="5400" dirty="0" smtClean="0">
                <a:solidFill>
                  <a:schemeClr val="bg1"/>
                </a:solidFill>
              </a:rPr>
              <a:t>38</a:t>
            </a:r>
            <a:endParaRPr lang="en-AU" sz="5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3900502"/>
          </a:xfrm>
          <a:solidFill>
            <a:schemeClr val="bg1">
              <a:lumMod val="95000"/>
              <a:alpha val="50000"/>
            </a:schemeClr>
          </a:solidFill>
        </p:spPr>
        <p:txBody>
          <a:bodyPr>
            <a:noAutofit/>
          </a:bodyPr>
          <a:lstStyle/>
          <a:p>
            <a:pPr marL="809625" indent="-514350">
              <a:buNone/>
            </a:pPr>
            <a:r>
              <a:rPr lang="en-US" altLang="zh-TW" sz="3600" b="1" dirty="0" smtClean="0"/>
              <a:t>23:35 </a:t>
            </a:r>
            <a:r>
              <a:rPr lang="zh-TW" altLang="en-US" sz="3600" b="1" dirty="0" smtClean="0"/>
              <a:t>百姓站在那裏觀看。官府也嗤笑他說，他救了別人。他若是基督，神所揀選的，可以救自己吧。</a:t>
            </a:r>
          </a:p>
          <a:p>
            <a:pPr marL="809625" indent="-514350">
              <a:buNone/>
            </a:pPr>
            <a:r>
              <a:rPr lang="en-US" altLang="zh-TW" sz="3600" b="1" dirty="0" smtClean="0"/>
              <a:t>23:36 </a:t>
            </a:r>
            <a:r>
              <a:rPr lang="zh-TW" altLang="en-US" sz="3600" b="1" dirty="0" smtClean="0"/>
              <a:t>兵丁也戲弄他，上前拿醋送給他喝，</a:t>
            </a:r>
          </a:p>
          <a:p>
            <a:pPr marL="809625" indent="-514350">
              <a:buNone/>
            </a:pPr>
            <a:r>
              <a:rPr lang="en-US" altLang="zh-TW" sz="3600" b="1" dirty="0" smtClean="0"/>
              <a:t>23:37 </a:t>
            </a:r>
            <a:r>
              <a:rPr lang="zh-TW" altLang="en-US" sz="3600" b="1" dirty="0" smtClean="0"/>
              <a:t>說，你若是猶太人的王，可以救自己吧</a:t>
            </a:r>
            <a:r>
              <a:rPr lang="zh-TW" altLang="en-US" sz="3600" b="1" dirty="0" smtClean="0"/>
              <a:t>。</a:t>
            </a:r>
            <a:endParaRPr lang="zh-TW" altLang="en-US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0902230741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81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5400" b="1" dirty="0" smtClean="0">
                <a:solidFill>
                  <a:schemeClr val="bg1"/>
                </a:solidFill>
              </a:rPr>
              <a:t>路加福</a:t>
            </a:r>
            <a:r>
              <a:rPr lang="zh-TW" altLang="en-US" sz="5400" b="1" dirty="0" smtClean="0">
                <a:solidFill>
                  <a:schemeClr val="bg1"/>
                </a:solidFill>
              </a:rPr>
              <a:t>音</a:t>
            </a:r>
            <a:r>
              <a:rPr lang="en-US" altLang="zh-CN" sz="5400" b="1" dirty="0" smtClean="0">
                <a:solidFill>
                  <a:schemeClr val="bg1"/>
                </a:solidFill>
              </a:rPr>
              <a:t>23</a:t>
            </a:r>
            <a:r>
              <a:rPr lang="en-AU" sz="5400" dirty="0" smtClean="0">
                <a:solidFill>
                  <a:schemeClr val="bg1"/>
                </a:solidFill>
              </a:rPr>
              <a:t>:</a:t>
            </a:r>
            <a:r>
              <a:rPr lang="en-US" altLang="zh-CN" sz="5400" dirty="0" smtClean="0">
                <a:solidFill>
                  <a:schemeClr val="bg1"/>
                </a:solidFill>
              </a:rPr>
              <a:t>33</a:t>
            </a:r>
            <a:r>
              <a:rPr lang="en-AU" sz="5400" dirty="0" smtClean="0">
                <a:solidFill>
                  <a:schemeClr val="bg1"/>
                </a:solidFill>
              </a:rPr>
              <a:t>-</a:t>
            </a:r>
            <a:r>
              <a:rPr lang="en-US" altLang="zh-CN" sz="5400" dirty="0" smtClean="0">
                <a:solidFill>
                  <a:schemeClr val="bg1"/>
                </a:solidFill>
              </a:rPr>
              <a:t>38</a:t>
            </a:r>
            <a:endParaRPr lang="en-AU" sz="5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357430"/>
            <a:ext cx="9144000" cy="2428892"/>
          </a:xfrm>
          <a:solidFill>
            <a:schemeClr val="bg1">
              <a:lumMod val="95000"/>
              <a:alpha val="50000"/>
            </a:schemeClr>
          </a:solidFill>
        </p:spPr>
        <p:txBody>
          <a:bodyPr>
            <a:noAutofit/>
          </a:bodyPr>
          <a:lstStyle/>
          <a:p>
            <a:pPr marL="809625" indent="-514350">
              <a:buNone/>
            </a:pPr>
            <a:r>
              <a:rPr lang="en-US" altLang="zh-TW" sz="3600" b="1" dirty="0" smtClean="0"/>
              <a:t>23:38 </a:t>
            </a:r>
            <a:r>
              <a:rPr lang="zh-TW" altLang="en-US" sz="3600" b="1" dirty="0" smtClean="0"/>
              <a:t>在耶穌以上有一個牌子，有古卷在此有用希利尼羅馬希伯來的文字寫著，這是猶太人的王。</a:t>
            </a:r>
            <a:endParaRPr lang="zh-TW" altLang="en-US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0902230741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81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5400" b="1" dirty="0" smtClean="0">
                <a:solidFill>
                  <a:schemeClr val="bg1"/>
                </a:solidFill>
              </a:rPr>
              <a:t>希伯來書</a:t>
            </a:r>
            <a:r>
              <a:rPr lang="en-AU" sz="5400" dirty="0" smtClean="0">
                <a:solidFill>
                  <a:schemeClr val="bg1"/>
                </a:solidFill>
              </a:rPr>
              <a:t>9:11-15</a:t>
            </a:r>
            <a:endParaRPr lang="en-AU" sz="5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257692"/>
          </a:xfrm>
          <a:solidFill>
            <a:schemeClr val="bg1">
              <a:lumMod val="95000"/>
              <a:alpha val="50000"/>
            </a:schemeClr>
          </a:solidFill>
        </p:spPr>
        <p:txBody>
          <a:bodyPr>
            <a:noAutofit/>
          </a:bodyPr>
          <a:lstStyle/>
          <a:p>
            <a:pPr marL="809625" indent="-514350">
              <a:buNone/>
            </a:pPr>
            <a:r>
              <a:rPr lang="en-US" altLang="zh-TW" sz="3600" b="1" dirty="0" smtClean="0"/>
              <a:t>9:13 </a:t>
            </a:r>
            <a:r>
              <a:rPr lang="zh-TW" altLang="en-US" sz="3600" b="1" dirty="0" smtClean="0"/>
              <a:t>若山羊和公牛的血，並母牛犢的灰灑在不潔的人身上，尚且叫人成聖，身體潔凈。</a:t>
            </a:r>
          </a:p>
          <a:p>
            <a:pPr marL="809625" indent="-514350">
              <a:buNone/>
            </a:pPr>
            <a:r>
              <a:rPr lang="en-US" altLang="zh-TW" sz="3600" b="1" dirty="0" smtClean="0"/>
              <a:t>9:14 </a:t>
            </a:r>
            <a:r>
              <a:rPr lang="zh-TW" altLang="en-US" sz="3600" b="1" dirty="0" smtClean="0"/>
              <a:t>何況基督借著永遠的靈，將自己無瑕無疵獻給神，他的血豈不更能洗凈你們的心。（原文作良心）除去你們的死行，使你們事奉那永生神嗎</a:t>
            </a:r>
            <a:r>
              <a:rPr lang="zh-TW" altLang="en-US" sz="3600" b="1" dirty="0" smtClean="0"/>
              <a:t>？</a:t>
            </a:r>
            <a:endParaRPr lang="en-A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0902230741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81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zh-CN" altLang="en-US" sz="8000" b="1" dirty="0" smtClean="0">
                <a:solidFill>
                  <a:schemeClr val="bg1"/>
                </a:solidFill>
              </a:rPr>
              <a:t>證 道</a:t>
            </a:r>
            <a:endParaRPr lang="en-AU" sz="8000" b="1" dirty="0">
              <a:solidFill>
                <a:schemeClr val="bg1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28596" y="2714620"/>
            <a:ext cx="8143932" cy="32861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609600" lvl="0" indent="-609600" algn="ctr">
              <a:spcBef>
                <a:spcPct val="20000"/>
              </a:spcBef>
            </a:pPr>
            <a:r>
              <a:rPr lang="zh-CN" altLang="en-US" sz="70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不救自己的救主</a:t>
            </a:r>
            <a:endParaRPr lang="en-US" altLang="zh-TW" sz="7000" b="1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609600" lvl="0" indent="-609600" algn="ctr">
              <a:spcBef>
                <a:spcPct val="20000"/>
              </a:spcBef>
            </a:pPr>
            <a:r>
              <a:rPr lang="zh-TW" altLang="en-US" sz="60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路</a:t>
            </a:r>
            <a:r>
              <a:rPr lang="zh-TW" altLang="en-US" sz="60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加福</a:t>
            </a:r>
            <a:r>
              <a:rPr lang="zh-TW" altLang="en-US" sz="60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音</a:t>
            </a:r>
            <a:r>
              <a:rPr lang="zh-CN" altLang="en-US" sz="60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zh-CN" sz="6000" b="1" dirty="0" smtClean="0">
                <a:solidFill>
                  <a:schemeClr val="bg1"/>
                </a:solidFill>
              </a:rPr>
              <a:t>23</a:t>
            </a:r>
            <a:r>
              <a:rPr lang="en-AU" sz="6000" b="1" dirty="0" smtClean="0">
                <a:solidFill>
                  <a:schemeClr val="bg1"/>
                </a:solidFill>
              </a:rPr>
              <a:t>:33-38</a:t>
            </a:r>
            <a:endParaRPr kumimoji="0" lang="zh-CN" altLang="en-US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0902230741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81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CN" altLang="en-US" sz="5400" b="1" dirty="0" smtClean="0">
                <a:solidFill>
                  <a:schemeClr val="bg1"/>
                </a:solidFill>
              </a:rPr>
              <a:t>因祂活</a:t>
            </a:r>
            <a:r>
              <a:rPr lang="zh-CN" altLang="en-US" sz="5400" b="1" dirty="0" smtClean="0">
                <a:solidFill>
                  <a:schemeClr val="bg1"/>
                </a:solidFill>
              </a:rPr>
              <a:t>著</a:t>
            </a:r>
            <a:endParaRPr lang="en-AU" sz="5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614882"/>
          </a:xfrm>
          <a:solidFill>
            <a:schemeClr val="bg1">
              <a:lumMod val="85000"/>
              <a:alpha val="50000"/>
            </a:schemeClr>
          </a:solidFill>
        </p:spPr>
        <p:txBody>
          <a:bodyPr>
            <a:normAutofit/>
          </a:bodyPr>
          <a:lstStyle/>
          <a:p>
            <a:pPr algn="ctr">
              <a:spcBef>
                <a:spcPts val="2400"/>
              </a:spcBef>
              <a:buNone/>
            </a:pPr>
            <a:r>
              <a:rPr lang="zh-TW" altLang="en-US" sz="4600" b="1" dirty="0" smtClean="0"/>
              <a:t>神差愛子，人稱祂耶穌</a:t>
            </a:r>
            <a:r>
              <a:rPr lang="zh-TW" altLang="en-US" sz="4600" b="1" dirty="0" smtClean="0"/>
              <a:t>，</a:t>
            </a:r>
            <a:endParaRPr lang="en-US" altLang="zh-TW" sz="4600" b="1" dirty="0" smtClean="0"/>
          </a:p>
          <a:p>
            <a:pPr algn="ctr">
              <a:spcBef>
                <a:spcPts val="2400"/>
              </a:spcBef>
              <a:buNone/>
            </a:pPr>
            <a:r>
              <a:rPr lang="zh-TW" altLang="en-US" sz="4600" b="1" dirty="0" smtClean="0"/>
              <a:t>祂</a:t>
            </a:r>
            <a:r>
              <a:rPr lang="zh-TW" altLang="en-US" sz="4600" b="1" dirty="0" smtClean="0"/>
              <a:t>賜下愛，醫治寬恕</a:t>
            </a:r>
            <a:r>
              <a:rPr lang="zh-TW" altLang="en-US" sz="4600" b="1" dirty="0" smtClean="0"/>
              <a:t>，</a:t>
            </a:r>
            <a:endParaRPr lang="en-AU" altLang="zh-TW" sz="4600" b="1" dirty="0" smtClean="0"/>
          </a:p>
          <a:p>
            <a:pPr algn="ctr">
              <a:spcBef>
                <a:spcPts val="2400"/>
              </a:spcBef>
              <a:buNone/>
            </a:pPr>
            <a:r>
              <a:rPr lang="zh-TW" altLang="en-US" sz="4600" b="1" dirty="0" smtClean="0"/>
              <a:t>死</a:t>
            </a:r>
            <a:r>
              <a:rPr lang="zh-TW" altLang="en-US" sz="4600" b="1" dirty="0" smtClean="0"/>
              <a:t>裡復活，使我得自由</a:t>
            </a:r>
            <a:r>
              <a:rPr lang="zh-TW" altLang="en-US" sz="4600" b="1" dirty="0" smtClean="0"/>
              <a:t>，</a:t>
            </a:r>
            <a:endParaRPr lang="en-US" altLang="zh-TW" sz="4600" b="1" dirty="0" smtClean="0"/>
          </a:p>
          <a:p>
            <a:pPr algn="ctr">
              <a:spcBef>
                <a:spcPts val="2400"/>
              </a:spcBef>
              <a:buNone/>
            </a:pPr>
            <a:r>
              <a:rPr lang="zh-TW" altLang="en-US" sz="4600" b="1" dirty="0" smtClean="0"/>
              <a:t>那</a:t>
            </a:r>
            <a:r>
              <a:rPr lang="zh-TW" altLang="en-US" sz="4600" b="1" dirty="0" smtClean="0"/>
              <a:t>空墳墓就是我得救的記號</a:t>
            </a:r>
            <a:r>
              <a:rPr lang="zh-TW" altLang="en-US" sz="4600" b="1" dirty="0" smtClean="0"/>
              <a:t>。</a:t>
            </a:r>
            <a:endParaRPr lang="en-US" altLang="zh-TW" sz="4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0902230741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81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CN" altLang="en-US" sz="5400" b="1" dirty="0" smtClean="0">
                <a:solidFill>
                  <a:schemeClr val="bg1"/>
                </a:solidFill>
              </a:rPr>
              <a:t>因祂活</a:t>
            </a:r>
            <a:r>
              <a:rPr lang="zh-CN" altLang="en-US" sz="5400" b="1" dirty="0" smtClean="0">
                <a:solidFill>
                  <a:schemeClr val="bg1"/>
                </a:solidFill>
              </a:rPr>
              <a:t>著</a:t>
            </a:r>
            <a:endParaRPr lang="en-AU" sz="5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614882"/>
          </a:xfrm>
          <a:solidFill>
            <a:schemeClr val="bg1">
              <a:lumMod val="85000"/>
              <a:alpha val="50000"/>
            </a:schemeClr>
          </a:solidFill>
        </p:spPr>
        <p:txBody>
          <a:bodyPr>
            <a:normAutofit/>
          </a:bodyPr>
          <a:lstStyle/>
          <a:p>
            <a:pPr algn="ctr">
              <a:spcBef>
                <a:spcPts val="2400"/>
              </a:spcBef>
              <a:buNone/>
            </a:pPr>
            <a:r>
              <a:rPr lang="zh-TW" altLang="en-US" sz="4600" b="1" dirty="0" smtClean="0"/>
              <a:t>因祂活著，我能面對明天</a:t>
            </a:r>
            <a:r>
              <a:rPr lang="zh-TW" altLang="en-US" sz="4600" b="1" dirty="0" smtClean="0"/>
              <a:t>，</a:t>
            </a:r>
            <a:endParaRPr lang="en-US" altLang="zh-TW" sz="4600" b="1" dirty="0" smtClean="0"/>
          </a:p>
          <a:p>
            <a:pPr algn="ctr">
              <a:spcBef>
                <a:spcPts val="2400"/>
              </a:spcBef>
              <a:buNone/>
            </a:pPr>
            <a:r>
              <a:rPr lang="zh-TW" altLang="en-US" sz="4600" b="1" dirty="0" smtClean="0"/>
              <a:t>因</a:t>
            </a:r>
            <a:r>
              <a:rPr lang="zh-TW" altLang="en-US" sz="4600" b="1" dirty="0" smtClean="0"/>
              <a:t>祂活著，不再懼怕</a:t>
            </a:r>
            <a:r>
              <a:rPr lang="zh-TW" altLang="en-US" sz="4600" b="1" dirty="0" smtClean="0"/>
              <a:t>，</a:t>
            </a:r>
            <a:endParaRPr lang="en-US" altLang="zh-TW" sz="4600" b="1" dirty="0" smtClean="0"/>
          </a:p>
          <a:p>
            <a:pPr algn="ctr">
              <a:spcBef>
                <a:spcPts val="2400"/>
              </a:spcBef>
              <a:buNone/>
            </a:pPr>
            <a:r>
              <a:rPr lang="zh-TW" altLang="en-US" sz="4600" b="1" dirty="0" smtClean="0"/>
              <a:t>我</a:t>
            </a:r>
            <a:r>
              <a:rPr lang="zh-TW" altLang="en-US" sz="4600" b="1" dirty="0" smtClean="0"/>
              <a:t>深知道，祂掌管明天</a:t>
            </a:r>
            <a:r>
              <a:rPr lang="zh-TW" altLang="en-US" sz="4600" b="1" dirty="0" smtClean="0"/>
              <a:t>，</a:t>
            </a:r>
            <a:endParaRPr lang="en-US" altLang="zh-TW" sz="4600" b="1" dirty="0" smtClean="0"/>
          </a:p>
          <a:p>
            <a:pPr algn="ctr">
              <a:spcBef>
                <a:spcPts val="2400"/>
              </a:spcBef>
              <a:buNone/>
            </a:pPr>
            <a:r>
              <a:rPr lang="zh-TW" altLang="en-US" sz="4600" b="1" dirty="0" smtClean="0"/>
              <a:t>生</a:t>
            </a:r>
            <a:r>
              <a:rPr lang="zh-TW" altLang="en-US" sz="4600" b="1" dirty="0" smtClean="0"/>
              <a:t>命充滿了希望，只因祂活著。</a:t>
            </a:r>
            <a:endParaRPr lang="en-US" altLang="zh-TW" sz="4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200902230741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816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55576" y="1340768"/>
            <a:ext cx="792088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altLang="zh-TW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闽</a:t>
            </a:r>
            <a:r>
              <a:rPr lang="en-AU" altLang="zh-CN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TW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有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一個</a:t>
            </a:r>
            <a:r>
              <a:rPr lang="zh-TW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人 用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生命替阮釘佇十字</a:t>
            </a:r>
            <a:r>
              <a:rPr lang="zh-TW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架</a:t>
            </a:r>
            <a:endParaRPr lang="en-US" altLang="zh-TW" sz="3200" b="1" dirty="0" smtClean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r>
              <a:rPr lang="en-AU" altLang="zh-TW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华</a:t>
            </a:r>
            <a:r>
              <a:rPr lang="en-AU" altLang="zh-CN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有一个人 用生命替我钉在十字架</a:t>
            </a:r>
            <a:endParaRPr lang="en-ZW" altLang="zh-TW" sz="3200" b="1" dirty="0" smtClean="0">
              <a:solidFill>
                <a:schemeClr val="bg1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endParaRPr lang="en-ZW" altLang="zh-TW" b="1" dirty="0"/>
          </a:p>
          <a:p>
            <a:pPr algn="ctr"/>
            <a:r>
              <a:rPr lang="en-AU" altLang="zh-TW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闽</a:t>
            </a:r>
            <a:r>
              <a:rPr lang="en-AU" altLang="zh-CN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TW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祂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疼阮贏過自</a:t>
            </a:r>
            <a:r>
              <a:rPr lang="zh-TW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己</a:t>
            </a:r>
            <a:endParaRPr lang="en-AU" altLang="zh-TW" sz="3200" b="1" dirty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r>
              <a:rPr lang="en-AU" altLang="zh-TW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华</a:t>
            </a:r>
            <a:r>
              <a:rPr lang="en-AU" altLang="zh-CN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他爱我胜过自己</a:t>
            </a:r>
            <a:endParaRPr lang="en-ZW" altLang="zh-TW" sz="3200" b="1" dirty="0" smtClean="0">
              <a:solidFill>
                <a:schemeClr val="bg1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endParaRPr lang="en-ZW" altLang="zh-TW" b="1" dirty="0"/>
          </a:p>
          <a:p>
            <a:pPr algn="ctr"/>
            <a:r>
              <a:rPr lang="en-AU" altLang="zh-TW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闽</a:t>
            </a:r>
            <a:r>
              <a:rPr lang="en-AU" altLang="zh-CN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TW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瞴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管好額</a:t>
            </a:r>
            <a:r>
              <a:rPr lang="zh-TW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人 亦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是散赤</a:t>
            </a:r>
            <a:r>
              <a:rPr lang="zh-TW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人</a:t>
            </a:r>
            <a:endParaRPr lang="en-AU" altLang="zh-TW" sz="3200" b="1" dirty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r>
              <a:rPr lang="en-AU" altLang="zh-TW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华</a:t>
            </a:r>
            <a:r>
              <a:rPr lang="en-AU" altLang="zh-CN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CN" altLang="en-US" sz="3200" b="1" dirty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无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论是富人</a:t>
            </a:r>
            <a:r>
              <a:rPr lang="zh-TW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 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或是穷人</a:t>
            </a:r>
            <a:endParaRPr lang="en-AU" altLang="zh-TW" sz="3200" b="1" dirty="0" smtClean="0">
              <a:solidFill>
                <a:schemeClr val="bg1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endParaRPr lang="en-US" altLang="zh-TW" b="1" dirty="0"/>
          </a:p>
          <a:p>
            <a:pPr algn="ctr"/>
            <a:r>
              <a:rPr lang="en-AU" altLang="zh-TW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闽</a:t>
            </a:r>
            <a:r>
              <a:rPr lang="en-AU" altLang="zh-CN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TW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祂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攏總啲看</a:t>
            </a:r>
            <a:r>
              <a:rPr lang="zh-TW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顧</a:t>
            </a:r>
            <a:endParaRPr lang="en-US" altLang="zh-TW" sz="3200" b="1" dirty="0" smtClean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r>
              <a:rPr lang="en-AU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华</a:t>
            </a:r>
            <a:r>
              <a:rPr lang="en-AU" altLang="zh-CN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他一切都看顾</a:t>
            </a:r>
            <a:endParaRPr lang="en-US" sz="3200" b="1" dirty="0">
              <a:solidFill>
                <a:schemeClr val="bg1"/>
              </a:solidFill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91680" y="332656"/>
            <a:ext cx="5976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b="1" dirty="0">
                <a:solidFill>
                  <a:schemeClr val="bg1"/>
                </a:solidFill>
              </a:rPr>
              <a:t>耶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稣的眼泪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84368" y="6093296"/>
            <a:ext cx="648072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b="1" dirty="0" smtClean="0"/>
              <a:t>1/11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200902230741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816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55576" y="1340768"/>
            <a:ext cx="792088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altLang="zh-TW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闽</a:t>
            </a:r>
            <a:r>
              <a:rPr lang="en-AU" altLang="zh-CN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TW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有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一個</a:t>
            </a:r>
            <a:r>
              <a:rPr lang="zh-TW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人 用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生命替阮釘佇十字</a:t>
            </a:r>
            <a:r>
              <a:rPr lang="zh-TW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架</a:t>
            </a:r>
            <a:endParaRPr lang="en-US" altLang="zh-TW" sz="3200" b="1" dirty="0" smtClean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r>
              <a:rPr lang="en-AU" altLang="zh-TW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华</a:t>
            </a:r>
            <a:r>
              <a:rPr lang="en-AU" altLang="zh-CN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有一个人 用生命替我钉在十字架</a:t>
            </a:r>
            <a:endParaRPr lang="en-ZW" altLang="zh-TW" sz="3200" b="1" dirty="0" smtClean="0">
              <a:solidFill>
                <a:schemeClr val="bg1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endParaRPr lang="en-ZW" altLang="zh-TW" b="1" dirty="0"/>
          </a:p>
          <a:p>
            <a:pPr algn="ctr"/>
            <a:r>
              <a:rPr lang="en-AU" altLang="zh-TW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闽</a:t>
            </a:r>
            <a:r>
              <a:rPr lang="en-AU" altLang="zh-CN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TW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祂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疼</a:t>
            </a:r>
            <a:r>
              <a:rPr lang="zh-TW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阮</a:t>
            </a:r>
            <a:r>
              <a:rPr lang="zh-CN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超</a:t>
            </a:r>
            <a:r>
              <a:rPr lang="zh-CN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过世界</a:t>
            </a:r>
            <a:endParaRPr lang="en-AU" altLang="zh-TW" sz="3200" b="1" dirty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r>
              <a:rPr lang="en-AU" altLang="zh-TW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华</a:t>
            </a:r>
            <a:r>
              <a:rPr lang="en-AU" altLang="zh-CN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他爱我超过世界</a:t>
            </a:r>
            <a:endParaRPr lang="en-ZW" altLang="zh-TW" sz="3200" b="1" dirty="0" smtClean="0">
              <a:solidFill>
                <a:schemeClr val="bg1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endParaRPr lang="en-ZW" altLang="zh-TW" b="1" dirty="0"/>
          </a:p>
          <a:p>
            <a:pPr algn="ctr"/>
            <a:r>
              <a:rPr lang="en-AU" altLang="zh-TW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闽</a:t>
            </a:r>
            <a:r>
              <a:rPr lang="en-AU" altLang="zh-CN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TW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瞴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管</a:t>
            </a:r>
            <a:r>
              <a:rPr lang="zh-TW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好人 亦是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歹人</a:t>
            </a:r>
            <a:endParaRPr lang="en-AU" altLang="zh-TW" sz="3200" b="1" dirty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r>
              <a:rPr lang="en-AU" altLang="zh-TW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华</a:t>
            </a:r>
            <a:r>
              <a:rPr lang="en-AU" altLang="zh-CN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CN" altLang="en-US" sz="3200" b="1" dirty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无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论好人</a:t>
            </a:r>
            <a:r>
              <a:rPr lang="zh-TW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 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或是坏人</a:t>
            </a:r>
            <a:endParaRPr lang="en-AU" altLang="zh-TW" sz="3200" b="1" dirty="0" smtClean="0">
              <a:solidFill>
                <a:schemeClr val="bg1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endParaRPr lang="en-US" altLang="zh-TW" b="1" dirty="0"/>
          </a:p>
          <a:p>
            <a:pPr algn="ctr"/>
            <a:r>
              <a:rPr lang="en-AU" altLang="zh-TW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闽</a:t>
            </a:r>
            <a:r>
              <a:rPr lang="en-AU" altLang="zh-CN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TW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祂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攏總</a:t>
            </a:r>
            <a:r>
              <a:rPr lang="zh-TW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啲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疼惜</a:t>
            </a:r>
            <a:endParaRPr lang="en-US" altLang="zh-TW" sz="3200" b="1" dirty="0" smtClean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r>
              <a:rPr lang="en-AU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华</a:t>
            </a:r>
            <a:r>
              <a:rPr lang="en-AU" altLang="zh-CN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他一切都疼惜</a:t>
            </a:r>
            <a:endParaRPr lang="en-US" sz="3200" b="1" dirty="0">
              <a:solidFill>
                <a:schemeClr val="bg1"/>
              </a:solidFill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91680" y="332656"/>
            <a:ext cx="5976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b="1" dirty="0">
                <a:solidFill>
                  <a:schemeClr val="bg1"/>
                </a:solidFill>
              </a:rPr>
              <a:t>耶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稣的眼泪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84368" y="6093296"/>
            <a:ext cx="648072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b="1" dirty="0"/>
              <a:t>2</a:t>
            </a:r>
            <a:r>
              <a:rPr lang="en-AU" b="1" dirty="0" smtClean="0"/>
              <a:t>/11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200902230741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816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55576" y="1340768"/>
            <a:ext cx="792088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altLang="zh-TW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闽</a:t>
            </a:r>
            <a:r>
              <a:rPr lang="en-AU" altLang="zh-CN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耶穌！耶穌</a:t>
            </a:r>
            <a:r>
              <a:rPr lang="zh-TW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！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祢是阮的主</a:t>
            </a:r>
            <a:endParaRPr lang="en-US" altLang="zh-TW" sz="3200" b="1" dirty="0" smtClean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r>
              <a:rPr lang="en-AU" altLang="zh-TW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华</a:t>
            </a:r>
            <a:r>
              <a:rPr lang="en-AU" altLang="zh-CN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CN" altLang="en-US" sz="3200" b="1" dirty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耶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稣！耶稣！你是我的主</a:t>
            </a:r>
            <a:endParaRPr lang="en-ZW" altLang="zh-TW" sz="3200" b="1" dirty="0" smtClean="0">
              <a:solidFill>
                <a:schemeClr val="bg1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endParaRPr lang="en-ZW" altLang="zh-TW" b="1" dirty="0"/>
          </a:p>
          <a:p>
            <a:pPr algn="ctr"/>
            <a:r>
              <a:rPr lang="en-AU" altLang="zh-TW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闽</a:t>
            </a:r>
            <a:r>
              <a:rPr lang="en-AU" altLang="zh-CN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為著阮互人釘佇十字架</a:t>
            </a:r>
            <a:endParaRPr lang="en-AU" altLang="zh-TW" sz="3200" b="1" dirty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r>
              <a:rPr lang="en-AU" altLang="zh-TW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华</a:t>
            </a:r>
            <a:r>
              <a:rPr lang="en-AU" altLang="zh-CN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CN" altLang="en-US" sz="3200" b="1" dirty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为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着我被人钉在十字架</a:t>
            </a:r>
            <a:endParaRPr lang="en-ZW" altLang="zh-TW" sz="3200" b="1" dirty="0" smtClean="0">
              <a:solidFill>
                <a:schemeClr val="bg1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endParaRPr lang="en-ZW" altLang="zh-TW" b="1" dirty="0"/>
          </a:p>
          <a:p>
            <a:pPr algn="ctr"/>
            <a:r>
              <a:rPr lang="en-AU" altLang="zh-TW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闽</a:t>
            </a:r>
            <a:r>
              <a:rPr lang="en-AU" altLang="zh-CN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為著失落的人祢流著目屎</a:t>
            </a:r>
            <a:endParaRPr lang="en-AU" altLang="zh-TW" sz="3200" b="1" dirty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r>
              <a:rPr lang="en-AU" altLang="zh-TW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华</a:t>
            </a:r>
            <a:r>
              <a:rPr lang="en-AU" altLang="zh-CN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CN" altLang="en-US" sz="3200" b="1" dirty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为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着失落的人你留下眼泪</a:t>
            </a:r>
            <a:endParaRPr lang="en-AU" altLang="zh-TW" sz="3200" b="1" dirty="0" smtClean="0">
              <a:solidFill>
                <a:schemeClr val="bg1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endParaRPr lang="en-US" altLang="zh-TW" b="1" dirty="0"/>
          </a:p>
          <a:p>
            <a:pPr algn="ctr"/>
            <a:r>
              <a:rPr lang="en-AU" altLang="zh-TW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闽</a:t>
            </a:r>
            <a:r>
              <a:rPr lang="en-AU" altLang="zh-CN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為阮祢受盡苦楚</a:t>
            </a:r>
            <a:endParaRPr lang="en-US" altLang="zh-TW" sz="3200" b="1" dirty="0" smtClean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r>
              <a:rPr lang="en-AU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华</a:t>
            </a:r>
            <a:r>
              <a:rPr lang="en-AU" altLang="zh-CN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CN" altLang="en-US" sz="3200" b="1" dirty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为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我你受尽苦楚</a:t>
            </a:r>
            <a:endParaRPr lang="en-US" sz="3200" b="1" dirty="0">
              <a:solidFill>
                <a:schemeClr val="bg1"/>
              </a:solidFill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91680" y="332656"/>
            <a:ext cx="5976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dirty="0">
                <a:solidFill>
                  <a:schemeClr val="bg1"/>
                </a:solidFill>
              </a:rPr>
              <a:t>耶</a:t>
            </a:r>
            <a:r>
              <a:rPr lang="zh-CN" altLang="en-US" sz="4800" dirty="0" smtClean="0">
                <a:solidFill>
                  <a:schemeClr val="bg1"/>
                </a:solidFill>
              </a:rPr>
              <a:t>稣的眼泪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84368" y="6093296"/>
            <a:ext cx="648072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b="1" dirty="0"/>
              <a:t>3</a:t>
            </a:r>
            <a:r>
              <a:rPr lang="en-AU" b="1" dirty="0" smtClean="0"/>
              <a:t>/11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200902230741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816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55576" y="1340768"/>
            <a:ext cx="792088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altLang="zh-TW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闽</a:t>
            </a:r>
            <a:r>
              <a:rPr lang="en-AU" altLang="zh-CN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耶穌！耶穌</a:t>
            </a:r>
            <a:r>
              <a:rPr lang="zh-TW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！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祢是阮的主</a:t>
            </a:r>
            <a:endParaRPr lang="en-US" altLang="zh-TW" sz="3200" b="1" dirty="0" smtClean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r>
              <a:rPr lang="en-AU" altLang="zh-TW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华</a:t>
            </a:r>
            <a:r>
              <a:rPr lang="en-AU" altLang="zh-CN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CN" altLang="en-US" sz="3200" b="1" dirty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耶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稣！耶稣！你是我的主</a:t>
            </a:r>
            <a:endParaRPr lang="en-ZW" altLang="zh-TW" sz="3200" b="1" dirty="0" smtClean="0">
              <a:solidFill>
                <a:schemeClr val="bg1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endParaRPr lang="en-ZW" altLang="zh-TW" b="1" dirty="0"/>
          </a:p>
          <a:p>
            <a:pPr algn="ctr"/>
            <a:r>
              <a:rPr lang="en-AU" altLang="zh-TW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闽</a:t>
            </a:r>
            <a:r>
              <a:rPr lang="en-AU" altLang="zh-CN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為著阮互人釘佇十字架</a:t>
            </a:r>
            <a:endParaRPr lang="en-AU" altLang="zh-TW" sz="3200" b="1" dirty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r>
              <a:rPr lang="en-AU" altLang="zh-TW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华</a:t>
            </a:r>
            <a:r>
              <a:rPr lang="en-AU" altLang="zh-CN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CN" altLang="en-US" sz="3200" b="1" dirty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为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着我被人钉在十字架</a:t>
            </a:r>
            <a:endParaRPr lang="en-ZW" altLang="zh-TW" sz="3200" b="1" dirty="0" smtClean="0">
              <a:solidFill>
                <a:schemeClr val="bg1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endParaRPr lang="en-ZW" altLang="zh-TW" b="1" dirty="0"/>
          </a:p>
          <a:p>
            <a:pPr algn="ctr"/>
            <a:r>
              <a:rPr lang="en-AU" altLang="zh-TW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闽</a:t>
            </a:r>
            <a:r>
              <a:rPr lang="en-AU" altLang="zh-CN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為著艱苦的人祢流著目屎</a:t>
            </a:r>
            <a:endParaRPr lang="en-AU" altLang="zh-TW" sz="3200" b="1" dirty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r>
              <a:rPr lang="en-AU" altLang="zh-TW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华</a:t>
            </a:r>
            <a:r>
              <a:rPr lang="en-AU" altLang="zh-CN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CN" altLang="en-US" sz="3200" b="1" dirty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为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着受苦的人你留下眼泪</a:t>
            </a:r>
            <a:endParaRPr lang="en-AU" altLang="zh-TW" sz="3200" b="1" dirty="0" smtClean="0">
              <a:solidFill>
                <a:schemeClr val="bg1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endParaRPr lang="en-US" altLang="zh-TW" b="1" dirty="0"/>
          </a:p>
          <a:p>
            <a:pPr algn="ctr"/>
            <a:r>
              <a:rPr lang="en-AU" altLang="zh-TW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闽</a:t>
            </a:r>
            <a:r>
              <a:rPr lang="en-AU" altLang="zh-CN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為阮祢受盡苦楚</a:t>
            </a:r>
            <a:endParaRPr lang="en-US" altLang="zh-TW" sz="3200" b="1" dirty="0" smtClean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r>
              <a:rPr lang="en-AU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华</a:t>
            </a:r>
            <a:r>
              <a:rPr lang="en-AU" altLang="zh-CN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CN" altLang="en-US" sz="3200" b="1" dirty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为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我你受尽苦楚</a:t>
            </a:r>
            <a:endParaRPr lang="en-US" sz="3200" b="1" dirty="0">
              <a:solidFill>
                <a:schemeClr val="bg1"/>
              </a:solidFill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91680" y="332656"/>
            <a:ext cx="5976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dirty="0">
                <a:solidFill>
                  <a:schemeClr val="bg1"/>
                </a:solidFill>
              </a:rPr>
              <a:t>耶</a:t>
            </a:r>
            <a:r>
              <a:rPr lang="zh-CN" altLang="en-US" sz="4800" dirty="0" smtClean="0">
                <a:solidFill>
                  <a:schemeClr val="bg1"/>
                </a:solidFill>
              </a:rPr>
              <a:t>稣的眼泪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84368" y="6093296"/>
            <a:ext cx="648072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b="1" dirty="0"/>
              <a:t>4</a:t>
            </a:r>
            <a:r>
              <a:rPr lang="en-AU" b="1" dirty="0" smtClean="0"/>
              <a:t>/11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200902230741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816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55576" y="1340768"/>
            <a:ext cx="792088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altLang="zh-TW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闽</a:t>
            </a:r>
            <a:r>
              <a:rPr lang="en-AU" altLang="zh-CN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TW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有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一個</a:t>
            </a:r>
            <a:r>
              <a:rPr lang="zh-TW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人 用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生命替阮釘佇十字</a:t>
            </a:r>
            <a:r>
              <a:rPr lang="zh-TW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架</a:t>
            </a:r>
            <a:endParaRPr lang="en-US" altLang="zh-TW" sz="3200" b="1" dirty="0" smtClean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r>
              <a:rPr lang="en-AU" altLang="zh-TW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华</a:t>
            </a:r>
            <a:r>
              <a:rPr lang="en-AU" altLang="zh-CN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有一个人 用生命替我钉在十字架</a:t>
            </a:r>
            <a:endParaRPr lang="en-ZW" altLang="zh-TW" sz="3200" b="1" dirty="0" smtClean="0">
              <a:solidFill>
                <a:schemeClr val="bg1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endParaRPr lang="en-ZW" altLang="zh-TW" b="1" dirty="0"/>
          </a:p>
          <a:p>
            <a:pPr algn="ctr"/>
            <a:r>
              <a:rPr lang="en-AU" altLang="zh-TW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闽</a:t>
            </a:r>
            <a:r>
              <a:rPr lang="en-AU" altLang="zh-CN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TW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祂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疼阮贏過自</a:t>
            </a:r>
            <a:r>
              <a:rPr lang="zh-TW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己</a:t>
            </a:r>
            <a:endParaRPr lang="en-AU" altLang="zh-TW" sz="3200" b="1" dirty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r>
              <a:rPr lang="en-AU" altLang="zh-TW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华</a:t>
            </a:r>
            <a:r>
              <a:rPr lang="en-AU" altLang="zh-CN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他爱我胜过自己</a:t>
            </a:r>
            <a:endParaRPr lang="en-ZW" altLang="zh-TW" sz="3200" b="1" dirty="0" smtClean="0">
              <a:solidFill>
                <a:schemeClr val="bg1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endParaRPr lang="en-ZW" altLang="zh-TW" b="1" dirty="0"/>
          </a:p>
          <a:p>
            <a:pPr algn="ctr"/>
            <a:r>
              <a:rPr lang="en-AU" altLang="zh-TW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闽</a:t>
            </a:r>
            <a:r>
              <a:rPr lang="en-AU" altLang="zh-CN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TW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瞴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管好額</a:t>
            </a:r>
            <a:r>
              <a:rPr lang="zh-TW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人 亦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是散赤</a:t>
            </a:r>
            <a:r>
              <a:rPr lang="zh-TW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人</a:t>
            </a:r>
            <a:endParaRPr lang="en-AU" altLang="zh-TW" sz="3200" b="1" dirty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r>
              <a:rPr lang="en-AU" altLang="zh-TW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华</a:t>
            </a:r>
            <a:r>
              <a:rPr lang="en-AU" altLang="zh-CN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CN" altLang="en-US" sz="3200" b="1" dirty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无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论是富人</a:t>
            </a:r>
            <a:r>
              <a:rPr lang="zh-TW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 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或是穷人</a:t>
            </a:r>
            <a:endParaRPr lang="en-AU" altLang="zh-TW" sz="3200" b="1" dirty="0" smtClean="0">
              <a:solidFill>
                <a:schemeClr val="bg1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endParaRPr lang="en-US" altLang="zh-TW" b="1" dirty="0"/>
          </a:p>
          <a:p>
            <a:pPr algn="ctr"/>
            <a:r>
              <a:rPr lang="en-AU" altLang="zh-TW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闽</a:t>
            </a:r>
            <a:r>
              <a:rPr lang="en-AU" altLang="zh-CN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TW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祂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攏總啲看</a:t>
            </a:r>
            <a:r>
              <a:rPr lang="zh-TW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顧</a:t>
            </a:r>
            <a:endParaRPr lang="en-US" altLang="zh-TW" sz="3200" b="1" dirty="0" smtClean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r>
              <a:rPr lang="en-AU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华</a:t>
            </a:r>
            <a:r>
              <a:rPr lang="en-AU" altLang="zh-CN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他一切都看顾</a:t>
            </a:r>
            <a:endParaRPr lang="en-US" sz="3200" b="1" dirty="0">
              <a:solidFill>
                <a:schemeClr val="bg1"/>
              </a:solidFill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91680" y="332656"/>
            <a:ext cx="5976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dirty="0">
                <a:solidFill>
                  <a:schemeClr val="bg1"/>
                </a:solidFill>
              </a:rPr>
              <a:t>耶</a:t>
            </a:r>
            <a:r>
              <a:rPr lang="zh-CN" altLang="en-US" sz="4800" dirty="0" smtClean="0">
                <a:solidFill>
                  <a:schemeClr val="bg1"/>
                </a:solidFill>
              </a:rPr>
              <a:t>稣的眼泪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84368" y="6093296"/>
            <a:ext cx="648072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b="1" dirty="0"/>
              <a:t>5</a:t>
            </a:r>
            <a:r>
              <a:rPr lang="en-AU" b="1" dirty="0" smtClean="0"/>
              <a:t>/11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200902230741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816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55576" y="1340768"/>
            <a:ext cx="792088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altLang="zh-TW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闽</a:t>
            </a:r>
            <a:r>
              <a:rPr lang="en-AU" altLang="zh-CN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TW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有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一個</a:t>
            </a:r>
            <a:r>
              <a:rPr lang="zh-TW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人 用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生命替阮釘佇十字</a:t>
            </a:r>
            <a:r>
              <a:rPr lang="zh-TW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架</a:t>
            </a:r>
            <a:endParaRPr lang="en-US" altLang="zh-TW" sz="3200" b="1" dirty="0" smtClean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r>
              <a:rPr lang="en-AU" altLang="zh-TW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华</a:t>
            </a:r>
            <a:r>
              <a:rPr lang="en-AU" altLang="zh-CN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有一个人 用生命替我钉在十字架</a:t>
            </a:r>
            <a:endParaRPr lang="en-ZW" altLang="zh-TW" sz="3200" b="1" dirty="0" smtClean="0">
              <a:solidFill>
                <a:schemeClr val="bg1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endParaRPr lang="en-ZW" altLang="zh-TW" b="1" dirty="0"/>
          </a:p>
          <a:p>
            <a:pPr algn="ctr"/>
            <a:r>
              <a:rPr lang="en-AU" altLang="zh-TW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闽</a:t>
            </a:r>
            <a:r>
              <a:rPr lang="en-AU" altLang="zh-CN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TW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祂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疼</a:t>
            </a:r>
            <a:r>
              <a:rPr lang="zh-TW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阮</a:t>
            </a:r>
            <a:r>
              <a:rPr lang="zh-CN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超</a:t>
            </a:r>
            <a:r>
              <a:rPr lang="zh-CN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过世界</a:t>
            </a:r>
            <a:endParaRPr lang="en-AU" altLang="zh-TW" sz="3200" b="1" dirty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r>
              <a:rPr lang="en-AU" altLang="zh-TW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华</a:t>
            </a:r>
            <a:r>
              <a:rPr lang="en-AU" altLang="zh-CN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他爱我超过世界</a:t>
            </a:r>
            <a:endParaRPr lang="en-ZW" altLang="zh-TW" sz="3200" b="1" dirty="0" smtClean="0">
              <a:solidFill>
                <a:schemeClr val="bg1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endParaRPr lang="en-ZW" altLang="zh-TW" b="1" dirty="0"/>
          </a:p>
          <a:p>
            <a:pPr algn="ctr"/>
            <a:r>
              <a:rPr lang="en-AU" altLang="zh-TW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闽</a:t>
            </a:r>
            <a:r>
              <a:rPr lang="en-AU" altLang="zh-CN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TW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瞴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管</a:t>
            </a:r>
            <a:r>
              <a:rPr lang="zh-TW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好人 亦是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歹人</a:t>
            </a:r>
            <a:endParaRPr lang="en-AU" altLang="zh-TW" sz="3200" b="1" dirty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r>
              <a:rPr lang="en-AU" altLang="zh-TW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华</a:t>
            </a:r>
            <a:r>
              <a:rPr lang="en-AU" altLang="zh-CN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CN" altLang="en-US" sz="3200" b="1" dirty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无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论好人</a:t>
            </a:r>
            <a:r>
              <a:rPr lang="zh-TW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 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或是坏人</a:t>
            </a:r>
            <a:endParaRPr lang="en-AU" altLang="zh-TW" sz="3200" b="1" dirty="0" smtClean="0">
              <a:solidFill>
                <a:schemeClr val="bg1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endParaRPr lang="en-US" altLang="zh-TW" b="1" dirty="0"/>
          </a:p>
          <a:p>
            <a:pPr algn="ctr"/>
            <a:r>
              <a:rPr lang="en-AU" altLang="zh-TW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闽</a:t>
            </a:r>
            <a:r>
              <a:rPr lang="en-AU" altLang="zh-CN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TW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祂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攏總</a:t>
            </a:r>
            <a:r>
              <a:rPr lang="zh-TW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啲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疼惜</a:t>
            </a:r>
            <a:endParaRPr lang="en-US" altLang="zh-TW" sz="3200" b="1" dirty="0" smtClean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r>
              <a:rPr lang="en-AU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华</a:t>
            </a:r>
            <a:r>
              <a:rPr lang="en-AU" altLang="zh-CN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他一切都疼惜</a:t>
            </a:r>
            <a:endParaRPr lang="en-US" sz="3200" b="1" dirty="0">
              <a:solidFill>
                <a:schemeClr val="bg1"/>
              </a:solidFill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91680" y="332656"/>
            <a:ext cx="5976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dirty="0">
                <a:solidFill>
                  <a:schemeClr val="bg1"/>
                </a:solidFill>
              </a:rPr>
              <a:t>耶</a:t>
            </a:r>
            <a:r>
              <a:rPr lang="zh-CN" altLang="en-US" sz="4800" dirty="0" smtClean="0">
                <a:solidFill>
                  <a:schemeClr val="bg1"/>
                </a:solidFill>
              </a:rPr>
              <a:t>稣的眼泪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84368" y="6093296"/>
            <a:ext cx="648072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b="1" dirty="0"/>
              <a:t>6</a:t>
            </a:r>
            <a:r>
              <a:rPr lang="en-AU" b="1" dirty="0" smtClean="0"/>
              <a:t>/11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200902230741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816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55576" y="1340768"/>
            <a:ext cx="792088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altLang="zh-TW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闽</a:t>
            </a:r>
            <a:r>
              <a:rPr lang="en-AU" altLang="zh-CN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耶穌！耶穌</a:t>
            </a:r>
            <a:r>
              <a:rPr lang="zh-TW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！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祢是阮的主</a:t>
            </a:r>
            <a:endParaRPr lang="en-US" altLang="zh-TW" sz="3200" b="1" dirty="0" smtClean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r>
              <a:rPr lang="en-AU" altLang="zh-TW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华</a:t>
            </a:r>
            <a:r>
              <a:rPr lang="en-AU" altLang="zh-CN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CN" altLang="en-US" sz="3200" b="1" dirty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耶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稣！耶稣！你是我的主</a:t>
            </a:r>
            <a:endParaRPr lang="en-ZW" altLang="zh-TW" sz="3200" b="1" dirty="0" smtClean="0">
              <a:solidFill>
                <a:schemeClr val="bg1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endParaRPr lang="en-ZW" altLang="zh-TW" b="1" dirty="0"/>
          </a:p>
          <a:p>
            <a:pPr algn="ctr"/>
            <a:r>
              <a:rPr lang="en-AU" altLang="zh-TW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闽</a:t>
            </a:r>
            <a:r>
              <a:rPr lang="en-AU" altLang="zh-CN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為著阮互人釘佇十字架</a:t>
            </a:r>
            <a:endParaRPr lang="en-AU" altLang="zh-TW" sz="3200" b="1" dirty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r>
              <a:rPr lang="en-AU" altLang="zh-TW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华</a:t>
            </a:r>
            <a:r>
              <a:rPr lang="en-AU" altLang="zh-CN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CN" altLang="en-US" sz="3200" b="1" dirty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为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着我被人钉在十字架</a:t>
            </a:r>
            <a:endParaRPr lang="en-ZW" altLang="zh-TW" sz="3200" b="1" dirty="0" smtClean="0">
              <a:solidFill>
                <a:schemeClr val="bg1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endParaRPr lang="en-ZW" altLang="zh-TW" b="1" dirty="0"/>
          </a:p>
          <a:p>
            <a:pPr algn="ctr"/>
            <a:r>
              <a:rPr lang="en-AU" altLang="zh-TW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闽</a:t>
            </a:r>
            <a:r>
              <a:rPr lang="en-AU" altLang="zh-CN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為著失落的人祢流著目屎</a:t>
            </a:r>
            <a:endParaRPr lang="en-AU" altLang="zh-TW" sz="3200" b="1" dirty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r>
              <a:rPr lang="en-AU" altLang="zh-TW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华</a:t>
            </a:r>
            <a:r>
              <a:rPr lang="en-AU" altLang="zh-CN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CN" altLang="en-US" sz="3200" b="1" dirty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为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着失落的人你留下眼泪</a:t>
            </a:r>
            <a:endParaRPr lang="en-AU" altLang="zh-TW" sz="3200" b="1" dirty="0" smtClean="0">
              <a:solidFill>
                <a:schemeClr val="bg1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endParaRPr lang="en-US" altLang="zh-TW" b="1" dirty="0"/>
          </a:p>
          <a:p>
            <a:pPr algn="ctr"/>
            <a:r>
              <a:rPr lang="en-AU" altLang="zh-TW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闽</a:t>
            </a:r>
            <a:r>
              <a:rPr lang="en-AU" altLang="zh-CN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為阮祢受盡苦楚</a:t>
            </a:r>
            <a:endParaRPr lang="en-US" altLang="zh-TW" sz="3200" b="1" dirty="0" smtClean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r>
              <a:rPr lang="en-AU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华</a:t>
            </a:r>
            <a:r>
              <a:rPr lang="en-AU" altLang="zh-CN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CN" altLang="en-US" sz="3200" b="1" dirty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为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我你受尽苦楚</a:t>
            </a:r>
            <a:endParaRPr lang="en-US" sz="3200" b="1" dirty="0">
              <a:solidFill>
                <a:schemeClr val="bg1"/>
              </a:solidFill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91680" y="332656"/>
            <a:ext cx="5976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dirty="0">
                <a:solidFill>
                  <a:schemeClr val="bg1"/>
                </a:solidFill>
              </a:rPr>
              <a:t>耶</a:t>
            </a:r>
            <a:r>
              <a:rPr lang="zh-CN" altLang="en-US" sz="4800" dirty="0" smtClean="0">
                <a:solidFill>
                  <a:schemeClr val="bg1"/>
                </a:solidFill>
              </a:rPr>
              <a:t>稣的眼泪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84368" y="6093296"/>
            <a:ext cx="648072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b="1" dirty="0"/>
              <a:t>7</a:t>
            </a:r>
            <a:r>
              <a:rPr lang="en-AU" b="1" dirty="0" smtClean="0"/>
              <a:t>/11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0902230741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81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5400" b="1" dirty="0" smtClean="0">
                <a:solidFill>
                  <a:schemeClr val="bg1"/>
                </a:solidFill>
              </a:rPr>
              <a:t>希伯來書</a:t>
            </a:r>
            <a:r>
              <a:rPr lang="en-AU" sz="5400" dirty="0" smtClean="0">
                <a:solidFill>
                  <a:schemeClr val="bg1"/>
                </a:solidFill>
              </a:rPr>
              <a:t>9:11-15</a:t>
            </a:r>
            <a:endParaRPr lang="en-AU" sz="5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428868"/>
            <a:ext cx="9144000" cy="2428892"/>
          </a:xfrm>
          <a:solidFill>
            <a:schemeClr val="bg1">
              <a:lumMod val="95000"/>
              <a:alpha val="50000"/>
            </a:schemeClr>
          </a:solidFill>
        </p:spPr>
        <p:txBody>
          <a:bodyPr>
            <a:noAutofit/>
          </a:bodyPr>
          <a:lstStyle/>
          <a:p>
            <a:pPr marL="809625" indent="-514350">
              <a:buNone/>
            </a:pPr>
            <a:r>
              <a:rPr lang="en-US" altLang="zh-TW" sz="3600" b="1" dirty="0" smtClean="0"/>
              <a:t>9:15 </a:t>
            </a:r>
            <a:r>
              <a:rPr lang="zh-TW" altLang="en-US" sz="3600" b="1" dirty="0" smtClean="0"/>
              <a:t>為此他作了新約的中保。既然受死贖了人在前約之時所犯的罪過，便叫蒙召之人得著所應許永遠的產業。</a:t>
            </a:r>
            <a:endParaRPr lang="en-A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200902230741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816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55576" y="1340768"/>
            <a:ext cx="792088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altLang="zh-TW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闽</a:t>
            </a:r>
            <a:r>
              <a:rPr lang="en-AU" altLang="zh-CN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耶穌！耶穌</a:t>
            </a:r>
            <a:r>
              <a:rPr lang="zh-TW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！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祢是阮的主</a:t>
            </a:r>
            <a:endParaRPr lang="en-US" altLang="zh-TW" sz="3200" b="1" dirty="0" smtClean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r>
              <a:rPr lang="en-AU" altLang="zh-TW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华</a:t>
            </a:r>
            <a:r>
              <a:rPr lang="en-AU" altLang="zh-CN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CN" altLang="en-US" sz="3200" b="1" dirty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耶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稣！耶稣！你是我的主</a:t>
            </a:r>
            <a:endParaRPr lang="en-ZW" altLang="zh-TW" sz="3200" b="1" dirty="0" smtClean="0">
              <a:solidFill>
                <a:schemeClr val="bg1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endParaRPr lang="en-ZW" altLang="zh-TW" b="1" dirty="0"/>
          </a:p>
          <a:p>
            <a:pPr algn="ctr"/>
            <a:r>
              <a:rPr lang="en-AU" altLang="zh-TW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闽</a:t>
            </a:r>
            <a:r>
              <a:rPr lang="en-AU" altLang="zh-CN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為著阮互人釘佇十字架</a:t>
            </a:r>
            <a:endParaRPr lang="en-AU" altLang="zh-TW" sz="3200" b="1" dirty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r>
              <a:rPr lang="en-AU" altLang="zh-TW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华</a:t>
            </a:r>
            <a:r>
              <a:rPr lang="en-AU" altLang="zh-CN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CN" altLang="en-US" sz="3200" b="1" dirty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为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着我被人钉在十字架</a:t>
            </a:r>
            <a:endParaRPr lang="en-ZW" altLang="zh-TW" sz="3200" b="1" dirty="0" smtClean="0">
              <a:solidFill>
                <a:schemeClr val="bg1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endParaRPr lang="en-ZW" altLang="zh-TW" b="1" dirty="0"/>
          </a:p>
          <a:p>
            <a:pPr algn="ctr"/>
            <a:r>
              <a:rPr lang="en-AU" altLang="zh-TW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闽</a:t>
            </a:r>
            <a:r>
              <a:rPr lang="en-AU" altLang="zh-CN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為著艱苦的人祢流著目屎</a:t>
            </a:r>
            <a:endParaRPr lang="en-AU" altLang="zh-TW" sz="3200" b="1" dirty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r>
              <a:rPr lang="en-AU" altLang="zh-TW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华</a:t>
            </a:r>
            <a:r>
              <a:rPr lang="en-AU" altLang="zh-CN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CN" altLang="en-US" sz="3200" b="1" dirty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为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着受苦的人你留下眼泪</a:t>
            </a:r>
            <a:endParaRPr lang="en-AU" altLang="zh-TW" sz="3200" b="1" dirty="0" smtClean="0">
              <a:solidFill>
                <a:schemeClr val="bg1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endParaRPr lang="en-US" altLang="zh-TW" b="1" dirty="0"/>
          </a:p>
          <a:p>
            <a:pPr algn="ctr"/>
            <a:r>
              <a:rPr lang="en-AU" altLang="zh-TW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闽</a:t>
            </a:r>
            <a:r>
              <a:rPr lang="en-AU" altLang="zh-CN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為阮祢受盡苦楚</a:t>
            </a:r>
            <a:endParaRPr lang="en-US" altLang="zh-TW" sz="3200" b="1" dirty="0" smtClean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r>
              <a:rPr lang="en-AU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华</a:t>
            </a:r>
            <a:r>
              <a:rPr lang="en-AU" altLang="zh-CN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CN" altLang="en-US" sz="3200" b="1" dirty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为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我你受尽苦楚</a:t>
            </a:r>
            <a:endParaRPr lang="en-US" sz="3200" b="1" dirty="0">
              <a:solidFill>
                <a:schemeClr val="bg1"/>
              </a:solidFill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91680" y="332656"/>
            <a:ext cx="5976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dirty="0">
                <a:solidFill>
                  <a:schemeClr val="bg1"/>
                </a:solidFill>
              </a:rPr>
              <a:t>耶</a:t>
            </a:r>
            <a:r>
              <a:rPr lang="zh-CN" altLang="en-US" sz="4800" dirty="0" smtClean="0">
                <a:solidFill>
                  <a:schemeClr val="bg1"/>
                </a:solidFill>
              </a:rPr>
              <a:t>稣的眼泪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84368" y="6093296"/>
            <a:ext cx="648072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b="1" dirty="0"/>
              <a:t>8</a:t>
            </a:r>
            <a:r>
              <a:rPr lang="en-AU" b="1" dirty="0" smtClean="0"/>
              <a:t>/11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200902230741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816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55576" y="1340768"/>
            <a:ext cx="792088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altLang="zh-TW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闽</a:t>
            </a:r>
            <a:r>
              <a:rPr lang="en-AU" altLang="zh-CN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耶穌！耶穌</a:t>
            </a:r>
            <a:r>
              <a:rPr lang="zh-TW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！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祢是阮的主</a:t>
            </a:r>
            <a:endParaRPr lang="en-US" altLang="zh-TW" sz="3200" b="1" dirty="0" smtClean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r>
              <a:rPr lang="en-AU" altLang="zh-TW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华</a:t>
            </a:r>
            <a:r>
              <a:rPr lang="en-AU" altLang="zh-CN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CN" altLang="en-US" sz="3200" b="1" dirty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耶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稣！耶稣！你是我的主</a:t>
            </a:r>
            <a:endParaRPr lang="en-ZW" altLang="zh-TW" sz="3200" b="1" dirty="0" smtClean="0">
              <a:solidFill>
                <a:schemeClr val="bg1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endParaRPr lang="en-ZW" altLang="zh-TW" b="1" dirty="0"/>
          </a:p>
          <a:p>
            <a:pPr algn="ctr"/>
            <a:r>
              <a:rPr lang="en-AU" altLang="zh-TW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闽</a:t>
            </a:r>
            <a:r>
              <a:rPr lang="en-AU" altLang="zh-CN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為著阮互人釘佇十字架</a:t>
            </a:r>
            <a:endParaRPr lang="en-AU" altLang="zh-TW" sz="3200" b="1" dirty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r>
              <a:rPr lang="en-AU" altLang="zh-TW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华</a:t>
            </a:r>
            <a:r>
              <a:rPr lang="en-AU" altLang="zh-CN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CN" altLang="en-US" sz="3200" b="1" dirty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为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着我被人钉在十字架</a:t>
            </a:r>
            <a:endParaRPr lang="en-ZW" altLang="zh-TW" sz="3200" b="1" dirty="0" smtClean="0">
              <a:solidFill>
                <a:schemeClr val="bg1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endParaRPr lang="en-ZW" altLang="zh-TW" b="1" dirty="0"/>
          </a:p>
          <a:p>
            <a:pPr algn="ctr"/>
            <a:r>
              <a:rPr lang="en-AU" altLang="zh-TW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闽</a:t>
            </a:r>
            <a:r>
              <a:rPr lang="en-AU" altLang="zh-CN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為著失落的人祢流著目屎</a:t>
            </a:r>
            <a:endParaRPr lang="en-AU" altLang="zh-TW" sz="3200" b="1" dirty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r>
              <a:rPr lang="en-AU" altLang="zh-TW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华</a:t>
            </a:r>
            <a:r>
              <a:rPr lang="en-AU" altLang="zh-CN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CN" altLang="en-US" sz="3200" b="1" dirty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为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着失落的人你留下眼泪</a:t>
            </a:r>
            <a:endParaRPr lang="en-AU" altLang="zh-TW" sz="3200" b="1" dirty="0" smtClean="0">
              <a:solidFill>
                <a:schemeClr val="bg1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endParaRPr lang="en-US" altLang="zh-TW" b="1" dirty="0"/>
          </a:p>
          <a:p>
            <a:pPr algn="ctr"/>
            <a:r>
              <a:rPr lang="en-AU" altLang="zh-TW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闽</a:t>
            </a:r>
            <a:r>
              <a:rPr lang="en-AU" altLang="zh-CN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為阮祢受盡苦楚</a:t>
            </a:r>
            <a:endParaRPr lang="en-US" altLang="zh-TW" sz="3200" b="1" dirty="0" smtClean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r>
              <a:rPr lang="en-AU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华</a:t>
            </a:r>
            <a:r>
              <a:rPr lang="en-AU" altLang="zh-CN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CN" altLang="en-US" sz="3200" b="1" dirty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为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我你受尽苦楚</a:t>
            </a:r>
            <a:endParaRPr lang="en-US" sz="3200" b="1" dirty="0">
              <a:solidFill>
                <a:schemeClr val="bg1"/>
              </a:solidFill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91680" y="332656"/>
            <a:ext cx="5976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dirty="0">
                <a:solidFill>
                  <a:schemeClr val="bg1"/>
                </a:solidFill>
              </a:rPr>
              <a:t>耶</a:t>
            </a:r>
            <a:r>
              <a:rPr lang="zh-CN" altLang="en-US" sz="4800" dirty="0" smtClean="0">
                <a:solidFill>
                  <a:schemeClr val="bg1"/>
                </a:solidFill>
              </a:rPr>
              <a:t>稣的眼泪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84368" y="6093296"/>
            <a:ext cx="648072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b="1" dirty="0"/>
              <a:t>9</a:t>
            </a:r>
            <a:r>
              <a:rPr lang="en-AU" b="1" dirty="0" smtClean="0"/>
              <a:t>/11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200902230741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816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55576" y="1340768"/>
            <a:ext cx="792088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altLang="zh-TW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闽</a:t>
            </a:r>
            <a:r>
              <a:rPr lang="en-AU" altLang="zh-CN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耶穌！耶穌</a:t>
            </a:r>
            <a:r>
              <a:rPr lang="zh-TW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！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祢是阮的主</a:t>
            </a:r>
            <a:endParaRPr lang="en-US" altLang="zh-TW" sz="3200" b="1" dirty="0" smtClean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r>
              <a:rPr lang="en-AU" altLang="zh-TW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华</a:t>
            </a:r>
            <a:r>
              <a:rPr lang="en-AU" altLang="zh-CN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CN" altLang="en-US" sz="3200" b="1" dirty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耶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稣！耶稣！你是我的主</a:t>
            </a:r>
            <a:endParaRPr lang="en-ZW" altLang="zh-TW" sz="3200" b="1" dirty="0" smtClean="0">
              <a:solidFill>
                <a:schemeClr val="bg1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endParaRPr lang="en-ZW" altLang="zh-TW" b="1" dirty="0"/>
          </a:p>
          <a:p>
            <a:pPr algn="ctr"/>
            <a:r>
              <a:rPr lang="en-AU" altLang="zh-TW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闽</a:t>
            </a:r>
            <a:r>
              <a:rPr lang="en-AU" altLang="zh-CN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為著阮互人釘佇十字架</a:t>
            </a:r>
            <a:endParaRPr lang="en-AU" altLang="zh-TW" sz="3200" b="1" dirty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r>
              <a:rPr lang="en-AU" altLang="zh-TW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华</a:t>
            </a:r>
            <a:r>
              <a:rPr lang="en-AU" altLang="zh-CN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CN" altLang="en-US" sz="3200" b="1" dirty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为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着我被人钉在十字架</a:t>
            </a:r>
            <a:endParaRPr lang="en-ZW" altLang="zh-TW" sz="3200" b="1" dirty="0" smtClean="0">
              <a:solidFill>
                <a:schemeClr val="bg1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endParaRPr lang="en-ZW" altLang="zh-TW" b="1" dirty="0"/>
          </a:p>
          <a:p>
            <a:pPr algn="ctr"/>
            <a:r>
              <a:rPr lang="en-AU" altLang="zh-TW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闽</a:t>
            </a:r>
            <a:r>
              <a:rPr lang="en-AU" altLang="zh-CN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為著艱苦的人祢流著目屎</a:t>
            </a:r>
            <a:endParaRPr lang="en-AU" altLang="zh-TW" sz="3200" b="1" dirty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r>
              <a:rPr lang="en-AU" altLang="zh-TW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华</a:t>
            </a:r>
            <a:r>
              <a:rPr lang="en-AU" altLang="zh-CN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CN" altLang="en-US" sz="3200" b="1" dirty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为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着受苦的人你留下眼泪</a:t>
            </a:r>
            <a:endParaRPr lang="en-AU" altLang="zh-TW" sz="3200" b="1" dirty="0" smtClean="0">
              <a:solidFill>
                <a:schemeClr val="bg1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endParaRPr lang="en-US" altLang="zh-TW" b="1" dirty="0"/>
          </a:p>
          <a:p>
            <a:pPr algn="ctr"/>
            <a:r>
              <a:rPr lang="en-AU" altLang="zh-TW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闽</a:t>
            </a:r>
            <a:r>
              <a:rPr lang="en-AU" altLang="zh-CN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為阮祢受盡苦楚</a:t>
            </a:r>
            <a:endParaRPr lang="en-US" altLang="zh-TW" sz="3200" b="1" dirty="0" smtClean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r>
              <a:rPr lang="en-AU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华</a:t>
            </a:r>
            <a:r>
              <a:rPr lang="en-AU" altLang="zh-CN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CN" altLang="en-US" sz="3200" b="1" dirty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为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我你受尽苦楚</a:t>
            </a:r>
            <a:endParaRPr lang="en-US" sz="3200" b="1" dirty="0">
              <a:solidFill>
                <a:schemeClr val="bg1"/>
              </a:solidFill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91680" y="332656"/>
            <a:ext cx="5976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dirty="0">
                <a:solidFill>
                  <a:schemeClr val="bg1"/>
                </a:solidFill>
              </a:rPr>
              <a:t>耶</a:t>
            </a:r>
            <a:r>
              <a:rPr lang="zh-CN" altLang="en-US" sz="4800" dirty="0" smtClean="0">
                <a:solidFill>
                  <a:schemeClr val="bg1"/>
                </a:solidFill>
              </a:rPr>
              <a:t>稣的眼泪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84368" y="6093296"/>
            <a:ext cx="792088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b="1" dirty="0" smtClean="0"/>
              <a:t>10/11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200902230741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816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55576" y="1340768"/>
            <a:ext cx="792088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altLang="zh-TW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闽</a:t>
            </a:r>
            <a:r>
              <a:rPr lang="en-AU" altLang="zh-CN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用祢</a:t>
            </a:r>
            <a:r>
              <a:rPr lang="en-AU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​​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的目屎洗淨阮的罪惡</a:t>
            </a:r>
            <a:endParaRPr lang="en-US" altLang="zh-TW" sz="3200" b="1" dirty="0" smtClean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r>
              <a:rPr lang="en-AU" altLang="zh-TW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华</a:t>
            </a:r>
            <a:r>
              <a:rPr lang="en-AU" altLang="zh-CN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用你的眼泪洗净我的罪恶</a:t>
            </a:r>
            <a:endParaRPr lang="en-ZW" altLang="zh-TW" sz="3200" b="1" dirty="0" smtClean="0">
              <a:solidFill>
                <a:schemeClr val="bg1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endParaRPr lang="en-ZW" altLang="zh-TW" b="1" dirty="0"/>
          </a:p>
          <a:p>
            <a:pPr algn="ctr"/>
            <a:r>
              <a:rPr lang="en-AU" altLang="zh-TW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闽</a:t>
            </a:r>
            <a:r>
              <a:rPr lang="en-AU" altLang="zh-CN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用祢的目屎互阮希望</a:t>
            </a:r>
            <a:endParaRPr lang="en-AU" altLang="zh-TW" sz="3200" b="1" dirty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r>
              <a:rPr lang="en-AU" altLang="zh-TW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华</a:t>
            </a:r>
            <a:r>
              <a:rPr lang="en-AU" altLang="zh-CN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用你的眼泪给我希望</a:t>
            </a:r>
            <a:endParaRPr lang="en-ZW" altLang="zh-TW" sz="3200" b="1" dirty="0" smtClean="0">
              <a:solidFill>
                <a:schemeClr val="bg1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endParaRPr lang="en-ZW" altLang="zh-TW" b="1" dirty="0"/>
          </a:p>
          <a:p>
            <a:pPr algn="ctr"/>
            <a:r>
              <a:rPr lang="en-AU" altLang="zh-TW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闽</a:t>
            </a:r>
            <a:r>
              <a:rPr lang="en-AU" altLang="zh-CN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耶穌！耶穌！祢是阮的主</a:t>
            </a:r>
            <a:endParaRPr lang="en-AU" altLang="zh-TW" sz="3200" b="1" dirty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r>
              <a:rPr lang="en-AU" altLang="zh-TW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华</a:t>
            </a:r>
            <a:r>
              <a:rPr lang="en-AU" altLang="zh-CN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CN" altLang="en-US" sz="3200" b="1" dirty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耶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稣！耶稣！你是我的主</a:t>
            </a:r>
            <a:endParaRPr lang="en-AU" altLang="zh-TW" sz="3200" b="1" dirty="0" smtClean="0">
              <a:solidFill>
                <a:schemeClr val="bg1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endParaRPr lang="en-US" altLang="zh-TW" b="1" dirty="0"/>
          </a:p>
          <a:p>
            <a:pPr algn="ctr"/>
            <a:r>
              <a:rPr lang="en-AU" altLang="zh-TW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闽</a:t>
            </a:r>
            <a:r>
              <a:rPr lang="en-AU" altLang="zh-CN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TW" altLang="en-US" sz="3200" b="1" dirty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祢是阮永遠的主</a:t>
            </a:r>
            <a:r>
              <a:rPr lang="zh-TW" altLang="en-US" sz="32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！</a:t>
            </a:r>
            <a:endParaRPr lang="en-US" altLang="zh-TW" sz="3200" b="1" dirty="0" smtClean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 algn="ctr"/>
            <a:r>
              <a:rPr lang="en-AU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华</a:t>
            </a:r>
            <a:r>
              <a:rPr lang="en-AU" altLang="zh-CN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)</a:t>
            </a:r>
            <a:r>
              <a:rPr lang="zh-CN" altLang="en-US" sz="3200" b="1" dirty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你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是我</a:t>
            </a:r>
            <a:r>
              <a:rPr lang="zh-CN" altLang="en-US" sz="3200" b="1" dirty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永</a:t>
            </a:r>
            <a:r>
              <a:rPr lang="zh-CN" altLang="en-US" sz="3200" b="1" dirty="0" smtClean="0">
                <a:solidFill>
                  <a:schemeClr val="bg1"/>
                </a:solidFill>
                <a:latin typeface="KaiTi" pitchFamily="49" charset="-122"/>
                <a:ea typeface="KaiTi" pitchFamily="49" charset="-122"/>
              </a:rPr>
              <a:t>远的主！</a:t>
            </a:r>
            <a:endParaRPr lang="en-US" sz="3200" b="1" dirty="0">
              <a:solidFill>
                <a:schemeClr val="bg1"/>
              </a:solidFill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91680" y="332656"/>
            <a:ext cx="5976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dirty="0">
                <a:solidFill>
                  <a:schemeClr val="bg1"/>
                </a:solidFill>
              </a:rPr>
              <a:t>耶</a:t>
            </a:r>
            <a:r>
              <a:rPr lang="zh-CN" altLang="en-US" sz="4800" dirty="0" smtClean="0">
                <a:solidFill>
                  <a:schemeClr val="bg1"/>
                </a:solidFill>
              </a:rPr>
              <a:t>稣的眼泪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84368" y="6093296"/>
            <a:ext cx="792088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b="1" dirty="0" smtClean="0"/>
              <a:t>11/11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090223074112.jpg"/>
          <p:cNvPicPr>
            <a:picLocks noChangeAspect="1"/>
          </p:cNvPicPr>
          <p:nvPr/>
        </p:nvPicPr>
        <p:blipFill>
          <a:blip r:embed="rId3">
            <a:lum/>
          </a:blip>
          <a:stretch>
            <a:fillRect/>
          </a:stretch>
        </p:blipFill>
        <p:spPr>
          <a:xfrm>
            <a:off x="0" y="0"/>
            <a:ext cx="9144000" cy="6868160"/>
          </a:xfrm>
          <a:prstGeom prst="rect">
            <a:avLst/>
          </a:prstGeom>
        </p:spPr>
      </p:pic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1412875"/>
            <a:ext cx="914400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CN" altLang="en-US" sz="5400" b="1" dirty="0">
                <a:solidFill>
                  <a:schemeClr val="bg1"/>
                </a:solidFill>
              </a:rPr>
              <a:t>讚美真神萬福之根</a:t>
            </a:r>
          </a:p>
          <a:p>
            <a:pPr algn="ctr"/>
            <a:r>
              <a:rPr lang="zh-TW" altLang="en-US" sz="5400" b="1" dirty="0">
                <a:solidFill>
                  <a:schemeClr val="bg1"/>
                </a:solidFill>
              </a:rPr>
              <a:t>世上萬民讚</a:t>
            </a:r>
            <a:r>
              <a:rPr lang="zh-TW" altLang="zh-TW" sz="5400" b="1" dirty="0">
                <a:solidFill>
                  <a:schemeClr val="bg1"/>
                </a:solidFill>
              </a:rPr>
              <a:t>美</a:t>
            </a:r>
            <a:r>
              <a:rPr lang="zh-TW" altLang="en-US" sz="5400" b="1" dirty="0">
                <a:solidFill>
                  <a:schemeClr val="bg1"/>
                </a:solidFill>
              </a:rPr>
              <a:t>主恩</a:t>
            </a:r>
            <a:endParaRPr lang="zh-CN" altLang="en-US" sz="5400" b="1" dirty="0">
              <a:solidFill>
                <a:schemeClr val="bg1"/>
              </a:solidFill>
            </a:endParaRPr>
          </a:p>
          <a:p>
            <a:pPr algn="ctr"/>
            <a:r>
              <a:rPr lang="zh-TW" altLang="en-US" sz="5400" b="1" dirty="0">
                <a:solidFill>
                  <a:schemeClr val="bg1"/>
                </a:solidFill>
              </a:rPr>
              <a:t>天使天軍讚美主名</a:t>
            </a:r>
            <a:endParaRPr lang="zh-CN" altLang="en-US" sz="5400" b="1" dirty="0">
              <a:solidFill>
                <a:schemeClr val="bg1"/>
              </a:solidFill>
            </a:endParaRPr>
          </a:p>
          <a:p>
            <a:pPr algn="ctr"/>
            <a:r>
              <a:rPr lang="zh-TW" altLang="en-US" sz="5400" b="1" dirty="0">
                <a:solidFill>
                  <a:schemeClr val="bg1"/>
                </a:solidFill>
              </a:rPr>
              <a:t>讚美聖父</a:t>
            </a:r>
            <a:r>
              <a:rPr lang="zh-TW" altLang="zh-CN" sz="5400" b="1" dirty="0">
                <a:solidFill>
                  <a:schemeClr val="bg1"/>
                </a:solidFill>
              </a:rPr>
              <a:t> </a:t>
            </a:r>
            <a:r>
              <a:rPr lang="zh-TW" altLang="en-US" sz="5400" b="1" dirty="0">
                <a:solidFill>
                  <a:schemeClr val="bg1"/>
                </a:solidFill>
              </a:rPr>
              <a:t> </a:t>
            </a:r>
            <a:r>
              <a:rPr lang="zh-TW" altLang="zh-CN" sz="5400" b="1" dirty="0">
                <a:solidFill>
                  <a:schemeClr val="bg1"/>
                </a:solidFill>
              </a:rPr>
              <a:t> </a:t>
            </a:r>
            <a:r>
              <a:rPr lang="zh-TW" altLang="en-US" sz="5400" b="1" dirty="0">
                <a:solidFill>
                  <a:schemeClr val="bg1"/>
                </a:solidFill>
              </a:rPr>
              <a:t>聖子</a:t>
            </a:r>
            <a:r>
              <a:rPr lang="zh-TW" altLang="zh-CN" sz="5400" b="1" dirty="0">
                <a:solidFill>
                  <a:schemeClr val="bg1"/>
                </a:solidFill>
              </a:rPr>
              <a:t> </a:t>
            </a:r>
            <a:r>
              <a:rPr lang="zh-TW" altLang="en-US" sz="5400" b="1" dirty="0">
                <a:solidFill>
                  <a:schemeClr val="bg1"/>
                </a:solidFill>
              </a:rPr>
              <a:t> </a:t>
            </a:r>
            <a:r>
              <a:rPr lang="zh-TW" altLang="zh-CN" sz="5400" b="1" dirty="0">
                <a:solidFill>
                  <a:schemeClr val="bg1"/>
                </a:solidFill>
              </a:rPr>
              <a:t> </a:t>
            </a:r>
            <a:r>
              <a:rPr lang="zh-TW" altLang="en-US" sz="5400" b="1" dirty="0">
                <a:solidFill>
                  <a:schemeClr val="bg1"/>
                </a:solidFill>
              </a:rPr>
              <a:t>聖靈</a:t>
            </a:r>
            <a:endParaRPr lang="zh-TW" altLang="zh-CN" sz="5400" b="1" dirty="0">
              <a:solidFill>
                <a:schemeClr val="bg1"/>
              </a:solidFill>
            </a:endParaRPr>
          </a:p>
          <a:p>
            <a:pPr algn="ctr"/>
            <a:r>
              <a:rPr lang="zh-TW" altLang="en-US" sz="5400" b="1" dirty="0">
                <a:solidFill>
                  <a:schemeClr val="bg1"/>
                </a:solidFill>
              </a:rPr>
              <a:t>阿們</a:t>
            </a: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684213" y="188913"/>
            <a:ext cx="7847012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 sz="5400" b="1" dirty="0">
                <a:solidFill>
                  <a:schemeClr val="bg1"/>
                </a:solidFill>
              </a:rPr>
              <a:t>《</a:t>
            </a:r>
            <a:r>
              <a:rPr lang="zh-TW" altLang="en-US" sz="5400" b="1" dirty="0">
                <a:solidFill>
                  <a:schemeClr val="bg1"/>
                </a:solidFill>
                <a:ea typeface="PMingLiU" pitchFamily="18" charset="-120"/>
              </a:rPr>
              <a:t>三一頌</a:t>
            </a:r>
            <a:r>
              <a:rPr lang="en-US" altLang="zh-CN" sz="5400" b="1" dirty="0">
                <a:solidFill>
                  <a:schemeClr val="bg1"/>
                </a:solidFill>
              </a:rPr>
              <a:t>》</a:t>
            </a:r>
            <a:endParaRPr lang="en-AU" altLang="zh-CN" sz="5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200902230741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81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857496"/>
            <a:ext cx="9144000" cy="1428760"/>
          </a:xfrm>
          <a:solidFill>
            <a:schemeClr val="bg1">
              <a:lumMod val="85000"/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zh-CN" altLang="en-US" sz="5400" b="1" dirty="0" smtClean="0">
                <a:solidFill>
                  <a:schemeClr val="bg1"/>
                </a:solidFill>
              </a:rPr>
              <a:t> 受難日再思</a:t>
            </a:r>
            <a:endParaRPr lang="en-AU" sz="5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0902230741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81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CN" altLang="en-US" sz="5400" b="1" dirty="0" smtClean="0">
                <a:solidFill>
                  <a:schemeClr val="bg1"/>
                </a:solidFill>
              </a:rPr>
              <a:t>以賽亞書</a:t>
            </a:r>
            <a:r>
              <a:rPr lang="en-US" altLang="zh-CN" sz="5400" b="1" dirty="0" smtClean="0">
                <a:solidFill>
                  <a:schemeClr val="bg1"/>
                </a:solidFill>
              </a:rPr>
              <a:t>53:1-6</a:t>
            </a:r>
            <a:endParaRPr lang="en-AU" sz="5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829196"/>
          </a:xfrm>
          <a:solidFill>
            <a:schemeClr val="bg1">
              <a:lumMod val="95000"/>
              <a:alpha val="50000"/>
            </a:schemeClr>
          </a:solidFill>
        </p:spPr>
        <p:txBody>
          <a:bodyPr>
            <a:noAutofit/>
          </a:bodyPr>
          <a:lstStyle/>
          <a:p>
            <a:pPr marL="809625" indent="-514350">
              <a:buFont typeface="+mj-lt"/>
              <a:buAutoNum type="arabicPeriod"/>
            </a:pPr>
            <a:r>
              <a:rPr lang="zh-TW" altLang="en-US" sz="3600" b="1" dirty="0" smtClean="0"/>
              <a:t>我們所傳的（或譯：所傳與我們的）有誰信呢？耶和華的膀臂向誰顯露呢？</a:t>
            </a:r>
            <a:endParaRPr lang="en-US" altLang="zh-TW" sz="3600" b="1" dirty="0" smtClean="0"/>
          </a:p>
          <a:p>
            <a:pPr marL="809625" indent="-514350">
              <a:buFont typeface="+mj-lt"/>
              <a:buAutoNum type="arabicPeriod"/>
            </a:pPr>
            <a:r>
              <a:rPr lang="zh-TW" altLang="en-US" sz="3600" b="1" dirty="0" smtClean="0"/>
              <a:t>他在耶和華面前生長如嫩芽，像根出於乾地。他無佳形美容；我們看見他的時候，也無美貌使我們羨慕他。</a:t>
            </a:r>
            <a:endParaRPr lang="en-US" altLang="zh-TW" sz="3600" b="1" dirty="0" smtClean="0"/>
          </a:p>
          <a:p>
            <a:pPr marL="809625" indent="-514350">
              <a:buFont typeface="+mj-lt"/>
              <a:buAutoNum type="arabicPeriod"/>
            </a:pPr>
            <a:r>
              <a:rPr lang="zh-TW" altLang="en-US" sz="3600" b="1" dirty="0" smtClean="0"/>
              <a:t>他被藐視，被人厭棄；多受痛苦，常經憂患。他被藐視，好像被人掩面不看的一樣；我們也不尊重他。</a:t>
            </a:r>
            <a:endParaRPr lang="en-A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0902230741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81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28802"/>
            <a:ext cx="9144000" cy="4643470"/>
          </a:xfrm>
          <a:solidFill>
            <a:schemeClr val="bg1">
              <a:lumMod val="95000"/>
              <a:alpha val="50000"/>
            </a:schemeClr>
          </a:solidFill>
        </p:spPr>
        <p:txBody>
          <a:bodyPr>
            <a:noAutofit/>
          </a:bodyPr>
          <a:lstStyle/>
          <a:p>
            <a:pPr marL="809625" indent="-514350">
              <a:buFont typeface="+mj-lt"/>
              <a:buAutoNum type="arabicPeriod" startAt="4"/>
            </a:pPr>
            <a:r>
              <a:rPr lang="zh-TW" altLang="en-US" sz="3600" b="1" dirty="0"/>
              <a:t>他誠然擔當我們的憂患，背負我們的痛苦；我們卻以為他受責罰，被神擊打苦待了。</a:t>
            </a:r>
            <a:endParaRPr lang="en-US" altLang="zh-TW" sz="3600" b="1" dirty="0"/>
          </a:p>
          <a:p>
            <a:pPr marL="809625" indent="-514350">
              <a:buFont typeface="+mj-lt"/>
              <a:buAutoNum type="arabicPeriod" startAt="4"/>
              <a:tabLst>
                <a:tab pos="806450" algn="l"/>
              </a:tabLst>
            </a:pPr>
            <a:r>
              <a:rPr lang="zh-TW" altLang="en-US" sz="3600" b="1" dirty="0"/>
              <a:t>哪知他為我們的過犯受害，為我們的罪孽壓傷。因他受的刑罰，我們得平安；因他受的鞭傷，我們得醫治。</a:t>
            </a:r>
            <a:endParaRPr lang="en-US" altLang="zh-TW" sz="3600" b="1" dirty="0"/>
          </a:p>
          <a:p>
            <a:pPr marL="809625" indent="-514350">
              <a:buFont typeface="+mj-lt"/>
              <a:buAutoNum type="arabicPeriod" startAt="4"/>
            </a:pPr>
            <a:r>
              <a:rPr lang="zh-TW" altLang="en-US" sz="3600" b="1" dirty="0"/>
              <a:t>我們都如羊走迷；各人偏行己路；耶和華使我們眾人的罪孽都歸在他身上。</a:t>
            </a:r>
            <a:endParaRPr lang="en-AU" alt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0902230741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81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CN" altLang="en-US" sz="5400" b="1" dirty="0">
                <a:solidFill>
                  <a:schemeClr val="bg1"/>
                </a:solidFill>
              </a:rPr>
              <a:t> </a:t>
            </a:r>
            <a:r>
              <a:rPr lang="zh-CN" altLang="en-US" sz="5400" b="1" dirty="0" smtClean="0">
                <a:solidFill>
                  <a:schemeClr val="bg1"/>
                </a:solidFill>
              </a:rPr>
              <a:t>主在十架（</a:t>
            </a:r>
            <a:r>
              <a:rPr lang="en-US" altLang="zh-CN" sz="5400" b="1" dirty="0" smtClean="0">
                <a:solidFill>
                  <a:schemeClr val="bg1"/>
                </a:solidFill>
              </a:rPr>
              <a:t>119</a:t>
            </a:r>
            <a:r>
              <a:rPr lang="zh-CN" altLang="en-US" sz="5400" b="1" dirty="0" smtClean="0">
                <a:solidFill>
                  <a:schemeClr val="bg1"/>
                </a:solidFill>
              </a:rPr>
              <a:t>）</a:t>
            </a:r>
            <a:endParaRPr lang="en-AU" sz="5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43443"/>
          </a:xfrm>
          <a:solidFill>
            <a:schemeClr val="bg1">
              <a:lumMod val="95000"/>
              <a:alpha val="50000"/>
            </a:schemeClr>
          </a:solidFill>
        </p:spPr>
        <p:txBody>
          <a:bodyPr>
            <a:normAutofit/>
          </a:bodyPr>
          <a:lstStyle/>
          <a:p>
            <a:pPr marL="3175" indent="-3175" algn="ctr">
              <a:buNone/>
            </a:pPr>
            <a:r>
              <a:rPr lang="zh-TW" altLang="en-US" sz="3600" b="1" dirty="0" smtClean="0"/>
              <a:t>我</a:t>
            </a:r>
            <a:r>
              <a:rPr lang="zh-TW" altLang="en-US" sz="3600" b="1" dirty="0"/>
              <a:t>主為何流出寶血，願意忍受死亡，</a:t>
            </a:r>
            <a:br>
              <a:rPr lang="zh-TW" altLang="en-US" sz="3600" b="1" dirty="0"/>
            </a:br>
            <a:r>
              <a:rPr lang="zh-TW" altLang="en-US" sz="3600" b="1" dirty="0"/>
              <a:t>甘願代替卑微的我，遍歷痛苦悲愴？</a:t>
            </a:r>
            <a:br>
              <a:rPr lang="zh-TW" altLang="en-US" sz="3600" b="1" dirty="0"/>
            </a:br>
            <a:r>
              <a:rPr lang="zh-TW" altLang="en-US" sz="3600" b="1" dirty="0"/>
              <a:t/>
            </a:r>
            <a:br>
              <a:rPr lang="zh-TW" altLang="en-US" sz="3600" b="1" dirty="0"/>
            </a:br>
            <a:r>
              <a:rPr lang="zh-TW" altLang="en-US" sz="3600" b="1" dirty="0"/>
              <a:t>救主是否為我罪愆，被釘十架受害？</a:t>
            </a:r>
            <a:br>
              <a:rPr lang="zh-TW" altLang="en-US" sz="3600" b="1" dirty="0"/>
            </a:br>
            <a:r>
              <a:rPr lang="zh-TW" altLang="en-US" sz="3600" b="1" dirty="0"/>
              <a:t>無限慈憐，無限恩典，無窮無邊的愛。</a:t>
            </a:r>
            <a:br>
              <a:rPr lang="zh-TW" altLang="en-US" sz="3600" b="1" dirty="0"/>
            </a:br>
            <a:r>
              <a:rPr lang="zh-TW" altLang="en-US" sz="3600" b="1" dirty="0"/>
              <a:t/>
            </a:r>
            <a:br>
              <a:rPr lang="zh-TW" altLang="en-US" sz="3600" b="1" dirty="0"/>
            </a:br>
            <a:r>
              <a:rPr lang="zh-TW" altLang="en-US" sz="3600" b="1" dirty="0"/>
              <a:t>當創造主，耶穌基督，為眾罪人殉亡，</a:t>
            </a:r>
            <a:br>
              <a:rPr lang="zh-TW" altLang="en-US" sz="3600" b="1" dirty="0"/>
            </a:br>
            <a:r>
              <a:rPr lang="zh-TW" altLang="en-US" sz="3600" b="1" dirty="0"/>
              <a:t>太陽隱藏不忍觀看，天地昏暗無光</a:t>
            </a:r>
            <a:r>
              <a:rPr lang="zh-TW" altLang="en-US" sz="3600" b="1" dirty="0" smtClean="0"/>
              <a:t>。</a:t>
            </a:r>
            <a:endParaRPr lang="zh-TW" alt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0902230741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81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CN" altLang="en-US" sz="5400" b="1" dirty="0">
                <a:solidFill>
                  <a:schemeClr val="bg1"/>
                </a:solidFill>
              </a:rPr>
              <a:t>赛</a:t>
            </a:r>
            <a:r>
              <a:rPr lang="zh-CN" altLang="en-US" sz="5400" b="1" dirty="0" smtClean="0">
                <a:solidFill>
                  <a:schemeClr val="bg1"/>
                </a:solidFill>
              </a:rPr>
              <a:t> </a:t>
            </a:r>
            <a:r>
              <a:rPr lang="en-US" altLang="zh-CN" sz="5400" b="1" dirty="0" smtClean="0">
                <a:solidFill>
                  <a:schemeClr val="bg1"/>
                </a:solidFill>
              </a:rPr>
              <a:t>53:7-9</a:t>
            </a:r>
            <a:endParaRPr lang="en-AU" sz="5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400568"/>
          </a:xfrm>
          <a:solidFill>
            <a:schemeClr val="bg1">
              <a:lumMod val="95000"/>
              <a:alpha val="50000"/>
            </a:schemeClr>
          </a:solidFill>
        </p:spPr>
        <p:txBody>
          <a:bodyPr>
            <a:noAutofit/>
          </a:bodyPr>
          <a:lstStyle/>
          <a:p>
            <a:pPr marL="809625" indent="-514350">
              <a:buFont typeface="+mj-lt"/>
              <a:buAutoNum type="arabicPeriod" startAt="7"/>
            </a:pPr>
            <a:r>
              <a:rPr lang="zh-TW" altLang="en-US" sz="3600" b="1" dirty="0"/>
              <a:t>他被欺壓，在受苦的時候卻不開口（或譯：他受欺壓，卻自卑不開口）；他像羊羔被牽到宰殺之地，又像羊在剪毛的人手下無聲，他也是這樣不開口。</a:t>
            </a:r>
          </a:p>
          <a:p>
            <a:pPr marL="809625" indent="-514350">
              <a:buFont typeface="+mj-lt"/>
              <a:buAutoNum type="arabicPeriod" startAt="7"/>
            </a:pPr>
            <a:r>
              <a:rPr lang="zh-TW" altLang="en-US" sz="3600" b="1" dirty="0"/>
              <a:t>因受欺壓和審判，他被奪去，至於他同世的人，誰想他受鞭打、從活人之地被剪除，是因我百姓的罪過呢</a:t>
            </a:r>
            <a:r>
              <a:rPr lang="zh-TW" altLang="en-US" sz="3600" b="1" dirty="0" smtClean="0"/>
              <a:t>？</a:t>
            </a:r>
            <a:endParaRPr lang="zh-TW" alt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</TotalTime>
  <Words>2892</Words>
  <Application>Microsoft Office PowerPoint</Application>
  <PresentationFormat>On-screen Show (4:3)</PresentationFormat>
  <Paragraphs>252</Paragraphs>
  <Slides>44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Office Theme</vt:lpstr>
      <vt:lpstr>受難節特別崇拜 2014年4月18日</vt:lpstr>
      <vt:lpstr>希伯來書9:11-15</vt:lpstr>
      <vt:lpstr>希伯來書9:11-15</vt:lpstr>
      <vt:lpstr>希伯來書9:11-15</vt:lpstr>
      <vt:lpstr> 受難日再思</vt:lpstr>
      <vt:lpstr>以賽亞書53:1-6</vt:lpstr>
      <vt:lpstr>Slide 7</vt:lpstr>
      <vt:lpstr> 主在十架（119）</vt:lpstr>
      <vt:lpstr>赛 53:7-9</vt:lpstr>
      <vt:lpstr>赛 53:7-9</vt:lpstr>
      <vt:lpstr>為我受傷（124）</vt:lpstr>
      <vt:lpstr>Slide 12</vt:lpstr>
      <vt:lpstr> 赛 53：10-12</vt:lpstr>
      <vt:lpstr> 赛 53：10-12</vt:lpstr>
      <vt:lpstr>古舊十架（120  ）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祷 告</vt:lpstr>
      <vt:lpstr>主 餐</vt:lpstr>
      <vt:lpstr>Slide 25</vt:lpstr>
      <vt:lpstr>读 经</vt:lpstr>
      <vt:lpstr>路加福音23:33-38</vt:lpstr>
      <vt:lpstr>路加福音23:33-38</vt:lpstr>
      <vt:lpstr>路加福音23:33-38</vt:lpstr>
      <vt:lpstr>證 道</vt:lpstr>
      <vt:lpstr>因祂活著</vt:lpstr>
      <vt:lpstr>因祂活著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受難節特別崇拜</dc:title>
  <dc:creator>Yun</dc:creator>
  <cp:lastModifiedBy>Yun</cp:lastModifiedBy>
  <cp:revision>30</cp:revision>
  <dcterms:created xsi:type="dcterms:W3CDTF">2014-04-15T09:55:03Z</dcterms:created>
  <dcterms:modified xsi:type="dcterms:W3CDTF">2014-04-17T11:01:15Z</dcterms:modified>
</cp:coreProperties>
</file>