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2" r:id="rId3"/>
    <p:sldId id="258" r:id="rId4"/>
    <p:sldId id="275" r:id="rId5"/>
    <p:sldId id="290" r:id="rId6"/>
    <p:sldId id="291" r:id="rId7"/>
    <p:sldId id="294" r:id="rId8"/>
    <p:sldId id="307" r:id="rId9"/>
    <p:sldId id="306" r:id="rId10"/>
    <p:sldId id="295" r:id="rId11"/>
    <p:sldId id="296" r:id="rId12"/>
    <p:sldId id="297" r:id="rId13"/>
    <p:sldId id="298" r:id="rId14"/>
    <p:sldId id="299" r:id="rId15"/>
    <p:sldId id="300" r:id="rId16"/>
    <p:sldId id="308" r:id="rId17"/>
    <p:sldId id="301" r:id="rId18"/>
    <p:sldId id="302" r:id="rId19"/>
    <p:sldId id="303" r:id="rId20"/>
    <p:sldId id="310" r:id="rId21"/>
    <p:sldId id="304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32" autoAdjust="0"/>
    <p:restoredTop sz="94660"/>
  </p:normalViewPr>
  <p:slideViewPr>
    <p:cSldViewPr>
      <p:cViewPr varScale="1">
        <p:scale>
          <a:sx n="69" d="100"/>
          <a:sy n="69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0F1C6-D178-4DE2-8958-9937A45BBEB1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9C0A9-5D0F-48A1-9225-9DFE5CAC9E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89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9C0A9-5D0F-48A1-9225-9DFE5CAC9E9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42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18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3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839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935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73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65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3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9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808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9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43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8D7E-B463-49D8-B76D-97EB7F71B405}" type="datetimeFigureOut">
              <a:rPr lang="en-AU" smtClean="0"/>
              <a:t>19/04/2014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42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/>
              <a:t>耶</a:t>
            </a:r>
            <a:r>
              <a:rPr lang="zh-CN" altLang="en-US" sz="5400" b="1" dirty="0" smtClean="0"/>
              <a:t>稣复</a:t>
            </a:r>
            <a:r>
              <a:rPr lang="zh-CN" altLang="en-US" sz="5400" b="1" dirty="0"/>
              <a:t>活了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chemeClr val="tx1"/>
                </a:solidFill>
              </a:rPr>
              <a:t>太</a:t>
            </a:r>
            <a:r>
              <a:rPr lang="en-US" altLang="zh-CN" sz="3600" dirty="0" smtClean="0">
                <a:solidFill>
                  <a:schemeClr val="tx1"/>
                </a:solidFill>
              </a:rPr>
              <a:t>27</a:t>
            </a:r>
            <a:r>
              <a:rPr lang="zh-CN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CN" sz="3600" dirty="0" smtClean="0">
                <a:solidFill>
                  <a:schemeClr val="tx1"/>
                </a:solidFill>
              </a:rPr>
              <a:t>57</a:t>
            </a:r>
            <a:r>
              <a:rPr lang="zh-CN" altLang="en-US" sz="3600" dirty="0" smtClean="0">
                <a:solidFill>
                  <a:schemeClr val="tx1"/>
                </a:solidFill>
              </a:rPr>
              <a:t>－</a:t>
            </a:r>
            <a:r>
              <a:rPr lang="en-US" altLang="zh-CN" sz="3600" dirty="0" smtClean="0">
                <a:solidFill>
                  <a:schemeClr val="tx1"/>
                </a:solidFill>
              </a:rPr>
              <a:t>28</a:t>
            </a:r>
            <a:r>
              <a:rPr lang="zh-CN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CN" sz="3600" dirty="0" smtClean="0">
                <a:solidFill>
                  <a:schemeClr val="tx1"/>
                </a:solidFill>
              </a:rPr>
              <a:t>15</a:t>
            </a:r>
            <a:endParaRPr lang="en-A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 smtClean="0"/>
              <a:t>复活的事实：</a:t>
            </a:r>
            <a:r>
              <a:rPr lang="en-US" altLang="zh-CN" b="1" dirty="0" smtClean="0"/>
              <a:t>3.</a:t>
            </a:r>
            <a:r>
              <a:rPr lang="zh-CN" altLang="en-US" sz="3600" b="1" dirty="0"/>
              <a:t>怎样的复</a:t>
            </a:r>
            <a:r>
              <a:rPr lang="zh-CN" altLang="en-US" sz="3600" b="1" dirty="0" smtClean="0"/>
              <a:t>活</a:t>
            </a:r>
            <a:endParaRPr lang="en-A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170080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全人的复活</a:t>
            </a:r>
            <a:endParaRPr lang="en-US" altLang="zh-CN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39574" y="2780928"/>
            <a:ext cx="4648828" cy="1817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/>
              <a:t>A</a:t>
            </a:r>
            <a:r>
              <a:rPr lang="en-US" altLang="zh-CN" sz="3200" b="1" dirty="0" smtClean="0"/>
              <a:t>. </a:t>
            </a:r>
            <a:r>
              <a:rPr lang="zh-CN" altLang="en-US" sz="3200" b="1" dirty="0" smtClean="0"/>
              <a:t>灵</a:t>
            </a:r>
            <a:r>
              <a:rPr lang="zh-CN" altLang="en-US" sz="3200" b="1" dirty="0"/>
              <a:t>的复</a:t>
            </a:r>
            <a:r>
              <a:rPr lang="zh-CN" altLang="en-US" sz="3200" b="1" dirty="0" smtClean="0"/>
              <a:t>活</a:t>
            </a:r>
            <a:endParaRPr lang="en-US" altLang="zh-CN" sz="3200" b="1" dirty="0" smtClean="0"/>
          </a:p>
          <a:p>
            <a:pPr>
              <a:lnSpc>
                <a:spcPct val="120000"/>
              </a:lnSpc>
            </a:pPr>
            <a:r>
              <a:rPr lang="en-US" altLang="zh-CN" sz="3200" b="1" dirty="0"/>
              <a:t>B</a:t>
            </a:r>
            <a:r>
              <a:rPr lang="en-US" altLang="zh-CN" sz="3200" b="1" dirty="0" smtClean="0"/>
              <a:t>. </a:t>
            </a:r>
            <a:r>
              <a:rPr lang="zh-CN" altLang="en-US" sz="3200" b="1" dirty="0" smtClean="0"/>
              <a:t>魂的</a:t>
            </a:r>
            <a:r>
              <a:rPr lang="zh-CN" altLang="en-US" sz="3200" b="1" dirty="0"/>
              <a:t>复</a:t>
            </a:r>
            <a:r>
              <a:rPr lang="zh-CN" altLang="en-US" sz="3200" b="1" dirty="0" smtClean="0"/>
              <a:t>活</a:t>
            </a:r>
            <a:endParaRPr lang="en-US" altLang="zh-CN" sz="3200" b="1" dirty="0" smtClean="0"/>
          </a:p>
          <a:p>
            <a:pPr>
              <a:lnSpc>
                <a:spcPct val="120000"/>
              </a:lnSpc>
            </a:pPr>
            <a:r>
              <a:rPr lang="en-US" altLang="zh-CN" sz="3200" b="1" dirty="0"/>
              <a:t>C</a:t>
            </a:r>
            <a:r>
              <a:rPr lang="en-US" altLang="zh-CN" sz="3200" b="1" dirty="0" smtClean="0"/>
              <a:t>. </a:t>
            </a:r>
            <a:r>
              <a:rPr lang="zh-CN" altLang="en-US" sz="3200" b="1" dirty="0" smtClean="0"/>
              <a:t>肉体的复活</a:t>
            </a:r>
            <a:endParaRPr lang="en-US" altLang="zh-CN" sz="32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18467" y="5081307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独</a:t>
            </a:r>
            <a:r>
              <a:rPr lang="zh-CN" altLang="en-US" sz="3600" b="1" dirty="0"/>
              <a:t>特</a:t>
            </a:r>
            <a:r>
              <a:rPr lang="zh-CN" altLang="en-US" sz="3600" b="1" dirty="0" smtClean="0"/>
              <a:t>的没</a:t>
            </a:r>
            <a:r>
              <a:rPr lang="zh-CN" altLang="en-US" sz="3600" b="1" dirty="0"/>
              <a:t>有先例的复</a:t>
            </a:r>
            <a:r>
              <a:rPr lang="zh-CN" altLang="en-US" sz="3600" b="1" dirty="0" smtClean="0"/>
              <a:t>活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9904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3214" y="14847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dirty="0" smtClean="0"/>
              <a:t>A.  </a:t>
            </a:r>
            <a:r>
              <a:rPr lang="zh-CN" altLang="en-US" sz="3600" dirty="0" smtClean="0"/>
              <a:t>有</a:t>
            </a:r>
            <a:r>
              <a:rPr lang="zh-CN" altLang="en-US" sz="3600" dirty="0"/>
              <a:t>永活的耶稣做我们的中</a:t>
            </a:r>
            <a:r>
              <a:rPr lang="zh-CN" altLang="en-US" sz="3600" dirty="0" smtClean="0"/>
              <a:t>保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564904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罗</a:t>
            </a:r>
            <a:r>
              <a:rPr lang="en-US" altLang="zh-CN" sz="3200" b="1" dirty="0" smtClean="0"/>
              <a:t>8: </a:t>
            </a:r>
            <a:r>
              <a:rPr lang="en-AU" sz="3200" b="1" dirty="0" smtClean="0"/>
              <a:t>34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 基</a:t>
            </a:r>
            <a:r>
              <a:rPr lang="zh-CN" altLang="en-US" sz="3200" b="1" dirty="0"/>
              <a:t>督耶稣已经死了，而且从死里复活，现今在上帝的右边，也替我们祈求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endParaRPr lang="en-US" altLang="zh-CN" sz="3200" b="1" dirty="0"/>
          </a:p>
          <a:p>
            <a:r>
              <a:rPr lang="zh-CN" altLang="en-US" sz="3200" b="1" dirty="0" smtClean="0"/>
              <a:t>来</a:t>
            </a:r>
            <a:r>
              <a:rPr lang="en-US" altLang="zh-CN" sz="3200" b="1" dirty="0" smtClean="0"/>
              <a:t>7: </a:t>
            </a:r>
            <a:r>
              <a:rPr lang="en-AU" sz="3200" b="1" dirty="0" smtClean="0"/>
              <a:t>25</a:t>
            </a:r>
            <a:r>
              <a:rPr lang="zh-CN" altLang="en-US" sz="3200" b="1" dirty="0" smtClean="0"/>
              <a:t>凡</a:t>
            </a:r>
            <a:r>
              <a:rPr lang="zh-CN" altLang="en-US" sz="3200" b="1" dirty="0"/>
              <a:t>靠着祂进到上帝面前的人，祂都能拯救到底；因为祂是长远活着，替他们祈求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endParaRPr lang="en-US" altLang="zh-CN" sz="3200" b="1" dirty="0"/>
          </a:p>
          <a:p>
            <a:r>
              <a:rPr lang="zh-CN" altLang="en-US" sz="3200" b="1" dirty="0" smtClean="0"/>
              <a:t>约一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1</a:t>
            </a:r>
            <a:r>
              <a:rPr lang="zh-CN" altLang="en-US" sz="3200" b="1" dirty="0" smtClean="0"/>
              <a:t>若</a:t>
            </a:r>
            <a:r>
              <a:rPr lang="zh-CN" altLang="en-US" sz="3200" b="1" dirty="0"/>
              <a:t>有人犯罪，在父那里我们有一位中保，就是那义者耶稣基督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6694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613965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B</a:t>
            </a:r>
            <a:r>
              <a:rPr lang="en-US" altLang="zh-CN" sz="3600" dirty="0" smtClean="0"/>
              <a:t>.  </a:t>
            </a:r>
            <a:r>
              <a:rPr lang="zh-CN" altLang="en-US" sz="3600" dirty="0" smtClean="0"/>
              <a:t>成</a:t>
            </a:r>
            <a:r>
              <a:rPr lang="zh-CN" altLang="en-US" sz="3600" dirty="0"/>
              <a:t>为信徒称义的凭</a:t>
            </a:r>
            <a:r>
              <a:rPr lang="zh-CN" altLang="en-US" sz="3600" dirty="0" smtClean="0"/>
              <a:t>据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7511" y="314096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罗</a:t>
            </a:r>
            <a:r>
              <a:rPr lang="en-AU" sz="3200" b="1" dirty="0"/>
              <a:t>4:25 </a:t>
            </a:r>
            <a:r>
              <a:rPr lang="zh-CN" altLang="en-US" sz="3200" b="1" dirty="0"/>
              <a:t>耶稣被交给人，是为我们的过犯，复活，是为叫我们称义。 </a:t>
            </a:r>
            <a:endParaRPr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22868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59366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C. </a:t>
            </a:r>
            <a:r>
              <a:rPr lang="zh-CN" altLang="en-US" sz="3600" dirty="0" smtClean="0"/>
              <a:t>像耶稣一样全</a:t>
            </a:r>
            <a:r>
              <a:rPr lang="zh-CN" altLang="en-US" sz="3600" dirty="0"/>
              <a:t>人的复活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16748" y="2636912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林</a:t>
            </a:r>
            <a:r>
              <a:rPr lang="zh-CN" altLang="en-US" sz="3200" b="1" dirty="0" smtClean="0"/>
              <a:t>前</a:t>
            </a:r>
            <a:r>
              <a:rPr lang="en-US" altLang="zh-CN" sz="3200" b="1" dirty="0" smtClean="0"/>
              <a:t>15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20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成</a:t>
            </a:r>
            <a:r>
              <a:rPr lang="zh-CN" altLang="en-US" sz="3200" b="1" dirty="0"/>
              <a:t>为</a:t>
            </a:r>
            <a:r>
              <a:rPr lang="zh-CN" altLang="en-US" sz="3200" b="1" dirty="0" smtClean="0"/>
              <a:t>睡了</a:t>
            </a:r>
            <a:r>
              <a:rPr lang="zh-CN" altLang="en-US" sz="3200" b="1" dirty="0"/>
              <a:t>之人初熟的果子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endParaRPr lang="en-AU" sz="3200" b="1" dirty="0"/>
          </a:p>
          <a:p>
            <a:r>
              <a:rPr lang="zh-CN" altLang="en-US" sz="3200" b="1" dirty="0"/>
              <a:t>林</a:t>
            </a:r>
            <a:r>
              <a:rPr lang="zh-CN" altLang="en-US" sz="3200" b="1" dirty="0" smtClean="0"/>
              <a:t>前</a:t>
            </a:r>
            <a:r>
              <a:rPr lang="en-US" altLang="zh-CN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14 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上</a:t>
            </a:r>
            <a:r>
              <a:rPr lang="zh-CN" altLang="en-US" sz="3200" b="1" dirty="0"/>
              <a:t>帝已经叫主复活，也要用自己的能力叫我们复活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endParaRPr lang="en-US" sz="3200" b="1" dirty="0"/>
          </a:p>
          <a:p>
            <a:r>
              <a:rPr lang="zh-CN" altLang="en-US" sz="3200" b="1" dirty="0" smtClean="0"/>
              <a:t>腓</a:t>
            </a:r>
            <a:r>
              <a:rPr lang="en-AU" altLang="zh-CN" sz="3200" b="1" dirty="0" smtClean="0"/>
              <a:t>3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21  </a:t>
            </a:r>
            <a:r>
              <a:rPr lang="zh-CN" altLang="en-US" sz="3200" b="1" dirty="0" smtClean="0"/>
              <a:t>他</a:t>
            </a:r>
            <a:r>
              <a:rPr lang="zh-CN" altLang="en-US" sz="3200" b="1" dirty="0"/>
              <a:t>要按著那能叫万有归服自己的大</a:t>
            </a:r>
            <a:r>
              <a:rPr lang="zh-CN" altLang="en-US" sz="3200" b="1" dirty="0" smtClean="0"/>
              <a:t>能，将</a:t>
            </a:r>
            <a:r>
              <a:rPr lang="zh-CN" altLang="en-US" sz="3200" b="1" dirty="0"/>
              <a:t>我们这卑贱的身体改变形</a:t>
            </a:r>
            <a:r>
              <a:rPr lang="zh-CN" altLang="en-US" sz="3200" b="1" dirty="0" smtClean="0"/>
              <a:t>状，和</a:t>
            </a:r>
            <a:r>
              <a:rPr lang="zh-CN" altLang="en-US" sz="3200" b="1" dirty="0"/>
              <a:t>他自己荣耀的身体相似。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7635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5629" y="1807949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D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耶</a:t>
            </a:r>
            <a:r>
              <a:rPr lang="zh-CN" altLang="en-US" sz="3600" dirty="0"/>
              <a:t>稣复活的预表性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88768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罗</a:t>
            </a:r>
            <a:r>
              <a:rPr lang="en-US" altLang="zh-CN" sz="3600" b="1" dirty="0" smtClean="0"/>
              <a:t>12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2  </a:t>
            </a:r>
            <a:r>
              <a:rPr lang="zh-CN" altLang="en-US" sz="3600" b="1" dirty="0" smtClean="0"/>
              <a:t>所</a:t>
            </a:r>
            <a:r>
              <a:rPr lang="zh-CN" altLang="en-US" sz="3600" b="1" dirty="0"/>
              <a:t>以弟兄们，我以神的慈悲劝你们，将身体献上，当作活祭，是圣洁的，是神所喜悦的；你们如此事奉乃是理所当然的。不要效法这个世界，只要心意更新而变化，叫你们察验何为神的善良、纯全、可喜悦的旨意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57744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4549" y="1632037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D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耶</a:t>
            </a:r>
            <a:r>
              <a:rPr lang="zh-CN" altLang="en-US" sz="3600" dirty="0"/>
              <a:t>稣复活的预表性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03187" y="2780928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罗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11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13  </a:t>
            </a:r>
            <a:r>
              <a:rPr lang="zh-CN" altLang="en-US" sz="3600" b="1" dirty="0" smtClean="0"/>
              <a:t>所</a:t>
            </a:r>
            <a:r>
              <a:rPr lang="zh-CN" altLang="en-US" sz="3600" b="1" dirty="0"/>
              <a:t>以，不要容罪在你们必死的身上作王，使你们顺从身子的私欲。也不要将你们的肢体献给罪作不义的器具；倒要像从死里复活的人，将自己献给神，并将肢体作义的器具献给神。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52769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 smtClean="0"/>
              <a:t>1</a:t>
            </a:r>
            <a:r>
              <a:rPr lang="en-US" altLang="zh-CN" b="1" dirty="0"/>
              <a:t>. </a:t>
            </a:r>
            <a:r>
              <a:rPr lang="zh-CN" altLang="en-US" b="1" dirty="0" smtClean="0"/>
              <a:t>更</a:t>
            </a:r>
            <a:r>
              <a:rPr lang="zh-CN" altLang="en-US" b="1" dirty="0"/>
              <a:t>有信</a:t>
            </a:r>
            <a:r>
              <a:rPr lang="zh-CN" altLang="en-US" b="1" dirty="0" smtClean="0"/>
              <a:t>心盼望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847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D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耶</a:t>
            </a:r>
            <a:r>
              <a:rPr lang="zh-CN" altLang="en-US" sz="3600" dirty="0"/>
              <a:t>稣复活的预表性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16579" y="2492896"/>
            <a:ext cx="8604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我们的回应是什么？</a:t>
            </a:r>
            <a:endParaRPr lang="en-US" altLang="zh-CN" sz="36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6579" y="3357819"/>
            <a:ext cx="8604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我们的灵每天与神亲近，在活过来吗？</a:t>
            </a:r>
            <a:endParaRPr lang="en-US" altLang="zh-CN" sz="3600" b="1" dirty="0" smtClean="0"/>
          </a:p>
          <a:p>
            <a:r>
              <a:rPr lang="zh-CN" altLang="en-US" sz="3600" b="1" dirty="0"/>
              <a:t>我</a:t>
            </a:r>
            <a:r>
              <a:rPr lang="zh-CN" altLang="en-US" sz="3600" b="1" dirty="0" smtClean="0"/>
              <a:t>们的魂每天在思念神，体贴神的心意吗？</a:t>
            </a:r>
            <a:endParaRPr lang="en-US" altLang="zh-CN" sz="3600" b="1" dirty="0" smtClean="0"/>
          </a:p>
          <a:p>
            <a:r>
              <a:rPr lang="zh-CN" altLang="en-US" sz="3600" b="1" dirty="0"/>
              <a:t>我</a:t>
            </a:r>
            <a:r>
              <a:rPr lang="zh-CN" altLang="en-US" sz="3600" b="1" dirty="0" smtClean="0"/>
              <a:t>们的肉体每天是在做行义的器皿，还是做犯罪的器皿？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80466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/>
              <a:t>2</a:t>
            </a:r>
            <a:r>
              <a:rPr lang="en-US" altLang="zh-CN" b="1" dirty="0" smtClean="0"/>
              <a:t>.</a:t>
            </a:r>
            <a:r>
              <a:rPr lang="zh-CN" altLang="en-US" b="1" dirty="0"/>
              <a:t>神的大能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62880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</a:t>
            </a:r>
            <a:r>
              <a:rPr lang="zh-CN" altLang="en-US" sz="3600" b="1" dirty="0" smtClean="0"/>
              <a:t>确</a:t>
            </a:r>
            <a:r>
              <a:rPr lang="zh-CN" altLang="en-US" sz="3600" b="1" dirty="0"/>
              <a:t>认</a:t>
            </a:r>
            <a:r>
              <a:rPr lang="zh-CN" altLang="en-US" sz="3600" b="1" dirty="0" smtClean="0"/>
              <a:t>耶稣的救</a:t>
            </a:r>
            <a:r>
              <a:rPr lang="zh-CN" altLang="en-US" sz="3600" b="1" dirty="0"/>
              <a:t>主身</a:t>
            </a:r>
            <a:r>
              <a:rPr lang="zh-CN" altLang="en-US" sz="3600" b="1" dirty="0" smtClean="0"/>
              <a:t>分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492896"/>
            <a:ext cx="838194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 smtClean="0"/>
              <a:t>罗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4  </a:t>
            </a:r>
            <a:r>
              <a:rPr lang="zh-CN" altLang="en-US" sz="3200" b="1" dirty="0" smtClean="0"/>
              <a:t>按</a:t>
            </a:r>
            <a:r>
              <a:rPr lang="zh-CN" altLang="en-US" sz="3200" b="1" dirty="0"/>
              <a:t>圣善的灵说，因从死里复活，以大能显明是上帝的儿子</a:t>
            </a:r>
            <a:r>
              <a:rPr lang="zh-CN" altLang="en-US" sz="3200" b="1" dirty="0" smtClean="0"/>
              <a:t>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17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31  </a:t>
            </a:r>
            <a:r>
              <a:rPr lang="zh-CN" altLang="en-US" sz="3200" b="1" dirty="0" smtClean="0"/>
              <a:t>因</a:t>
            </a:r>
            <a:r>
              <a:rPr lang="zh-CN" altLang="en-US" sz="3200" b="1" dirty="0"/>
              <a:t>为祂已经定了日子，要借着祂所设立的人按公义审判天下，并且叫祂从死里复活，给万人作可信的凭据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12  </a:t>
            </a:r>
            <a:r>
              <a:rPr lang="zh-CN" altLang="en-US" sz="3200" b="1" dirty="0" smtClean="0"/>
              <a:t>除</a:t>
            </a:r>
            <a:r>
              <a:rPr lang="zh-CN" altLang="en-US" sz="3200" b="1" dirty="0"/>
              <a:t>祂以外，别无拯救；因为在天下人间，没有赐下别的名，我们可以靠着得救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223014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/>
              <a:t>2</a:t>
            </a:r>
            <a:r>
              <a:rPr lang="en-US" altLang="zh-CN" b="1" dirty="0" smtClean="0"/>
              <a:t>.</a:t>
            </a:r>
            <a:r>
              <a:rPr lang="zh-CN" altLang="en-US" b="1" dirty="0"/>
              <a:t>神的大能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预</a:t>
            </a:r>
            <a:r>
              <a:rPr lang="zh-CN" altLang="en-US" sz="3600" b="1" dirty="0"/>
              <a:t>言的应</a:t>
            </a:r>
            <a:r>
              <a:rPr lang="zh-CN" altLang="en-US" sz="3600" b="1" dirty="0" smtClean="0"/>
              <a:t>验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7263" y="2420888"/>
            <a:ext cx="8381947" cy="4181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13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33</a:t>
            </a:r>
            <a:r>
              <a:rPr lang="zh-CN" altLang="en-US" sz="3200" b="1" dirty="0"/>
              <a:t>－</a:t>
            </a:r>
            <a:r>
              <a:rPr lang="en-AU" sz="3200" b="1" dirty="0" smtClean="0"/>
              <a:t>36   </a:t>
            </a:r>
            <a:r>
              <a:rPr lang="zh-CN" altLang="en-US" sz="3200" b="1" dirty="0" smtClean="0"/>
              <a:t>神</a:t>
            </a:r>
            <a:r>
              <a:rPr lang="zh-CN" altLang="en-US" sz="3200" b="1" dirty="0"/>
              <a:t>已经向我们这作儿女的应验，叫耶稣复活了。正如诗篇第二篇记着说：‘袮是我的儿子，我今日生袮。’（诗</a:t>
            </a:r>
            <a:r>
              <a:rPr lang="en-AU" sz="3200" b="1" dirty="0"/>
              <a:t>2</a:t>
            </a:r>
            <a:r>
              <a:rPr lang="zh-CN" altLang="en-US" sz="3200" b="1" dirty="0"/>
              <a:t>：</a:t>
            </a:r>
            <a:r>
              <a:rPr lang="en-AU" sz="3200" b="1" dirty="0"/>
              <a:t>7</a:t>
            </a:r>
            <a:r>
              <a:rPr lang="zh-CN" altLang="en-US" sz="3200" b="1" dirty="0"/>
              <a:t>）论到神叫祂从死里复活，不再归于朽坏，就这样说：‘我必将所应许大卫那圣洁、可靠的恩典赐给你们。’（赛</a:t>
            </a:r>
            <a:r>
              <a:rPr lang="en-AU" sz="3200" b="1" dirty="0"/>
              <a:t>55</a:t>
            </a:r>
            <a:r>
              <a:rPr lang="zh-CN" altLang="en-US" sz="3200" b="1" dirty="0"/>
              <a:t>：</a:t>
            </a:r>
            <a:r>
              <a:rPr lang="en-AU" sz="3200" b="1" dirty="0"/>
              <a:t>3</a:t>
            </a:r>
            <a:r>
              <a:rPr lang="zh-CN" altLang="en-US" sz="3200" b="1" dirty="0"/>
              <a:t>）又有一篇上说：‘袮必不叫袮的圣者见朽坏。’（诗</a:t>
            </a:r>
            <a:r>
              <a:rPr lang="en-AU" sz="3200" b="1" dirty="0"/>
              <a:t>16</a:t>
            </a:r>
            <a:r>
              <a:rPr lang="zh-CN" altLang="en-US" sz="3200" b="1" dirty="0"/>
              <a:t>：</a:t>
            </a:r>
            <a:r>
              <a:rPr lang="en-AU" sz="3200" b="1" dirty="0"/>
              <a:t>10</a:t>
            </a:r>
            <a:r>
              <a:rPr lang="zh-CN" altLang="en-US" sz="3200" b="1" dirty="0" smtClean="0"/>
              <a:t>）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63181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/>
              <a:t>2</a:t>
            </a:r>
            <a:r>
              <a:rPr lang="en-US" altLang="zh-CN" b="1" dirty="0" smtClean="0"/>
              <a:t>.</a:t>
            </a:r>
            <a:r>
              <a:rPr lang="zh-CN" altLang="en-US" b="1" dirty="0"/>
              <a:t>神的大能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3776" y="1558533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C. </a:t>
            </a:r>
            <a:r>
              <a:rPr lang="zh-CN" altLang="en-US" sz="3600" b="1" dirty="0" smtClean="0"/>
              <a:t>向</a:t>
            </a:r>
            <a:r>
              <a:rPr lang="zh-CN" altLang="en-US" sz="3600" b="1" dirty="0"/>
              <a:t>死亡夸胜，成全完备的救恩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3776" y="2492896"/>
            <a:ext cx="8529234" cy="4181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 smtClean="0"/>
              <a:t>林前</a:t>
            </a:r>
            <a:r>
              <a:rPr lang="en-US" altLang="zh-CN" sz="3200" b="1" dirty="0" smtClean="0"/>
              <a:t>15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51</a:t>
            </a:r>
            <a:r>
              <a:rPr lang="zh-CN" altLang="en-US" sz="3200" b="1" dirty="0" smtClean="0"/>
              <a:t>－</a:t>
            </a:r>
            <a:r>
              <a:rPr lang="en-US" altLang="zh-CN" sz="3200" b="1" dirty="0" smtClean="0"/>
              <a:t>57</a:t>
            </a:r>
            <a:r>
              <a:rPr lang="zh-CN" altLang="en-US" sz="3200" b="1" dirty="0"/>
              <a:t> </a:t>
            </a:r>
            <a:r>
              <a:rPr lang="zh-CN" altLang="en-US" sz="3200" b="1" dirty="0" smtClean="0"/>
              <a:t>这</a:t>
            </a:r>
            <a:r>
              <a:rPr lang="zh-CN" altLang="en-US" sz="3200" b="1" dirty="0"/>
              <a:t>必朽坏</a:t>
            </a:r>
            <a:r>
              <a:rPr lang="zh-CN" altLang="en-US" sz="3200" b="1" dirty="0" smtClean="0"/>
              <a:t>的，总</a:t>
            </a:r>
            <a:r>
              <a:rPr lang="zh-CN" altLang="en-US" sz="3200" b="1" dirty="0"/>
              <a:t>要变成不朽坏</a:t>
            </a:r>
            <a:r>
              <a:rPr lang="zh-CN" altLang="en-US" sz="3200" b="1" dirty="0" smtClean="0"/>
              <a:t>的。这</a:t>
            </a:r>
            <a:r>
              <a:rPr lang="zh-CN" altLang="en-US" sz="3200" b="1" dirty="0"/>
              <a:t>必死</a:t>
            </a:r>
            <a:r>
              <a:rPr lang="zh-CN" altLang="en-US" sz="3200" b="1" dirty="0" smtClean="0"/>
              <a:t>的，总</a:t>
            </a:r>
            <a:r>
              <a:rPr lang="zh-CN" altLang="en-US" sz="3200" b="1" dirty="0"/>
              <a:t>要变成不死的。这必朽坏既变成不朽坏</a:t>
            </a:r>
            <a:r>
              <a:rPr lang="zh-CN" altLang="en-US" sz="3200" b="1" dirty="0" smtClean="0"/>
              <a:t>的。这</a:t>
            </a:r>
            <a:r>
              <a:rPr lang="zh-CN" altLang="en-US" sz="3200" b="1" dirty="0"/>
              <a:t>必死</a:t>
            </a:r>
            <a:r>
              <a:rPr lang="zh-CN" altLang="en-US" sz="3200" b="1" dirty="0" smtClean="0"/>
              <a:t>的，既</a:t>
            </a:r>
            <a:r>
              <a:rPr lang="zh-CN" altLang="en-US" sz="3200" b="1" dirty="0"/>
              <a:t>变成不死</a:t>
            </a:r>
            <a:r>
              <a:rPr lang="zh-CN" altLang="en-US" sz="3200" b="1" dirty="0" smtClean="0"/>
              <a:t>的。那</a:t>
            </a:r>
            <a:r>
              <a:rPr lang="zh-CN" altLang="en-US" sz="3200" b="1" dirty="0"/>
              <a:t>时经上所</a:t>
            </a:r>
            <a:r>
              <a:rPr lang="zh-CN" altLang="en-US" sz="3200" b="1" dirty="0" smtClean="0"/>
              <a:t>记，死</a:t>
            </a:r>
            <a:r>
              <a:rPr lang="zh-CN" altLang="en-US" sz="3200" b="1" dirty="0"/>
              <a:t>被得胜吞灭的话就应验了。死</a:t>
            </a:r>
            <a:r>
              <a:rPr lang="zh-CN" altLang="en-US" sz="3200" b="1" dirty="0" smtClean="0"/>
              <a:t>阿，你</a:t>
            </a:r>
            <a:r>
              <a:rPr lang="zh-CN" altLang="en-US" sz="3200" b="1" dirty="0"/>
              <a:t>得胜的权势在那</a:t>
            </a:r>
            <a:r>
              <a:rPr lang="zh-CN" altLang="en-US" sz="3200" b="1" dirty="0" smtClean="0"/>
              <a:t>里？死</a:t>
            </a:r>
            <a:r>
              <a:rPr lang="zh-CN" altLang="en-US" sz="3200" b="1" dirty="0"/>
              <a:t>阿、你的毒钩在那</a:t>
            </a:r>
            <a:r>
              <a:rPr lang="zh-CN" altLang="en-US" sz="3200" b="1" dirty="0" smtClean="0"/>
              <a:t>里？死</a:t>
            </a:r>
            <a:r>
              <a:rPr lang="zh-CN" altLang="en-US" sz="3200" b="1" dirty="0"/>
              <a:t>的毒钩就是</a:t>
            </a:r>
            <a:r>
              <a:rPr lang="zh-CN" altLang="en-US" sz="3200" b="1" dirty="0" smtClean="0"/>
              <a:t>罪，罪</a:t>
            </a:r>
            <a:r>
              <a:rPr lang="zh-CN" altLang="en-US" sz="3200" b="1" dirty="0"/>
              <a:t>的权势就是律法。感谢　</a:t>
            </a:r>
            <a:r>
              <a:rPr lang="zh-CN" altLang="en-US" sz="3200" b="1" dirty="0" smtClean="0"/>
              <a:t>神，使</a:t>
            </a:r>
            <a:r>
              <a:rPr lang="zh-CN" altLang="en-US" sz="3200" b="1" dirty="0"/>
              <a:t>我们藉著我们的主耶稣基督得胜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409700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75856" y="1196752"/>
            <a:ext cx="26282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8000" b="1" dirty="0" smtClean="0">
                <a:solidFill>
                  <a:schemeClr val="bg1"/>
                </a:solidFill>
              </a:rPr>
              <a:t>耶稣死而复</a:t>
            </a:r>
            <a:r>
              <a:rPr lang="zh-CN" altLang="en-US" sz="8000" b="1" dirty="0" smtClean="0">
                <a:solidFill>
                  <a:schemeClr val="bg1"/>
                </a:solidFill>
              </a:rPr>
              <a:t>活</a:t>
            </a:r>
            <a:endParaRPr lang="en-AU" sz="8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308" y="0"/>
            <a:ext cx="27740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800" b="1" dirty="0">
                <a:solidFill>
                  <a:srgbClr val="FF0000"/>
                </a:solidFill>
              </a:rPr>
              <a:t>从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没见过的事。</a:t>
            </a:r>
            <a:r>
              <a:rPr lang="en-US" altLang="zh-CN" sz="4800" b="1" dirty="0">
                <a:solidFill>
                  <a:srgbClr val="FF0000"/>
                </a:solidFill>
              </a:rPr>
              <a:t> </a:t>
            </a:r>
            <a:r>
              <a:rPr lang="en-US" altLang="zh-CN" sz="48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</a:rPr>
              <a:t>可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能！  </a:t>
            </a:r>
            <a:endParaRPr lang="en-US" altLang="zh-CN" sz="4800" b="1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63088" y="0"/>
            <a:ext cx="30243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800" b="1" dirty="0">
                <a:solidFill>
                  <a:srgbClr val="00B050"/>
                </a:solidFill>
              </a:rPr>
              <a:t>那</a:t>
            </a:r>
            <a:r>
              <a:rPr lang="zh-CN" altLang="en-US" sz="4800" b="1" dirty="0" smtClean="0">
                <a:solidFill>
                  <a:srgbClr val="00B050"/>
                </a:solidFill>
              </a:rPr>
              <a:t>是门徒瞎传的。没有的事！</a:t>
            </a:r>
            <a:endParaRPr lang="en-US" altLang="zh-CN" sz="4800" b="1" dirty="0" smtClean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27084" y="4366026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800" b="1" dirty="0">
                <a:solidFill>
                  <a:srgbClr val="FFFF00"/>
                </a:solidFill>
              </a:rPr>
              <a:t>是不</a:t>
            </a:r>
            <a:r>
              <a:rPr lang="zh-CN" altLang="en-US" sz="4800" b="1" dirty="0" smtClean="0">
                <a:solidFill>
                  <a:srgbClr val="FFFF00"/>
                </a:solidFill>
              </a:rPr>
              <a:t>是思念过度而有的幻影？  </a:t>
            </a:r>
            <a:endParaRPr lang="en-US" altLang="zh-CN" sz="4800" b="1" dirty="0" smtClean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5415" y="4366026"/>
            <a:ext cx="26700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800" b="1" dirty="0">
                <a:solidFill>
                  <a:srgbClr val="00B0F0"/>
                </a:solidFill>
              </a:rPr>
              <a:t>那</a:t>
            </a:r>
            <a:r>
              <a:rPr lang="zh-CN" altLang="en-US" sz="4800" b="1" dirty="0" smtClean="0">
                <a:solidFill>
                  <a:srgbClr val="00B0F0"/>
                </a:solidFill>
              </a:rPr>
              <a:t>是门徒捏造的。三人成虎！  </a:t>
            </a:r>
            <a:endParaRPr lang="en-US" altLang="zh-CN" sz="48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zh-CN" altLang="en-US" sz="5400" b="1" dirty="0"/>
              <a:t>二、复活的意</a:t>
            </a:r>
            <a:r>
              <a:rPr lang="zh-CN" altLang="en-US" sz="5400" b="1" dirty="0" smtClean="0"/>
              <a:t>义</a:t>
            </a:r>
            <a:r>
              <a:rPr lang="en-US" altLang="zh-CN" sz="5400" b="1" dirty="0" smtClean="0"/>
              <a:t>  </a:t>
            </a:r>
            <a:r>
              <a:rPr lang="en-US" altLang="zh-CN" b="1" dirty="0"/>
              <a:t>2</a:t>
            </a:r>
            <a:r>
              <a:rPr lang="en-US" altLang="zh-CN" b="1" dirty="0" smtClean="0"/>
              <a:t>.</a:t>
            </a:r>
            <a:r>
              <a:rPr lang="zh-CN" altLang="en-US" b="1" dirty="0"/>
              <a:t>神的大能</a:t>
            </a:r>
            <a:endParaRPr lang="en-US" altLang="zh-CN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1768" y="1558533"/>
            <a:ext cx="7688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D</a:t>
            </a:r>
            <a:r>
              <a:rPr lang="en-US" altLang="zh-CN" sz="3600" b="1" dirty="0" smtClean="0"/>
              <a:t>.</a:t>
            </a:r>
            <a:r>
              <a:rPr lang="zh-CN" altLang="en-US" sz="3600" dirty="0" smtClean="0"/>
              <a:t> </a:t>
            </a:r>
            <a:r>
              <a:rPr lang="zh-CN" altLang="en-US" sz="3600" b="1" dirty="0" smtClean="0"/>
              <a:t>祂</a:t>
            </a:r>
            <a:r>
              <a:rPr lang="zh-CN" altLang="en-US" sz="3600" b="1" dirty="0"/>
              <a:t>的无罪和将来审判的权柄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3776" y="2492896"/>
            <a:ext cx="8529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AutoNum type="arabicPeriod"/>
            </a:pPr>
            <a:r>
              <a:rPr lang="zh-CN" altLang="en-US" sz="3200" dirty="0" smtClean="0"/>
              <a:t>神</a:t>
            </a:r>
            <a:r>
              <a:rPr lang="zh-CN" altLang="en-US" sz="3200" dirty="0"/>
              <a:t>让耶稣复活，神亲自见证耶稣无罪</a:t>
            </a:r>
            <a:r>
              <a:rPr lang="zh-CN" altLang="en-US" sz="3200" dirty="0" smtClean="0"/>
              <a:t>；</a:t>
            </a:r>
            <a:endParaRPr lang="en-AU" altLang="zh-CN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3528" y="4365104"/>
            <a:ext cx="8529234" cy="2408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 smtClean="0"/>
              <a:t>太</a:t>
            </a:r>
            <a:r>
              <a:rPr lang="en-AU" sz="3200" b="1" dirty="0" smtClean="0"/>
              <a:t>19:28  </a:t>
            </a:r>
            <a:r>
              <a:rPr lang="zh-CN" altLang="en-US" sz="3200" b="1" dirty="0" smtClean="0"/>
              <a:t>耶</a:t>
            </a:r>
            <a:r>
              <a:rPr lang="zh-CN" altLang="en-US" sz="3200" b="1" dirty="0"/>
              <a:t>稣</a:t>
            </a:r>
            <a:r>
              <a:rPr lang="zh-CN" altLang="en-US" sz="3200" b="1" dirty="0" smtClean="0"/>
              <a:t>说：‘我</a:t>
            </a:r>
            <a:r>
              <a:rPr lang="zh-CN" altLang="en-US" sz="3200" b="1" dirty="0"/>
              <a:t>实在告诉你</a:t>
            </a:r>
            <a:r>
              <a:rPr lang="zh-CN" altLang="en-US" sz="3200" b="1" dirty="0" smtClean="0"/>
              <a:t>们，你</a:t>
            </a:r>
            <a:r>
              <a:rPr lang="zh-CN" altLang="en-US" sz="3200" b="1" dirty="0"/>
              <a:t>们这跟从我的</a:t>
            </a:r>
            <a:r>
              <a:rPr lang="zh-CN" altLang="en-US" sz="3200" b="1" dirty="0" smtClean="0"/>
              <a:t>人，到</a:t>
            </a:r>
            <a:r>
              <a:rPr lang="zh-CN" altLang="en-US" sz="3200" b="1" dirty="0"/>
              <a:t>复兴的时</a:t>
            </a:r>
            <a:r>
              <a:rPr lang="zh-CN" altLang="en-US" sz="3200" b="1" dirty="0" smtClean="0"/>
              <a:t>候，人</a:t>
            </a:r>
            <a:r>
              <a:rPr lang="zh-CN" altLang="en-US" sz="3200" b="1" dirty="0"/>
              <a:t>子坐在他</a:t>
            </a:r>
            <a:r>
              <a:rPr lang="zh-CN" altLang="en-US" sz="3200" b="1" dirty="0" smtClean="0"/>
              <a:t>荣耀</a:t>
            </a:r>
            <a:r>
              <a:rPr lang="zh-CN" altLang="en-US" sz="3200" b="1" dirty="0"/>
              <a:t>的宝座</a:t>
            </a:r>
            <a:r>
              <a:rPr lang="zh-CN" altLang="en-US" sz="3200" b="1" dirty="0" smtClean="0"/>
              <a:t>上，你</a:t>
            </a:r>
            <a:r>
              <a:rPr lang="zh-CN" altLang="en-US" sz="3200" b="1" dirty="0"/>
              <a:t>们也要坐在十二个宝座</a:t>
            </a:r>
            <a:r>
              <a:rPr lang="zh-CN" altLang="en-US" sz="3200" b="1" dirty="0" smtClean="0"/>
              <a:t>上，审</a:t>
            </a:r>
            <a:r>
              <a:rPr lang="zh-CN" altLang="en-US" sz="3200" b="1" dirty="0"/>
              <a:t>判以色列十二个支</a:t>
            </a:r>
            <a:r>
              <a:rPr lang="zh-CN" altLang="en-US" sz="3200" b="1" dirty="0" smtClean="0"/>
              <a:t>派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8381" y="2924944"/>
            <a:ext cx="85292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AU" sz="3200" dirty="0"/>
          </a:p>
          <a:p>
            <a:pPr lvl="0"/>
            <a:r>
              <a:rPr lang="en-AU" altLang="zh-CN" sz="3200" dirty="0" smtClean="0"/>
              <a:t>2.  </a:t>
            </a:r>
            <a:r>
              <a:rPr lang="zh-CN" altLang="en-US" sz="3200" dirty="0" smtClean="0"/>
              <a:t>父</a:t>
            </a:r>
            <a:r>
              <a:rPr lang="zh-CN" altLang="en-US" sz="3200" dirty="0"/>
              <a:t>神将审判天下的权柄赐予复活的耶</a:t>
            </a:r>
            <a:r>
              <a:rPr lang="zh-CN" altLang="en-US" sz="3200" dirty="0" smtClean="0"/>
              <a:t>稣。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20415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800" b="1" dirty="0" smtClean="0"/>
              <a:t>耶稣复活了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412776"/>
            <a:ext cx="62646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 smtClean="0"/>
              <a:t>一、复活的事实</a:t>
            </a:r>
            <a:endParaRPr lang="en-US" altLang="zh-CN" sz="40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 smtClean="0"/>
              <a:t>复活的证据</a:t>
            </a:r>
            <a:endParaRPr lang="en-US" altLang="zh-CN" sz="32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 smtClean="0"/>
              <a:t>对复活的怀疑</a:t>
            </a:r>
            <a:endParaRPr lang="en-US" altLang="zh-CN" sz="32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/>
              <a:t>怎</a:t>
            </a:r>
            <a:r>
              <a:rPr lang="zh-CN" altLang="en-US" sz="3200" b="1" dirty="0" smtClean="0"/>
              <a:t>样的复活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zh-CN" altLang="en-US" sz="4000" b="1" dirty="0" smtClean="0"/>
              <a:t>二、复活的意义</a:t>
            </a:r>
            <a:endParaRPr lang="en-US" altLang="zh-CN" sz="4000" b="1" dirty="0" smtClean="0"/>
          </a:p>
          <a:p>
            <a:pPr>
              <a:spcAft>
                <a:spcPts val="1800"/>
              </a:spcAft>
            </a:pPr>
            <a:r>
              <a:rPr lang="en-US" altLang="zh-CN" sz="3200" b="1" dirty="0"/>
              <a:t>	</a:t>
            </a:r>
            <a:r>
              <a:rPr lang="en-US" altLang="zh-CN" sz="3200" b="1" dirty="0" smtClean="0"/>
              <a:t>1. </a:t>
            </a:r>
            <a:r>
              <a:rPr lang="zh-CN" altLang="en-US" sz="3200" b="1" dirty="0" smtClean="0"/>
              <a:t>信徒更有信心和盼望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en-US" altLang="zh-CN" sz="3200" b="1" dirty="0"/>
              <a:t>	</a:t>
            </a:r>
            <a:r>
              <a:rPr lang="en-US" altLang="zh-CN" sz="3200" b="1" dirty="0" smtClean="0"/>
              <a:t>2. </a:t>
            </a:r>
            <a:r>
              <a:rPr lang="zh-CN" altLang="en-US" sz="3200" b="1" dirty="0" smtClean="0"/>
              <a:t>更多了解神的大能</a:t>
            </a:r>
            <a:endParaRPr lang="en-US" altLang="zh-CN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6320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800" b="1" dirty="0" smtClean="0"/>
              <a:t>结论： 耶稣复活了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00452" y="2348880"/>
            <a:ext cx="70719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复活是</a:t>
            </a:r>
            <a:r>
              <a:rPr lang="zh-CN" altLang="en-US" sz="4000" b="1" dirty="0" smtClean="0"/>
              <a:t>神整</a:t>
            </a:r>
            <a:r>
              <a:rPr lang="zh-CN" altLang="en-US" sz="4000" b="1" dirty="0"/>
              <a:t>个救恩计划中最核心的部分，也是所有信徒最大的盼望。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1739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4800" b="1" dirty="0" smtClean="0"/>
              <a:t>耶稣复活了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412776"/>
            <a:ext cx="6264696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 smtClean="0"/>
              <a:t>一、复活的事实</a:t>
            </a:r>
            <a:endParaRPr lang="en-US" altLang="zh-CN" sz="40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 smtClean="0"/>
              <a:t>复活的证据</a:t>
            </a:r>
            <a:endParaRPr lang="en-US" altLang="zh-CN" sz="32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 smtClean="0"/>
              <a:t>对复活的怀疑</a:t>
            </a:r>
            <a:endParaRPr lang="en-US" altLang="zh-CN" sz="3200" b="1" dirty="0" smtClean="0"/>
          </a:p>
          <a:p>
            <a:pPr marL="1428750" lvl="2" indent="-514350">
              <a:spcAft>
                <a:spcPts val="1800"/>
              </a:spcAft>
              <a:buAutoNum type="arabicPeriod"/>
            </a:pPr>
            <a:r>
              <a:rPr lang="zh-CN" altLang="en-US" sz="3200" b="1" dirty="0"/>
              <a:t>怎</a:t>
            </a:r>
            <a:r>
              <a:rPr lang="zh-CN" altLang="en-US" sz="3200" b="1" dirty="0" smtClean="0"/>
              <a:t>样的复活</a:t>
            </a:r>
            <a:endParaRPr lang="en-US" altLang="zh-CN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59632" y="4509120"/>
            <a:ext cx="626469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 smtClean="0"/>
              <a:t>二、复活的意义</a:t>
            </a:r>
            <a:endParaRPr lang="en-US" altLang="zh-CN" sz="4000" b="1" dirty="0" smtClean="0"/>
          </a:p>
          <a:p>
            <a:pPr>
              <a:spcAft>
                <a:spcPts val="1800"/>
              </a:spcAft>
            </a:pPr>
            <a:r>
              <a:rPr lang="en-US" altLang="zh-CN" sz="3200" b="1" dirty="0"/>
              <a:t>	</a:t>
            </a:r>
            <a:r>
              <a:rPr lang="en-US" altLang="zh-CN" sz="3200" b="1" dirty="0" smtClean="0"/>
              <a:t>1. </a:t>
            </a:r>
            <a:r>
              <a:rPr lang="zh-CN" altLang="en-US" sz="3200" b="1" dirty="0" smtClean="0"/>
              <a:t>信徒更有信心和盼望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en-US" altLang="zh-CN" sz="3200" b="1" dirty="0"/>
              <a:t>	</a:t>
            </a:r>
            <a:r>
              <a:rPr lang="en-US" altLang="zh-CN" sz="3200" b="1" dirty="0" smtClean="0"/>
              <a:t>2. </a:t>
            </a:r>
            <a:r>
              <a:rPr lang="zh-CN" altLang="en-US" sz="3200" b="1" dirty="0" smtClean="0"/>
              <a:t>更多了解神的大能</a:t>
            </a:r>
            <a:endParaRPr lang="en-US" altLang="zh-CN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33966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复活的事</a:t>
            </a:r>
            <a:r>
              <a:rPr lang="zh-CN" altLang="en-US" b="1" dirty="0" smtClean="0"/>
              <a:t>实：</a:t>
            </a:r>
            <a:r>
              <a:rPr lang="en-US" altLang="zh-CN" b="1" dirty="0" smtClean="0"/>
              <a:t>1. </a:t>
            </a:r>
            <a:r>
              <a:rPr lang="zh-CN" altLang="en-US" sz="3600" b="1" dirty="0" smtClean="0"/>
              <a:t>复</a:t>
            </a:r>
            <a:r>
              <a:rPr lang="zh-CN" altLang="en-US" sz="3600" b="1" dirty="0"/>
              <a:t>活的证据</a:t>
            </a:r>
            <a:endParaRPr lang="en-A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安葬三天后，尸体不见</a:t>
            </a:r>
            <a:r>
              <a:rPr lang="zh-CN" altLang="en-US" sz="3200" b="1" dirty="0" smtClean="0"/>
              <a:t>了</a:t>
            </a:r>
            <a:endParaRPr lang="en-A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924944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altLang="zh-CN" sz="3200" b="1" dirty="0" smtClean="0"/>
              <a:t>1. </a:t>
            </a:r>
            <a:r>
              <a:rPr lang="zh-CN" altLang="en-US" sz="3200" b="1" dirty="0" smtClean="0"/>
              <a:t>妇</a:t>
            </a:r>
            <a:r>
              <a:rPr lang="zh-CN" altLang="en-US" sz="3200" b="1" dirty="0"/>
              <a:t>女，门徒的发</a:t>
            </a:r>
            <a:r>
              <a:rPr lang="zh-CN" altLang="en-US" sz="3200" b="1" dirty="0" smtClean="0"/>
              <a:t>现</a:t>
            </a:r>
            <a:endParaRPr lang="en-US" altLang="zh-CN" sz="3200" b="1" dirty="0" smtClean="0"/>
          </a:p>
          <a:p>
            <a:pPr lvl="0">
              <a:spcAft>
                <a:spcPts val="2400"/>
              </a:spcAft>
            </a:pPr>
            <a:r>
              <a:rPr lang="en-US" sz="3200" b="1" dirty="0" smtClean="0"/>
              <a:t>2</a:t>
            </a:r>
            <a:r>
              <a:rPr lang="en-US" altLang="zh-CN" sz="3200" b="1" dirty="0" smtClean="0"/>
              <a:t>. </a:t>
            </a:r>
            <a:r>
              <a:rPr lang="zh-CN" altLang="en-US" sz="3200" b="1" dirty="0" smtClean="0"/>
              <a:t>犹太祭</a:t>
            </a:r>
            <a:r>
              <a:rPr lang="zh-CN" altLang="en-US" sz="3200" b="1" dirty="0"/>
              <a:t>司长，长</a:t>
            </a:r>
            <a:r>
              <a:rPr lang="zh-CN" altLang="en-US" sz="3200" b="1" dirty="0" smtClean="0"/>
              <a:t>老和罗马士兵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63115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复活的事实：</a:t>
            </a:r>
            <a:r>
              <a:rPr lang="en-US" altLang="zh-CN" b="1" dirty="0"/>
              <a:t>1. </a:t>
            </a:r>
            <a:r>
              <a:rPr lang="zh-CN" altLang="en-US" sz="3600" b="1" dirty="0"/>
              <a:t>复活的证据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381139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B</a:t>
            </a:r>
            <a:r>
              <a:rPr lang="zh-CN" altLang="en-US" sz="3200" b="1" dirty="0" smtClean="0"/>
              <a:t>、目</a:t>
            </a:r>
            <a:r>
              <a:rPr lang="zh-CN" altLang="en-US" sz="3200" b="1" dirty="0"/>
              <a:t>击耶稣复活的证</a:t>
            </a:r>
            <a:r>
              <a:rPr lang="zh-CN" altLang="en-US" sz="3200" b="1" dirty="0" smtClean="0"/>
              <a:t>人</a:t>
            </a:r>
            <a:endParaRPr lang="en-A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204864"/>
            <a:ext cx="8424936" cy="4544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zh-CN" altLang="en-US" sz="3200" b="1" dirty="0" smtClean="0"/>
              <a:t>林前</a:t>
            </a:r>
            <a:r>
              <a:rPr lang="en-AU" sz="3200" b="1" dirty="0" smtClean="0"/>
              <a:t>15:3</a:t>
            </a:r>
            <a:r>
              <a:rPr lang="zh-CN" altLang="en-US" sz="3200" b="1" dirty="0" smtClean="0"/>
              <a:t>－</a:t>
            </a:r>
            <a:r>
              <a:rPr lang="en-US" altLang="zh-CN" sz="3200" b="1" dirty="0" smtClean="0"/>
              <a:t>8</a:t>
            </a:r>
            <a:r>
              <a:rPr lang="en-AU" sz="3200" b="1" dirty="0" smtClean="0"/>
              <a:t>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zh-CN" altLang="en-US" sz="3200" b="1" dirty="0" smtClean="0"/>
              <a:t>我</a:t>
            </a:r>
            <a:r>
              <a:rPr lang="zh-CN" altLang="en-US" sz="3200" b="1" dirty="0"/>
              <a:t>当日所领受又传给你们</a:t>
            </a:r>
            <a:r>
              <a:rPr lang="zh-CN" altLang="en-US" sz="3200" b="1" dirty="0" smtClean="0"/>
              <a:t>的，第一，就</a:t>
            </a:r>
            <a:r>
              <a:rPr lang="zh-CN" altLang="en-US" sz="3200" b="1" dirty="0"/>
              <a:t>是基督照圣经所</a:t>
            </a:r>
            <a:r>
              <a:rPr lang="zh-CN" altLang="en-US" sz="3200" b="1" dirty="0" smtClean="0"/>
              <a:t>说，为</a:t>
            </a:r>
            <a:r>
              <a:rPr lang="zh-CN" altLang="en-US" sz="3200" b="1" dirty="0"/>
              <a:t>我们的罪死</a:t>
            </a:r>
            <a:r>
              <a:rPr lang="zh-CN" altLang="en-US" sz="3200" b="1" dirty="0" smtClean="0"/>
              <a:t>了，而</a:t>
            </a:r>
            <a:r>
              <a:rPr lang="zh-CN" altLang="en-US" sz="3200" b="1" dirty="0"/>
              <a:t>且埋葬</a:t>
            </a:r>
            <a:r>
              <a:rPr lang="zh-CN" altLang="en-US" sz="3200" b="1" dirty="0" smtClean="0"/>
              <a:t>了。又</a:t>
            </a:r>
            <a:r>
              <a:rPr lang="zh-CN" altLang="en-US" sz="3200" b="1" dirty="0"/>
              <a:t>照圣经所</a:t>
            </a:r>
            <a:r>
              <a:rPr lang="zh-CN" altLang="en-US" sz="3200" b="1" dirty="0" smtClean="0"/>
              <a:t>说，第</a:t>
            </a:r>
            <a:r>
              <a:rPr lang="zh-CN" altLang="en-US" sz="3200" b="1" dirty="0"/>
              <a:t>三天复活</a:t>
            </a:r>
            <a:r>
              <a:rPr lang="zh-CN" altLang="en-US" sz="3200" b="1" dirty="0" smtClean="0"/>
              <a:t>了。并</a:t>
            </a:r>
            <a:r>
              <a:rPr lang="zh-CN" altLang="en-US" sz="3200" b="1" dirty="0"/>
              <a:t>且显给矶法</a:t>
            </a:r>
            <a:r>
              <a:rPr lang="zh-CN" altLang="en-US" sz="3200" b="1" dirty="0" smtClean="0"/>
              <a:t>看，然</a:t>
            </a:r>
            <a:r>
              <a:rPr lang="zh-CN" altLang="en-US" sz="3200" b="1" dirty="0"/>
              <a:t>后显给十二使徒</a:t>
            </a:r>
            <a:r>
              <a:rPr lang="zh-CN" altLang="en-US" sz="3200" b="1" dirty="0" smtClean="0"/>
              <a:t>看，后</a:t>
            </a:r>
            <a:r>
              <a:rPr lang="zh-CN" altLang="en-US" sz="3200" b="1" dirty="0"/>
              <a:t>来一时显给五百多弟兄</a:t>
            </a:r>
            <a:r>
              <a:rPr lang="zh-CN" altLang="en-US" sz="3200" b="1" dirty="0" smtClean="0"/>
              <a:t>看，其</a:t>
            </a:r>
            <a:r>
              <a:rPr lang="zh-CN" altLang="en-US" sz="3200" b="1" dirty="0"/>
              <a:t>中一大半到如今还</a:t>
            </a:r>
            <a:r>
              <a:rPr lang="zh-CN" altLang="en-US" sz="3200" b="1" dirty="0" smtClean="0"/>
              <a:t>在，却</a:t>
            </a:r>
            <a:r>
              <a:rPr lang="zh-CN" altLang="en-US" sz="3200" b="1" dirty="0"/>
              <a:t>也有已经睡了</a:t>
            </a:r>
            <a:r>
              <a:rPr lang="zh-CN" altLang="en-US" sz="3200" b="1" dirty="0" smtClean="0"/>
              <a:t>的。以</a:t>
            </a:r>
            <a:r>
              <a:rPr lang="zh-CN" altLang="en-US" sz="3200" b="1" dirty="0"/>
              <a:t>后显给雅各</a:t>
            </a:r>
            <a:r>
              <a:rPr lang="zh-CN" altLang="en-US" sz="3200" b="1" dirty="0" smtClean="0"/>
              <a:t>看，再</a:t>
            </a:r>
            <a:r>
              <a:rPr lang="zh-CN" altLang="en-US" sz="3200" b="1" dirty="0"/>
              <a:t>显给众使徒</a:t>
            </a:r>
            <a:r>
              <a:rPr lang="zh-CN" altLang="en-US" sz="3200" b="1" dirty="0" smtClean="0"/>
              <a:t>看，末</a:t>
            </a:r>
            <a:r>
              <a:rPr lang="zh-CN" altLang="en-US" sz="3200" b="1" dirty="0"/>
              <a:t>了也显给我</a:t>
            </a:r>
            <a:r>
              <a:rPr lang="zh-CN" altLang="en-US" sz="3200" b="1" dirty="0" smtClean="0"/>
              <a:t>看。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283091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复活的事实：</a:t>
            </a:r>
            <a:r>
              <a:rPr lang="en-US" altLang="zh-CN" b="1" dirty="0"/>
              <a:t>1. </a:t>
            </a:r>
            <a:r>
              <a:rPr lang="zh-CN" altLang="en-US" sz="3600" b="1" dirty="0"/>
              <a:t>复活的证据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C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门徒生命异乎寻常的改变</a:t>
            </a:r>
            <a:endParaRPr lang="en-A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7302" y="2564904"/>
            <a:ext cx="8064896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altLang="zh-CN" sz="3200" dirty="0" smtClean="0"/>
              <a:t> </a:t>
            </a:r>
            <a:r>
              <a:rPr lang="zh-CN" altLang="en-US" sz="3200" dirty="0" smtClean="0"/>
              <a:t>事件之前的门徒：</a:t>
            </a:r>
            <a:endParaRPr lang="en-US" altLang="zh-CN" sz="3200" dirty="0" smtClean="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胆</a:t>
            </a:r>
            <a:r>
              <a:rPr lang="zh-CN" altLang="en-US" sz="3200" dirty="0"/>
              <a:t>小，逃跑，怕事，如惊弓之</a:t>
            </a:r>
            <a:r>
              <a:rPr lang="zh-CN" altLang="en-US" sz="3200" dirty="0" smtClean="0"/>
              <a:t>鸟</a:t>
            </a:r>
            <a:endParaRPr lang="en-US" altLang="zh-CN" sz="3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4160" y="4437112"/>
            <a:ext cx="8064896" cy="1871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altLang="zh-CN" sz="3200" dirty="0" smtClean="0"/>
              <a:t> </a:t>
            </a:r>
            <a:r>
              <a:rPr lang="zh-CN" altLang="en-US" sz="3200" dirty="0" smtClean="0"/>
              <a:t>事件之后的门徒：</a:t>
            </a:r>
            <a:endParaRPr lang="en-US" altLang="zh-CN" sz="3200" dirty="0" smtClean="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zh-CN" altLang="en-US" sz="3200" dirty="0" smtClean="0"/>
              <a:t>           不</a:t>
            </a:r>
            <a:r>
              <a:rPr lang="zh-CN" altLang="en-US" sz="3200" dirty="0"/>
              <a:t>怕逼迫，不怕威吓，甚至不惜牺牲，以为上帝受苦、受辱为</a:t>
            </a:r>
            <a:r>
              <a:rPr lang="zh-CN" altLang="en-US" sz="3200" dirty="0" smtClean="0"/>
              <a:t>荣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223990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 smtClean="0"/>
              <a:t>复活的事实：</a:t>
            </a:r>
            <a:r>
              <a:rPr lang="en-US" altLang="zh-CN" b="1" dirty="0"/>
              <a:t>2</a:t>
            </a:r>
            <a:r>
              <a:rPr lang="en-US" altLang="zh-CN" b="1" dirty="0" smtClean="0"/>
              <a:t>. </a:t>
            </a:r>
            <a:r>
              <a:rPr lang="zh-CN" altLang="en-US" sz="4000" b="1" dirty="0" smtClean="0"/>
              <a:t>对</a:t>
            </a:r>
            <a:r>
              <a:rPr lang="zh-CN" altLang="en-US" sz="4000" b="1" dirty="0"/>
              <a:t>复活的怀</a:t>
            </a:r>
            <a:r>
              <a:rPr lang="zh-CN" altLang="en-US" sz="4000" b="1" dirty="0" smtClean="0"/>
              <a:t>疑</a:t>
            </a:r>
            <a:endParaRPr lang="en-A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184482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门徒偷窃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51364" y="27089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B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看错坟墓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51364" y="364502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昏厥苏醒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23825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4" y="4301"/>
            <a:ext cx="8928992" cy="685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 smtClean="0"/>
              <a:t>复活的事实：</a:t>
            </a:r>
            <a:r>
              <a:rPr lang="en-US" altLang="zh-CN" b="1" dirty="0"/>
              <a:t>2</a:t>
            </a:r>
            <a:r>
              <a:rPr lang="en-US" altLang="zh-CN" b="1" dirty="0" smtClean="0"/>
              <a:t>. </a:t>
            </a:r>
            <a:r>
              <a:rPr lang="zh-CN" altLang="en-US" sz="4000" b="1" dirty="0" smtClean="0"/>
              <a:t>对</a:t>
            </a:r>
            <a:r>
              <a:rPr lang="zh-CN" altLang="en-US" sz="4000" b="1" dirty="0"/>
              <a:t>复活的怀</a:t>
            </a:r>
            <a:r>
              <a:rPr lang="zh-CN" altLang="en-US" sz="4000" b="1" dirty="0" smtClean="0"/>
              <a:t>疑</a:t>
            </a:r>
            <a:endParaRPr lang="en-A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184482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门徒偷窃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51364" y="27089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B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看错坟墓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51364" y="364502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昏厥苏醒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45091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D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幻象传奇</a:t>
            </a:r>
            <a:r>
              <a:rPr lang="zh-CN" altLang="en-US" sz="3600" b="1" dirty="0" smtClean="0"/>
              <a:t>论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65496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1827</Words>
  <Application>Microsoft Office PowerPoint</Application>
  <PresentationFormat>On-screen Show (4:3)</PresentationFormat>
  <Paragraphs>101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耶稣复活了</vt:lpstr>
      <vt:lpstr>PowerPoint Presentation</vt:lpstr>
      <vt:lpstr>耶稣复活了</vt:lpstr>
      <vt:lpstr>一、复活的事实：1. 复活的证据</vt:lpstr>
      <vt:lpstr>一、复活的事实：1. 复活的证据</vt:lpstr>
      <vt:lpstr>一、复活的事实：1. 复活的证据</vt:lpstr>
      <vt:lpstr>一、复活的事实：2. 对复活的怀疑</vt:lpstr>
      <vt:lpstr>PowerPoint Presentation</vt:lpstr>
      <vt:lpstr>一、复活的事实：2. 对复活的怀疑</vt:lpstr>
      <vt:lpstr>一、复活的事实：3.怎样的复活</vt:lpstr>
      <vt:lpstr>二、复活的意义  1. 更有信心盼望</vt:lpstr>
      <vt:lpstr>二、复活的意义  1. 更有信心盼望</vt:lpstr>
      <vt:lpstr>二、复活的意义  1. 更有信心盼望</vt:lpstr>
      <vt:lpstr>二、复活的意义  1. 更有信心盼望</vt:lpstr>
      <vt:lpstr>二、复活的意义  1. 更有信心盼望</vt:lpstr>
      <vt:lpstr>二、复活的意义  1. 更有信心盼望</vt:lpstr>
      <vt:lpstr>二、复活的意义  2.神的大能</vt:lpstr>
      <vt:lpstr>二、复活的意义  2.神的大能</vt:lpstr>
      <vt:lpstr>二、复活的意义  2.神的大能</vt:lpstr>
      <vt:lpstr>二、复活的意义  2.神的大能</vt:lpstr>
      <vt:lpstr>耶稣复活了</vt:lpstr>
      <vt:lpstr>结论： 耶稣复活了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耶稣十架胜试探</dc:title>
  <dc:creator>gordon</dc:creator>
  <cp:lastModifiedBy>gordon</cp:lastModifiedBy>
  <cp:revision>23</cp:revision>
  <dcterms:created xsi:type="dcterms:W3CDTF">2013-03-12T10:33:28Z</dcterms:created>
  <dcterms:modified xsi:type="dcterms:W3CDTF">2014-04-19T10:00:28Z</dcterms:modified>
</cp:coreProperties>
</file>