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  <p:sldId id="272" r:id="rId10"/>
    <p:sldId id="273" r:id="rId11"/>
    <p:sldId id="274" r:id="rId12"/>
    <p:sldId id="265" r:id="rId13"/>
    <p:sldId id="266" r:id="rId14"/>
    <p:sldId id="276" r:id="rId15"/>
    <p:sldId id="268" r:id="rId16"/>
    <p:sldId id="271" r:id="rId17"/>
    <p:sldId id="269" r:id="rId18"/>
    <p:sldId id="270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733" y="-7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60000"/>
                <a:satMod val="300000"/>
              </a:schemeClr>
            </a:gs>
            <a:gs pos="30000">
              <a:schemeClr val="bg1">
                <a:shade val="80000"/>
                <a:satMod val="230000"/>
              </a:schemeClr>
            </a:gs>
            <a:gs pos="100000">
              <a:schemeClr val="bg1">
                <a:tint val="97000"/>
                <a:satMod val="22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2DFBDC-5AD1-4698-A9FB-09C8F4FDEF0C}" type="datetimeFigureOut">
              <a:rPr lang="en-US" smtClean="0"/>
              <a:t>5/17/2014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6B0887-1A06-4FF6-966D-80E551BC73C6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5852" y="3786190"/>
            <a:ext cx="75009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1"/>
                </a:solidFill>
              </a:rPr>
              <a:t>由妓女喇合的故事而想到的</a:t>
            </a:r>
            <a:endParaRPr lang="en-US" altLang="zh-CN" sz="40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09171" y="5192683"/>
            <a:ext cx="3188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zh-CN" altLang="en-US" sz="2800" b="1" dirty="0">
                <a:solidFill>
                  <a:prstClr val="black"/>
                </a:solidFill>
                <a:latin typeface="Bookman Old Style"/>
                <a:ea typeface="宋体"/>
                <a:cs typeface="+mj-cs"/>
              </a:rPr>
              <a:t>约书亚记 </a:t>
            </a:r>
            <a:r>
              <a:rPr lang="en-US" altLang="zh-CN" sz="2800" b="1" dirty="0">
                <a:solidFill>
                  <a:prstClr val="black"/>
                </a:solidFill>
                <a:latin typeface="Bookman Old Style"/>
                <a:ea typeface="宋体"/>
                <a:cs typeface="+mj-cs"/>
              </a:rPr>
              <a:t>2</a:t>
            </a:r>
            <a:r>
              <a:rPr lang="zh-CN" altLang="en-US" sz="2800" b="1" dirty="0">
                <a:solidFill>
                  <a:prstClr val="black"/>
                </a:solidFill>
                <a:latin typeface="Bookman Old Style"/>
                <a:ea typeface="宋体"/>
                <a:cs typeface="+mj-cs"/>
              </a:rPr>
              <a:t>：</a:t>
            </a:r>
            <a:r>
              <a:rPr lang="en-US" altLang="zh-CN" sz="2800" b="1" dirty="0">
                <a:solidFill>
                  <a:prstClr val="black"/>
                </a:solidFill>
                <a:latin typeface="Bookman Old Style"/>
                <a:ea typeface="宋体"/>
                <a:cs typeface="+mj-cs"/>
              </a:rPr>
              <a:t>1-15</a:t>
            </a:r>
            <a:endParaRPr lang="en-GB" sz="2800" b="1" dirty="0">
              <a:solidFill>
                <a:prstClr val="black"/>
              </a:solidFill>
              <a:latin typeface="Bookman Old Style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3</a:t>
            </a:r>
            <a:r>
              <a:rPr lang="zh-CN" altLang="en-US" b="1" dirty="0" smtClean="0"/>
              <a:t>。喇合信神， 因为听到许多神的大能之事， 她就</a:t>
            </a:r>
            <a:r>
              <a:rPr lang="zh-CN" altLang="en-US" b="1" dirty="0" smtClean="0"/>
              <a:t>单</a:t>
            </a:r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/>
              <a:t>	</a:t>
            </a:r>
            <a:r>
              <a:rPr lang="zh-CN" altLang="en-US" b="1" dirty="0" smtClean="0"/>
              <a:t>纯</a:t>
            </a:r>
            <a:r>
              <a:rPr lang="zh-CN" altLang="en-US" b="1" dirty="0" smtClean="0"/>
              <a:t>的相信， </a:t>
            </a:r>
            <a:r>
              <a:rPr lang="zh-CN" altLang="en-US" b="1" dirty="0" smtClean="0"/>
              <a:t>相信</a:t>
            </a:r>
            <a:r>
              <a:rPr lang="zh-CN" altLang="en-US" b="1" dirty="0" smtClean="0"/>
              <a:t>这位以色列的神能救她和她的全家。</a:t>
            </a:r>
            <a:r>
              <a:rPr lang="zh-CN" altLang="en-US" dirty="0" smtClean="0"/>
              <a:t> 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4</a:t>
            </a:r>
            <a:r>
              <a:rPr lang="zh-CN" altLang="en-US" b="1" dirty="0" smtClean="0"/>
              <a:t>。</a:t>
            </a:r>
            <a:r>
              <a:rPr lang="zh-CN" altLang="en-US" b="1" dirty="0" smtClean="0"/>
              <a:t>喇合信神是用行动来表明的。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sz="3600" dirty="0" smtClean="0">
              <a:ea typeface="汉鼎简楷体"/>
              <a:cs typeface="Times New Roman"/>
            </a:endParaRPr>
          </a:p>
          <a:p>
            <a:r>
              <a:rPr lang="zh-CN" altLang="en-US" sz="3600" dirty="0" smtClean="0">
                <a:latin typeface="KaiTi" pitchFamily="49" charset="-122"/>
                <a:ea typeface="KaiTi" pitchFamily="49" charset="-122"/>
                <a:cs typeface="Times New Roman"/>
              </a:rPr>
              <a:t>既</a:t>
            </a:r>
            <a:r>
              <a:rPr lang="zh-CN" altLang="en-US" sz="3600" dirty="0" smtClean="0">
                <a:latin typeface="KaiTi" pitchFamily="49" charset="-122"/>
                <a:ea typeface="KaiTi" pitchFamily="49" charset="-122"/>
                <a:cs typeface="Times New Roman"/>
              </a:rPr>
              <a:t>然蒙召，行事为人就当与蒙召的恩相</a:t>
            </a:r>
            <a:r>
              <a:rPr lang="zh-CN" altLang="en-US" sz="3600" dirty="0" smtClean="0">
                <a:latin typeface="KaiTi" pitchFamily="49" charset="-122"/>
                <a:ea typeface="KaiTi" pitchFamily="49" charset="-122"/>
                <a:cs typeface="Times New Roman"/>
              </a:rPr>
              <a:t>称</a:t>
            </a:r>
            <a:endParaRPr lang="en-US" altLang="zh-CN" sz="3600" dirty="0" smtClean="0">
              <a:latin typeface="KaiTi" pitchFamily="49" charset="-122"/>
              <a:ea typeface="KaiTi" pitchFamily="49" charset="-122"/>
              <a:cs typeface="Times New Roman"/>
            </a:endParaRPr>
          </a:p>
          <a:p>
            <a:pPr lvl="1"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  <a:cs typeface="Times New Roman"/>
              </a:rPr>
              <a:t>                 </a:t>
            </a:r>
            <a:r>
              <a:rPr lang="en-US" altLang="zh-CN" sz="36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  <a:cs typeface="Times New Roman"/>
              </a:rPr>
              <a:t>---</a:t>
            </a:r>
            <a:r>
              <a:rPr lang="zh-CN" altLang="en-US" sz="36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  <a:cs typeface="Times New Roman"/>
              </a:rPr>
              <a:t> 以弗所 </a:t>
            </a:r>
            <a:r>
              <a:rPr lang="en-US" altLang="zh-CN" sz="36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  <a:cs typeface="Times New Roman"/>
              </a:rPr>
              <a:t>4</a:t>
            </a:r>
            <a:r>
              <a:rPr lang="zh-CN" altLang="en-US" sz="36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  <a:cs typeface="Times New Roman"/>
              </a:rPr>
              <a:t>：</a:t>
            </a:r>
            <a:r>
              <a:rPr lang="en-US" altLang="zh-CN" sz="36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  <a:cs typeface="Times New Roman"/>
              </a:rPr>
              <a:t>1</a:t>
            </a:r>
          </a:p>
          <a:p>
            <a:pPr lvl="8"/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5</a:t>
            </a:r>
            <a:r>
              <a:rPr lang="zh-CN" altLang="en-US" b="1" dirty="0" smtClean="0"/>
              <a:t>。妓女喇合预表了神的救恩计划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 </a:t>
            </a:r>
            <a:r>
              <a:rPr lang="zh-CN" altLang="en-US" sz="3600" dirty="0" smtClean="0"/>
              <a:t>這 福 音 本 是 神 的 大 能 ， </a:t>
            </a:r>
            <a:r>
              <a:rPr lang="zh-CN" altLang="en-US" sz="3600" dirty="0" smtClean="0"/>
              <a:t>要 救 </a:t>
            </a:r>
            <a:r>
              <a:rPr lang="zh-CN" altLang="en-US" sz="3600" dirty="0" smtClean="0"/>
              <a:t>一 </a:t>
            </a:r>
            <a:endParaRPr lang="en-US" altLang="zh-CN" sz="3600" dirty="0" smtClean="0"/>
          </a:p>
          <a:p>
            <a:endParaRPr lang="en-US" altLang="zh-CN" sz="3600" dirty="0" smtClean="0"/>
          </a:p>
          <a:p>
            <a:pPr>
              <a:buNone/>
            </a:pPr>
            <a:r>
              <a:rPr lang="zh-CN" altLang="en-US" sz="3600" dirty="0" smtClean="0"/>
              <a:t>切 </a:t>
            </a:r>
            <a:r>
              <a:rPr lang="zh-CN" altLang="en-US" sz="3600" dirty="0" smtClean="0"/>
              <a:t>相 信 的 ， </a:t>
            </a:r>
            <a:r>
              <a:rPr lang="zh-CN" altLang="en-US" sz="3600" dirty="0" smtClean="0"/>
              <a:t>先 </a:t>
            </a:r>
            <a:r>
              <a:rPr lang="zh-CN" altLang="en-US" sz="3600" dirty="0" smtClean="0"/>
              <a:t>是 猶 太 人 ， 後 是 希 </a:t>
            </a:r>
            <a:endParaRPr lang="en-US" altLang="zh-CN" sz="3600" dirty="0" smtClean="0"/>
          </a:p>
          <a:p>
            <a:pPr>
              <a:buNone/>
            </a:pPr>
            <a:endParaRPr lang="en-US" altLang="zh-CN" sz="3600" dirty="0" smtClean="0"/>
          </a:p>
          <a:p>
            <a:pPr>
              <a:buNone/>
            </a:pPr>
            <a:r>
              <a:rPr lang="zh-CN" altLang="en-US" sz="3600" dirty="0" smtClean="0"/>
              <a:t>利 尼 </a:t>
            </a:r>
            <a:r>
              <a:rPr lang="zh-CN" altLang="en-US" sz="3600" dirty="0" smtClean="0"/>
              <a:t>人</a:t>
            </a:r>
            <a:r>
              <a:rPr lang="zh-CN" altLang="en-US" sz="3600" dirty="0" smtClean="0"/>
              <a:t>。</a:t>
            </a:r>
            <a:r>
              <a:rPr lang="en-US" altLang="zh-CN" sz="3600" dirty="0" smtClean="0"/>
              <a:t>	</a:t>
            </a:r>
            <a:r>
              <a:rPr lang="en-US" altLang="zh-CN" sz="3600" dirty="0" smtClean="0"/>
              <a:t>			</a:t>
            </a:r>
          </a:p>
          <a:p>
            <a:pPr>
              <a:buNone/>
            </a:pPr>
            <a:r>
              <a:rPr lang="en-US" altLang="zh-CN" sz="3600" dirty="0" smtClean="0"/>
              <a:t>	</a:t>
            </a:r>
            <a:r>
              <a:rPr lang="en-US" altLang="zh-CN" sz="3600" dirty="0" smtClean="0"/>
              <a:t>				--</a:t>
            </a:r>
            <a:r>
              <a:rPr lang="zh-CN" altLang="en-US" sz="3600" dirty="0" smtClean="0"/>
              <a:t>罗马书 </a:t>
            </a:r>
            <a:r>
              <a:rPr lang="en-US" altLang="zh-CN" sz="3600" dirty="0" smtClean="0"/>
              <a:t>1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16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约书亚记</a:t>
            </a:r>
            <a:r>
              <a:rPr lang="en-US" dirty="0" smtClean="0"/>
              <a:t>2</a:t>
            </a:r>
            <a:r>
              <a:rPr lang="zh-CN" altLang="en-US" dirty="0" smtClean="0"/>
              <a:t>：</a:t>
            </a:r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当 下 ， 嫩 的 儿 子 约 书 亚 从 什 亭 暗 暗 打 发 两 个 人 作 探 子 ， 吩 咐 说 ： 你 们 去 窥 探 那 地 和 耶 利 哥 。 於 是 二 人 去 了 ， 来 到 一 个 妓 女 名 叫 喇 合 的 家 里 ， 就 在 那 里 躺 卧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dirty="0" smtClean="0"/>
              <a:t>And </a:t>
            </a:r>
            <a:r>
              <a:rPr lang="en-US" dirty="0" smtClean="0"/>
              <a:t>Joshua the son of Nun sent out of </a:t>
            </a:r>
            <a:r>
              <a:rPr lang="en-US" dirty="0" err="1" smtClean="0"/>
              <a:t>Shittim</a:t>
            </a:r>
            <a:r>
              <a:rPr lang="en-US" dirty="0" smtClean="0"/>
              <a:t> two men to spy secretly, saying, Go view the land, even Jericho. And they went, and came into an </a:t>
            </a:r>
            <a:r>
              <a:rPr lang="en-US" dirty="0" smtClean="0"/>
              <a:t>harlot‘s </a:t>
            </a:r>
            <a:r>
              <a:rPr lang="en-US" dirty="0" smtClean="0"/>
              <a:t>house, named </a:t>
            </a:r>
            <a:r>
              <a:rPr lang="en-US" dirty="0" err="1" smtClean="0"/>
              <a:t>Rahab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lodged</a:t>
            </a:r>
            <a:r>
              <a:rPr lang="en-US" dirty="0" smtClean="0"/>
              <a:t> there. </a:t>
            </a:r>
            <a:r>
              <a:rPr lang="zh-CN" altLang="en-US" dirty="0" smtClean="0"/>
              <a:t> </a:t>
            </a:r>
            <a:r>
              <a:rPr lang="en-US" altLang="zh-CN" dirty="0" smtClean="0"/>
              <a:t>--</a:t>
            </a:r>
            <a:r>
              <a:rPr lang="zh-CN" altLang="en-US" dirty="0" smtClean="0"/>
              <a:t> </a:t>
            </a:r>
            <a:r>
              <a:rPr lang="en-US" altLang="zh-CN" dirty="0" smtClean="0"/>
              <a:t>KJV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康健的人用不著醫生，有病的人才用得著。我來本不是召義人，乃是召罪人。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马可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17</a:t>
            </a:r>
          </a:p>
          <a:p>
            <a:endParaRPr lang="en-US" dirty="0" smtClean="0"/>
          </a:p>
          <a:p>
            <a:r>
              <a:rPr lang="zh-CN" altLang="en-US" dirty="0" smtClean="0"/>
              <a:t>压 伤 的 芦 苇 ， </a:t>
            </a:r>
            <a:r>
              <a:rPr lang="zh-CN" altLang="en-US" dirty="0" smtClean="0"/>
              <a:t>祂 不 </a:t>
            </a:r>
            <a:r>
              <a:rPr lang="zh-CN" altLang="en-US" dirty="0" smtClean="0"/>
              <a:t>折 断 ； 将 残 的 灯 火 ， </a:t>
            </a:r>
            <a:r>
              <a:rPr lang="zh-CN" altLang="en-US" dirty="0" smtClean="0"/>
              <a:t>祂 </a:t>
            </a:r>
            <a:r>
              <a:rPr lang="zh-CN" altLang="en-US" dirty="0" smtClean="0"/>
              <a:t>不 吹 灭 。 </a:t>
            </a:r>
            <a:r>
              <a:rPr lang="zh-CN" altLang="en-US" dirty="0" smtClean="0"/>
              <a:t>祂 凭 </a:t>
            </a:r>
            <a:r>
              <a:rPr lang="zh-CN" altLang="en-US" dirty="0" smtClean="0"/>
              <a:t>真 实 将 公 理 传 开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 </a:t>
            </a:r>
            <a:r>
              <a:rPr lang="en-US" altLang="zh-CN" dirty="0" smtClean="0"/>
              <a:t>		--</a:t>
            </a:r>
            <a:r>
              <a:rPr lang="zh-CN" altLang="en-US" dirty="0" smtClean="0"/>
              <a:t>以</a:t>
            </a:r>
            <a:r>
              <a:rPr lang="zh-CN" altLang="en-US" dirty="0" smtClean="0"/>
              <a:t>赛亚</a:t>
            </a:r>
            <a:r>
              <a:rPr lang="en-US" dirty="0" smtClean="0"/>
              <a:t>41</a:t>
            </a:r>
            <a:r>
              <a:rPr lang="zh-CN" altLang="en-US" dirty="0" smtClean="0"/>
              <a:t>：</a:t>
            </a:r>
            <a:r>
              <a:rPr lang="en-US" dirty="0" smtClean="0"/>
              <a:t>3</a:t>
            </a:r>
            <a:endParaRPr lang="en-US" altLang="zh-CN" dirty="0" smtClean="0"/>
          </a:p>
          <a:p>
            <a:pPr>
              <a:buNone/>
            </a:pPr>
            <a:endParaRPr lang="en-GB" dirty="0" smtClean="0"/>
          </a:p>
          <a:p>
            <a:r>
              <a:rPr lang="zh-CN" altLang="en-US" dirty="0" smtClean="0"/>
              <a:t>耶和华神怜悯敬</a:t>
            </a:r>
            <a:r>
              <a:rPr lang="zh-CN" altLang="en-US" dirty="0" smtClean="0"/>
              <a:t>畏祂的</a:t>
            </a:r>
            <a:r>
              <a:rPr lang="zh-CN" altLang="en-US" dirty="0" smtClean="0"/>
              <a:t>人，直到世世代代。 </a:t>
            </a:r>
            <a:r>
              <a:rPr lang="zh-CN" altLang="en-US" dirty="0" smtClean="0"/>
              <a:t>祂用</a:t>
            </a:r>
            <a:r>
              <a:rPr lang="zh-CN" altLang="en-US" dirty="0" smtClean="0"/>
              <a:t>膀臂施展大能，那狂傲的人正心里妄想就</a:t>
            </a:r>
            <a:r>
              <a:rPr lang="zh-CN" altLang="en-US" dirty="0" smtClean="0"/>
              <a:t>被祂赶</a:t>
            </a:r>
            <a:r>
              <a:rPr lang="zh-CN" altLang="en-US" dirty="0" smtClean="0"/>
              <a:t>散了。 </a:t>
            </a:r>
            <a:r>
              <a:rPr lang="zh-CN" altLang="en-US" dirty="0" smtClean="0"/>
              <a:t>祂叫</a:t>
            </a:r>
            <a:r>
              <a:rPr lang="zh-CN" altLang="en-US" dirty="0" smtClean="0"/>
              <a:t>有权柄的失位，叫卑贱的升高； 叫饥饿的得饱美食，叫富足的空手回去</a:t>
            </a:r>
            <a:r>
              <a:rPr lang="zh-CN" altLang="en-US" dirty="0" smtClean="0"/>
              <a:t>。  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路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dirty="0" smtClean="0"/>
              <a:t>50-53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 descr="C:\Users\Home\Downloads\Pasc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6482"/>
            <a:ext cx="2643206" cy="351924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000496" y="1214422"/>
            <a:ext cx="450059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err="1" smtClean="0">
                <a:ea typeface="汉鼎繁中楷" pitchFamily="49" charset="-122"/>
              </a:rPr>
              <a:t>Blaise</a:t>
            </a:r>
            <a:r>
              <a:rPr lang="zh-CN" altLang="en-US" sz="3200" dirty="0">
                <a:ea typeface="汉鼎繁中楷" pitchFamily="49" charset="-122"/>
              </a:rPr>
              <a:t> </a:t>
            </a:r>
            <a:r>
              <a:rPr lang="en-US" altLang="zh-TW" sz="3200" dirty="0" smtClean="0">
                <a:ea typeface="汉鼎繁中楷" pitchFamily="49" charset="-122"/>
              </a:rPr>
              <a:t>Pascal</a:t>
            </a:r>
            <a:endParaRPr lang="en-US" altLang="zh-TW" sz="3200" dirty="0" smtClean="0">
              <a:ea typeface="汉鼎繁中楷" pitchFamily="49" charset="-122"/>
            </a:endParaRPr>
          </a:p>
          <a:p>
            <a:endParaRPr lang="en-US" altLang="zh-TW" sz="3200" dirty="0">
              <a:ea typeface="汉鼎繁中楷" pitchFamily="49" charset="-122"/>
            </a:endParaRPr>
          </a:p>
          <a:p>
            <a:r>
              <a:rPr lang="en-US" altLang="zh-TW" sz="3200" dirty="0" smtClean="0">
                <a:ea typeface="汉鼎繁中楷" pitchFamily="49" charset="-122"/>
              </a:rPr>
              <a:t>1623</a:t>
            </a:r>
            <a:r>
              <a:rPr lang="zh-TW" altLang="en-US" sz="3200" dirty="0" smtClean="0"/>
              <a:t>年</a:t>
            </a:r>
            <a:r>
              <a:rPr lang="en-US" altLang="zh-TW" sz="3200" dirty="0" smtClean="0">
                <a:ea typeface="汉鼎繁中楷" pitchFamily="49" charset="-122"/>
              </a:rPr>
              <a:t>6</a:t>
            </a:r>
            <a:r>
              <a:rPr lang="zh-TW" altLang="en-US" sz="3200" dirty="0" smtClean="0"/>
              <a:t>月</a:t>
            </a:r>
            <a:r>
              <a:rPr lang="en-US" altLang="zh-TW" sz="3200" dirty="0" smtClean="0">
                <a:ea typeface="汉鼎繁中楷" pitchFamily="49" charset="-122"/>
              </a:rPr>
              <a:t>19</a:t>
            </a:r>
            <a:r>
              <a:rPr lang="zh-TW" altLang="en-US" sz="3200" dirty="0" smtClean="0"/>
              <a:t>日－</a:t>
            </a:r>
            <a:r>
              <a:rPr lang="en-US" altLang="zh-TW" sz="3200" dirty="0" smtClean="0">
                <a:ea typeface="汉鼎繁中楷" pitchFamily="49" charset="-122"/>
              </a:rPr>
              <a:t>1662</a:t>
            </a:r>
            <a:r>
              <a:rPr lang="zh-TW" altLang="en-US" sz="3200" dirty="0" smtClean="0"/>
              <a:t>年</a:t>
            </a:r>
            <a:r>
              <a:rPr lang="en-US" altLang="zh-TW" sz="3200" dirty="0" smtClean="0">
                <a:ea typeface="汉鼎繁中楷" pitchFamily="49" charset="-122"/>
              </a:rPr>
              <a:t>8</a:t>
            </a:r>
            <a:r>
              <a:rPr lang="zh-TW" altLang="en-US" sz="3200" dirty="0" smtClean="0"/>
              <a:t>月</a:t>
            </a:r>
            <a:r>
              <a:rPr lang="en-US" altLang="zh-TW" sz="3200" dirty="0" smtClean="0">
                <a:ea typeface="汉鼎繁中楷" pitchFamily="49" charset="-122"/>
              </a:rPr>
              <a:t>19</a:t>
            </a:r>
            <a:r>
              <a:rPr lang="zh-TW" altLang="en-US" sz="3200" dirty="0" smtClean="0"/>
              <a:t>日）</a:t>
            </a:r>
            <a:endParaRPr lang="en-US" altLang="zh-TW" sz="3200" dirty="0" smtClean="0">
              <a:ea typeface="汉鼎繁中楷" pitchFamily="49" charset="-122"/>
            </a:endParaRPr>
          </a:p>
          <a:p>
            <a:endParaRPr lang="en-US" altLang="zh-TW" sz="3200" dirty="0">
              <a:ea typeface="汉鼎繁中楷" pitchFamily="49" charset="-122"/>
            </a:endParaRPr>
          </a:p>
          <a:p>
            <a:r>
              <a:rPr lang="zh-TW" altLang="en-US" sz="3200" dirty="0" smtClean="0"/>
              <a:t>法國數學家、物理學家、</a:t>
            </a:r>
            <a:r>
              <a:rPr lang="zh-CN" altLang="en-US" sz="3200" dirty="0" smtClean="0">
                <a:ea typeface="汉鼎繁中楷" pitchFamily="49" charset="-122"/>
              </a:rPr>
              <a:t>宗教哲学家</a:t>
            </a:r>
            <a:r>
              <a:rPr lang="zh-TW" altLang="en-US" sz="3200" dirty="0" smtClean="0"/>
              <a:t>。</a:t>
            </a:r>
            <a:endParaRPr lang="en-US" altLang="zh-TW" sz="3200" dirty="0" smtClean="0">
              <a:ea typeface="汉鼎繁中楷" pitchFamily="49" charset="-122"/>
            </a:endParaRPr>
          </a:p>
          <a:p>
            <a:endParaRPr lang="en-GB" sz="3200" dirty="0">
              <a:ea typeface="汉鼎繁中楷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2976" y="5214950"/>
            <a:ext cx="74295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“世</a:t>
            </a:r>
            <a:r>
              <a:rPr lang="zh-CN" altLang="en-US" sz="2800" b="1" dirty="0"/>
              <a:t>上只有兩種人：義人而自以為罪人；罪人而自以為義</a:t>
            </a:r>
            <a:r>
              <a:rPr lang="zh-CN" altLang="en-US" sz="2800" b="1" dirty="0" smtClean="0"/>
              <a:t>人”   </a:t>
            </a:r>
            <a:r>
              <a:rPr lang="en-US" altLang="zh-CN" sz="2800" b="1" dirty="0" smtClean="0"/>
              <a:t>--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Pascal</a:t>
            </a:r>
            <a:r>
              <a:rPr lang="zh-CN" altLang="en-US" sz="2800" b="1" dirty="0" smtClean="0"/>
              <a:t> </a:t>
            </a:r>
            <a:endParaRPr lang="en-GB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 descr="C:\Users\Home\Downloads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857364"/>
            <a:ext cx="2846322" cy="1928826"/>
          </a:xfrm>
          <a:prstGeom prst="rect">
            <a:avLst/>
          </a:prstGeom>
          <a:noFill/>
        </p:spPr>
      </p:pic>
      <p:pic>
        <p:nvPicPr>
          <p:cNvPr id="28678" name="Picture 6" descr="C:\Users\Home\Downloads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500174"/>
            <a:ext cx="2002256" cy="250033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14348" y="4429132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/>
              <a:t>“</a:t>
            </a:r>
            <a:r>
              <a:rPr lang="zh-CN" altLang="en-US" sz="3600" dirty="0"/>
              <a:t>基督耶稣降世， 为要拯救罪人， 这话是可信的。” 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3143240" y="5643578"/>
            <a:ext cx="48149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prstClr val="black"/>
                </a:solidFill>
              </a:rPr>
              <a:t>--</a:t>
            </a:r>
            <a:r>
              <a:rPr lang="zh-CN" altLang="en-US" sz="3600" dirty="0" smtClean="0">
                <a:solidFill>
                  <a:prstClr val="black"/>
                </a:solidFill>
              </a:rPr>
              <a:t>提</a:t>
            </a:r>
            <a:r>
              <a:rPr lang="zh-CN" altLang="en-US" sz="3600" dirty="0">
                <a:solidFill>
                  <a:prstClr val="black"/>
                </a:solidFill>
              </a:rPr>
              <a:t>摩太前书</a:t>
            </a:r>
            <a:r>
              <a:rPr lang="en-US" sz="3600" dirty="0">
                <a:solidFill>
                  <a:prstClr val="black"/>
                </a:solidFill>
              </a:rPr>
              <a:t>1</a:t>
            </a:r>
            <a:r>
              <a:rPr lang="zh-CN" altLang="en-US" sz="3600" dirty="0">
                <a:solidFill>
                  <a:prstClr val="black"/>
                </a:solidFill>
              </a:rPr>
              <a:t>：</a:t>
            </a:r>
            <a:r>
              <a:rPr lang="en-US" sz="3600" dirty="0">
                <a:solidFill>
                  <a:prstClr val="black"/>
                </a:solidFill>
              </a:rPr>
              <a:t>15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</a:t>
            </a:r>
            <a:r>
              <a:rPr lang="zh-CN" altLang="en-US" b="1" dirty="0" smtClean="0"/>
              <a:t>。</a:t>
            </a:r>
            <a:r>
              <a:rPr lang="zh-CN" altLang="en-US" b="1" dirty="0" smtClean="0"/>
              <a:t>喇合全家得救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z="3600" dirty="0" smtClean="0"/>
              <a:t>要救活我的父母、弟兄、姊妹，</a:t>
            </a:r>
            <a:r>
              <a:rPr lang="zh-TW" altLang="en-US" sz="3600" dirty="0" smtClean="0">
                <a:solidFill>
                  <a:srgbClr val="FF0000"/>
                </a:solidFill>
              </a:rPr>
              <a:t>和</a:t>
            </a:r>
            <a:r>
              <a:rPr lang="zh-TW" altLang="en-US" sz="3600" dirty="0" smtClean="0">
                <a:solidFill>
                  <a:srgbClr val="FF0000"/>
                </a:solidFill>
              </a:rPr>
              <a:t>一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endParaRPr lang="en-US" altLang="zh-TW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600" dirty="0" smtClean="0">
                <a:solidFill>
                  <a:srgbClr val="FF0000"/>
                </a:solidFill>
              </a:rPr>
              <a:t>	</a:t>
            </a:r>
            <a:r>
              <a:rPr lang="zh-TW" altLang="en-US" sz="3600" dirty="0" smtClean="0">
                <a:solidFill>
                  <a:srgbClr val="FF0000"/>
                </a:solidFill>
              </a:rPr>
              <a:t>切</a:t>
            </a:r>
            <a:r>
              <a:rPr lang="zh-TW" altLang="en-US" sz="3600" dirty="0" smtClean="0">
                <a:solidFill>
                  <a:srgbClr val="FF0000"/>
                </a:solidFill>
              </a:rPr>
              <a:t>屬他們的</a:t>
            </a:r>
            <a:r>
              <a:rPr lang="zh-TW" altLang="en-US" sz="3600" dirty="0" smtClean="0"/>
              <a:t>，拯</a:t>
            </a:r>
            <a:r>
              <a:rPr lang="zh-TW" altLang="en-US" sz="3600" dirty="0" smtClean="0"/>
              <a:t>救我們性命不死。 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600" dirty="0" smtClean="0"/>
              <a:t>耶 </a:t>
            </a:r>
            <a:r>
              <a:rPr lang="zh-CN" altLang="en-US" sz="3600" dirty="0" smtClean="0"/>
              <a:t>和 华 说 ： 我 的 意 念 非 同 你 们 的 意 念 ； 我 的 道 路 非 同 你 们 的 道 路 。</a:t>
            </a:r>
            <a:r>
              <a:rPr lang="en-GB" sz="3600" baseline="30000" dirty="0" smtClean="0"/>
              <a:t> </a:t>
            </a:r>
            <a:r>
              <a:rPr lang="zh-CN" altLang="en-US" sz="3600" dirty="0" smtClean="0"/>
              <a:t>天 怎 样 高 过 地 ， 照 样 ， 我 的 道 路 高 过 你 们 的 道 路 ； 我 的 意 念 高 过 你 们 的 意 念 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endParaRPr lang="en-US" altLang="zh-CN" sz="3600" dirty="0" smtClean="0"/>
          </a:p>
          <a:p>
            <a:pPr>
              <a:buNone/>
            </a:pPr>
            <a:r>
              <a:rPr lang="en-US" altLang="zh-CN" sz="3600" dirty="0" smtClean="0"/>
              <a:t>					</a:t>
            </a:r>
            <a:r>
              <a:rPr lang="zh-CN" altLang="en-US" sz="3600" dirty="0" smtClean="0"/>
              <a:t>以</a:t>
            </a:r>
            <a:r>
              <a:rPr lang="zh-CN" altLang="en-US" sz="3600" dirty="0" smtClean="0"/>
              <a:t>赛亚书</a:t>
            </a:r>
            <a:r>
              <a:rPr lang="en-GB" sz="3600" dirty="0" smtClean="0"/>
              <a:t>55</a:t>
            </a:r>
            <a:r>
              <a:rPr lang="zh-CN" altLang="en-US" sz="3600" dirty="0" smtClean="0"/>
              <a:t>：</a:t>
            </a:r>
            <a:r>
              <a:rPr lang="en-GB" sz="3600" dirty="0" smtClean="0"/>
              <a:t>8</a:t>
            </a:r>
            <a:r>
              <a:rPr lang="zh-CN" altLang="en-US" sz="3600" dirty="0" smtClean="0"/>
              <a:t>：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43174" y="2571744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5400" b="1" dirty="0" smtClean="0">
                <a:ea typeface="汉鼎繁中楷" pitchFamily="49" charset="-122"/>
              </a:rPr>
              <a:t>愿神祝福大家！</a:t>
            </a:r>
            <a:endParaRPr lang="en-GB" sz="5400" b="1" dirty="0">
              <a:ea typeface="汉鼎繁中楷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马太福音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5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16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143116"/>
            <a:ext cx="8229600" cy="4937760"/>
          </a:xfrm>
        </p:spPr>
        <p:txBody>
          <a:bodyPr>
            <a:normAutofit/>
          </a:bodyPr>
          <a:lstStyle/>
          <a:p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你們的光也當這樣照在人前，叫他</a:t>
            </a: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們</a:t>
            </a:r>
            <a:endParaRPr lang="en-US" altLang="zh-CN" sz="3600" spc="100" dirty="0" smtClean="0">
              <a:latin typeface="Arial"/>
              <a:ea typeface="SimSun"/>
              <a:cs typeface="Arial"/>
            </a:endParaRPr>
          </a:p>
          <a:p>
            <a:endParaRPr lang="en-US" altLang="zh-CN" sz="3600" spc="100" dirty="0" smtClean="0">
              <a:latin typeface="Arial"/>
              <a:ea typeface="SimSun"/>
              <a:cs typeface="Arial"/>
            </a:endParaRPr>
          </a:p>
          <a:p>
            <a:pPr>
              <a:buNone/>
            </a:pP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看</a:t>
            </a: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見你們的</a:t>
            </a: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好行</a:t>
            </a: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為，便將榮耀歸給你</a:t>
            </a: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們</a:t>
            </a:r>
            <a:endParaRPr lang="en-US" altLang="zh-CN" sz="3600" spc="100" dirty="0" smtClean="0">
              <a:latin typeface="Arial"/>
              <a:ea typeface="SimSun"/>
              <a:cs typeface="Arial"/>
            </a:endParaRPr>
          </a:p>
          <a:p>
            <a:pPr>
              <a:buNone/>
            </a:pPr>
            <a:endParaRPr lang="en-US" altLang="zh-CN" sz="3600" spc="100" dirty="0" smtClean="0">
              <a:latin typeface="Arial"/>
              <a:ea typeface="SimSun"/>
              <a:cs typeface="Arial"/>
            </a:endParaRPr>
          </a:p>
          <a:p>
            <a:pPr>
              <a:buNone/>
            </a:pP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在</a:t>
            </a:r>
            <a:r>
              <a:rPr lang="zh-CN" altLang="en-US" sz="3600" spc="100" dirty="0" smtClean="0">
                <a:latin typeface="Arial"/>
                <a:ea typeface="SimSun"/>
                <a:cs typeface="Arial"/>
              </a:rPr>
              <a:t>天上的父</a:t>
            </a:r>
            <a:r>
              <a:rPr lang="zh-CN" altLang="en-US" sz="3600" spc="100" dirty="0" smtClean="0">
                <a:ea typeface="SimSun"/>
                <a:cs typeface="SimSun"/>
              </a:rPr>
              <a:t>。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雅各书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2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：</a:t>
            </a:r>
            <a:r>
              <a:rPr lang="en-US" b="1" dirty="0" smtClean="0">
                <a:latin typeface="Calibri"/>
                <a:ea typeface="SimSun"/>
                <a:cs typeface="Times New Roman"/>
              </a:rPr>
              <a:t>26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>
              <a:latin typeface="Calibri"/>
              <a:ea typeface="SimSun"/>
              <a:cs typeface="Times New Roman"/>
            </a:endParaRPr>
          </a:p>
          <a:p>
            <a:endParaRPr lang="en-US" altLang="zh-CN" dirty="0" smtClean="0">
              <a:latin typeface="Calibri"/>
              <a:ea typeface="SimSun"/>
              <a:cs typeface="Times New Roman"/>
            </a:endParaRPr>
          </a:p>
          <a:p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身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体没有灵魂是死的，信心没有行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为</a:t>
            </a:r>
            <a:endParaRPr lang="en-US" altLang="zh-CN" sz="3600" dirty="0" smtClean="0">
              <a:latin typeface="Calibri"/>
              <a:ea typeface="SimSun"/>
              <a:cs typeface="Times New Roman"/>
            </a:endParaRPr>
          </a:p>
          <a:p>
            <a:endParaRPr lang="en-US" altLang="zh-CN" sz="3600" dirty="0" smtClean="0">
              <a:latin typeface="Calibri"/>
              <a:ea typeface="SimSun"/>
              <a:cs typeface="Times New Roman"/>
            </a:endParaRPr>
          </a:p>
          <a:p>
            <a:pPr>
              <a:buNone/>
            </a:pPr>
            <a:r>
              <a:rPr lang="en-US" altLang="zh-CN" sz="3600" dirty="0" smtClean="0">
                <a:latin typeface="Calibri"/>
                <a:ea typeface="SimSun"/>
                <a:cs typeface="Times New Roman"/>
              </a:rPr>
              <a:t>	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也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是死的。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/>
          <a:lstStyle/>
          <a:p>
            <a:r>
              <a:rPr lang="zh-CN" altLang="en-US" sz="3600" dirty="0" smtClean="0"/>
              <a:t>妓</a:t>
            </a:r>
            <a:r>
              <a:rPr lang="zh-CN" altLang="en-US" sz="3600" dirty="0" smtClean="0"/>
              <a:t>女喇合因着信，曾和和平平地接待</a:t>
            </a:r>
            <a:r>
              <a:rPr lang="zh-CN" altLang="en-US" sz="3600" dirty="0" smtClean="0">
                <a:solidFill>
                  <a:srgbClr val="FF0000"/>
                </a:solidFill>
              </a:rPr>
              <a:t>探子</a:t>
            </a:r>
            <a:r>
              <a:rPr lang="zh-CN" altLang="en-US" sz="3600" dirty="0" smtClean="0"/>
              <a:t>， 就不与那些不顺从的人一同灭亡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pPr>
              <a:buNone/>
            </a:pPr>
            <a:r>
              <a:rPr lang="en-US" altLang="zh-CN" sz="3600" dirty="0" smtClean="0"/>
              <a:t>				---	</a:t>
            </a:r>
            <a:r>
              <a:rPr lang="zh-CN" altLang="en-US" sz="3600" dirty="0" smtClean="0"/>
              <a:t>希</a:t>
            </a:r>
            <a:r>
              <a:rPr lang="zh-CN" altLang="en-US" sz="3600" dirty="0" smtClean="0"/>
              <a:t>伯来</a:t>
            </a:r>
            <a:r>
              <a:rPr lang="zh-CN" altLang="en-US" sz="3600" dirty="0" smtClean="0"/>
              <a:t>书 </a:t>
            </a:r>
            <a:r>
              <a:rPr lang="en-US" sz="3600" dirty="0" smtClean="0"/>
              <a:t>11</a:t>
            </a:r>
            <a:r>
              <a:rPr lang="zh-CN" altLang="en-US" sz="3600" dirty="0" smtClean="0"/>
              <a:t>：</a:t>
            </a:r>
            <a:r>
              <a:rPr lang="en-US" sz="3600" dirty="0" smtClean="0"/>
              <a:t>31</a:t>
            </a:r>
            <a:endParaRPr lang="en-US" sz="3600" dirty="0" smtClean="0"/>
          </a:p>
          <a:p>
            <a:endParaRPr lang="en-GB" dirty="0" smtClean="0"/>
          </a:p>
          <a:p>
            <a:r>
              <a:rPr lang="zh-CN" altLang="en-US" sz="3600" dirty="0" smtClean="0"/>
              <a:t>妓</a:t>
            </a:r>
            <a:r>
              <a:rPr lang="zh-CN" altLang="en-US" sz="3600" dirty="0" smtClean="0"/>
              <a:t>女喇合接待</a:t>
            </a:r>
            <a:r>
              <a:rPr lang="zh-CN" altLang="en-US" sz="3600" dirty="0" smtClean="0">
                <a:solidFill>
                  <a:srgbClr val="FF0000"/>
                </a:solidFill>
              </a:rPr>
              <a:t>使者</a:t>
            </a:r>
            <a:r>
              <a:rPr lang="zh-CN" altLang="en-US" sz="3600" dirty="0" smtClean="0"/>
              <a:t>，又放他们从别的路上出去， 不也是一</a:t>
            </a:r>
            <a:r>
              <a:rPr lang="zh-CN" altLang="en-US" sz="3600" dirty="0" smtClean="0"/>
              <a:t>样因行</a:t>
            </a:r>
            <a:r>
              <a:rPr lang="zh-CN" altLang="en-US" sz="3600" dirty="0" smtClean="0"/>
              <a:t>为称义吗</a:t>
            </a:r>
            <a:r>
              <a:rPr lang="zh-CN" altLang="en-US" sz="3600" dirty="0" smtClean="0"/>
              <a:t>？            </a:t>
            </a:r>
            <a:r>
              <a:rPr lang="en-US" altLang="zh-CN" sz="3600" dirty="0" smtClean="0"/>
              <a:t>	</a:t>
            </a:r>
            <a:r>
              <a:rPr lang="en-US" altLang="zh-CN" sz="3600" dirty="0" smtClean="0"/>
              <a:t>	</a:t>
            </a:r>
            <a:r>
              <a:rPr lang="zh-CN" altLang="en-US" sz="3600" dirty="0" smtClean="0"/>
              <a:t>          </a:t>
            </a:r>
            <a:r>
              <a:rPr lang="en-US" altLang="zh-CN" sz="3600" dirty="0" smtClean="0"/>
              <a:t>---</a:t>
            </a:r>
            <a:r>
              <a:rPr lang="zh-CN" altLang="en-US" sz="3600" dirty="0" smtClean="0"/>
              <a:t> 雅</a:t>
            </a:r>
            <a:r>
              <a:rPr lang="zh-CN" altLang="en-US" sz="3600" dirty="0" smtClean="0"/>
              <a:t>各书</a:t>
            </a:r>
            <a:r>
              <a:rPr lang="en-US" sz="3600" dirty="0" smtClean="0"/>
              <a:t>2</a:t>
            </a:r>
            <a:r>
              <a:rPr lang="zh-CN" altLang="en-US" sz="3600" dirty="0" smtClean="0"/>
              <a:t>：</a:t>
            </a:r>
            <a:r>
              <a:rPr lang="en-US" sz="3600" dirty="0" smtClean="0"/>
              <a:t>25 </a:t>
            </a:r>
            <a:endParaRPr lang="en-GB" sz="3600" dirty="0" smtClean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创世纪</a:t>
            </a:r>
            <a:r>
              <a:rPr lang="en-US" altLang="zh-CN" b="1" dirty="0" smtClean="0"/>
              <a:t>12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6-7</a:t>
            </a:r>
            <a:br>
              <a:rPr lang="en-US" altLang="zh-CN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3600" baseline="30000" dirty="0" smtClean="0"/>
              <a:t>6 </a:t>
            </a:r>
            <a:r>
              <a:rPr lang="zh-CN" altLang="en-US" sz="3600" dirty="0" smtClean="0"/>
              <a:t>亚 伯 兰 经 过 那 地 ， 到 了 示 剑 地 方 、 摩 利 橡 树 那 里 。 那 时 迦 南 人 住 在 那 地 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endParaRPr lang="en-US" altLang="zh-CN" sz="3600" dirty="0" smtClean="0"/>
          </a:p>
          <a:p>
            <a:endParaRPr lang="zh-CN" altLang="en-US" sz="3600" dirty="0" smtClean="0"/>
          </a:p>
          <a:p>
            <a:r>
              <a:rPr lang="en-US" altLang="zh-CN" sz="3600" baseline="30000" dirty="0" smtClean="0"/>
              <a:t>7 </a:t>
            </a:r>
            <a:r>
              <a:rPr lang="zh-CN" altLang="en-US" sz="3600" dirty="0" smtClean="0"/>
              <a:t>耶 和 华 向 亚 伯 兰 显 现 ， 说 ： 我 要 把 这 地 赐 给 你 的 後 裔 。 亚 伯 兰 就 在 那 里 为 向 他 显 现 的 耶 和 华 筑 了 一 座 坛 。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创世纪</a:t>
            </a:r>
            <a:r>
              <a:rPr lang="en-US" altLang="zh-CN" dirty="0" smtClean="0"/>
              <a:t>15:</a:t>
            </a:r>
            <a:r>
              <a:rPr lang="zh-CN" altLang="en-US" dirty="0" smtClean="0"/>
              <a:t> </a:t>
            </a:r>
            <a:r>
              <a:rPr lang="en-US" altLang="zh-CN" dirty="0" smtClean="0"/>
              <a:t>16-21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219200"/>
            <a:ext cx="8501122" cy="5638800"/>
          </a:xfrm>
        </p:spPr>
        <p:txBody>
          <a:bodyPr>
            <a:normAutofit fontScale="32500" lnSpcReduction="20000"/>
          </a:bodyPr>
          <a:lstStyle/>
          <a:p>
            <a:r>
              <a:rPr lang="en-US" altLang="zh-CN" sz="4500" baseline="30000" dirty="0" smtClean="0"/>
              <a:t>12 </a:t>
            </a:r>
            <a:r>
              <a:rPr lang="zh-CN" altLang="en-US" sz="5500" b="1" dirty="0" smtClean="0"/>
              <a:t>日 头 正 落 的 时 候 ， 亚 伯 兰 沉 沉 地 睡 了 ； 忽 然 有 惊 人 的 大 黑 暗 </a:t>
            </a:r>
            <a:r>
              <a:rPr lang="en-US" altLang="zh-CN" sz="5500" b="1" dirty="0" smtClean="0"/>
              <a:t> </a:t>
            </a:r>
            <a:r>
              <a:rPr lang="en-US" altLang="zh-CN" sz="5500" b="1" dirty="0" smtClean="0"/>
              <a:t> </a:t>
            </a:r>
          </a:p>
          <a:p>
            <a:pPr>
              <a:buNone/>
            </a:pPr>
            <a:r>
              <a:rPr lang="en-US" altLang="zh-CN" sz="5500" b="1" dirty="0" smtClean="0"/>
              <a:t>        </a:t>
            </a:r>
            <a:r>
              <a:rPr lang="zh-CN" altLang="en-US" sz="5500" b="1" dirty="0" smtClean="0"/>
              <a:t>落 </a:t>
            </a:r>
            <a:r>
              <a:rPr lang="zh-CN" altLang="en-US" sz="5500" b="1" dirty="0" smtClean="0"/>
              <a:t>在 他 身 上 。</a:t>
            </a:r>
          </a:p>
          <a:p>
            <a:r>
              <a:rPr lang="en-US" altLang="zh-CN" sz="5500" b="1" baseline="30000" dirty="0" smtClean="0"/>
              <a:t>13 </a:t>
            </a:r>
            <a:r>
              <a:rPr lang="en-US" altLang="zh-CN" sz="5500" b="1" baseline="30000" dirty="0" smtClean="0"/>
              <a:t> </a:t>
            </a:r>
            <a:r>
              <a:rPr lang="zh-CN" altLang="en-US" sz="5500" b="1" dirty="0" smtClean="0"/>
              <a:t>耶 </a:t>
            </a:r>
            <a:r>
              <a:rPr lang="zh-CN" altLang="en-US" sz="5500" b="1" dirty="0" smtClean="0"/>
              <a:t>和 华 对 亚 伯 兰 说 ： 你 要 的 确 知 道 ， 你 的 後 裔 必 寄 居 别 人 的 </a:t>
            </a:r>
            <a:r>
              <a:rPr lang="zh-CN" altLang="en-US" sz="5500" b="1" dirty="0" smtClean="0"/>
              <a:t>  </a:t>
            </a:r>
            <a:endParaRPr lang="en-US" altLang="zh-CN" sz="5500" b="1" dirty="0" smtClean="0"/>
          </a:p>
          <a:p>
            <a:pPr>
              <a:buNone/>
            </a:pPr>
            <a:r>
              <a:rPr lang="en-US" altLang="zh-CN" sz="5500" b="1" dirty="0" smtClean="0"/>
              <a:t>	 </a:t>
            </a:r>
            <a:r>
              <a:rPr lang="en-US" altLang="zh-CN" sz="5500" b="1" dirty="0" smtClean="0"/>
              <a:t>   </a:t>
            </a:r>
            <a:r>
              <a:rPr lang="zh-CN" altLang="en-US" sz="5500" b="1" dirty="0" smtClean="0"/>
              <a:t>地 </a:t>
            </a:r>
            <a:r>
              <a:rPr lang="zh-CN" altLang="en-US" sz="5500" b="1" dirty="0" smtClean="0"/>
              <a:t>， 又 服 事 那 地 的 人 ； 那 地 的 人 要 苦 待 他 们 四 百 年 。</a:t>
            </a:r>
          </a:p>
          <a:p>
            <a:r>
              <a:rPr lang="en-US" altLang="zh-CN" sz="5500" b="1" baseline="30000" dirty="0" smtClean="0"/>
              <a:t>14 </a:t>
            </a:r>
            <a:r>
              <a:rPr lang="en-US" altLang="zh-CN" sz="5500" b="1" baseline="30000" dirty="0" smtClean="0"/>
              <a:t> </a:t>
            </a:r>
            <a:r>
              <a:rPr lang="zh-CN" altLang="en-US" sz="5500" b="1" dirty="0" smtClean="0"/>
              <a:t>并 </a:t>
            </a:r>
            <a:r>
              <a:rPr lang="zh-CN" altLang="en-US" sz="5500" b="1" dirty="0" smtClean="0"/>
              <a:t>且 他 们 所 要 服 事 的 那 国 ， 我 要 惩 罚 ， 後 来 他 们 必 带 着 许 多 </a:t>
            </a:r>
            <a:endParaRPr lang="en-US" altLang="zh-CN" sz="5500" b="1" dirty="0" smtClean="0"/>
          </a:p>
          <a:p>
            <a:pPr>
              <a:buNone/>
            </a:pPr>
            <a:r>
              <a:rPr lang="en-US" altLang="zh-CN" sz="5500" b="1" dirty="0" smtClean="0"/>
              <a:t>	</a:t>
            </a:r>
            <a:r>
              <a:rPr lang="en-US" altLang="zh-CN" sz="5500" b="1" dirty="0" smtClean="0"/>
              <a:t>    </a:t>
            </a:r>
            <a:r>
              <a:rPr lang="zh-CN" altLang="en-US" sz="5500" b="1" dirty="0" smtClean="0"/>
              <a:t>财 </a:t>
            </a:r>
            <a:r>
              <a:rPr lang="zh-CN" altLang="en-US" sz="5500" b="1" dirty="0" smtClean="0"/>
              <a:t>物 从 那 里 出 来 。</a:t>
            </a:r>
          </a:p>
          <a:p>
            <a:r>
              <a:rPr lang="en-US" altLang="zh-CN" sz="5500" b="1" baseline="30000" dirty="0" smtClean="0"/>
              <a:t>15 </a:t>
            </a:r>
            <a:r>
              <a:rPr lang="en-US" altLang="zh-CN" sz="5500" b="1" baseline="30000" dirty="0" smtClean="0"/>
              <a:t> </a:t>
            </a:r>
            <a:r>
              <a:rPr lang="zh-CN" altLang="en-US" sz="5500" b="1" dirty="0" smtClean="0"/>
              <a:t>但 </a:t>
            </a:r>
            <a:r>
              <a:rPr lang="zh-CN" altLang="en-US" sz="5500" b="1" dirty="0" smtClean="0"/>
              <a:t>你 要 享 大 寿 数 ， 平 平 安 安 地 归 到 你 列 祖 那 里 ， 被 人 埋 葬 。</a:t>
            </a:r>
          </a:p>
          <a:p>
            <a:r>
              <a:rPr lang="en-US" altLang="zh-CN" sz="5500" b="1" baseline="30000" dirty="0" smtClean="0"/>
              <a:t>16 </a:t>
            </a:r>
            <a:r>
              <a:rPr lang="en-US" altLang="zh-CN" sz="5500" b="1" baseline="30000" dirty="0" smtClean="0"/>
              <a:t> </a:t>
            </a:r>
            <a:r>
              <a:rPr lang="zh-CN" altLang="en-US" sz="5500" b="1" dirty="0" smtClean="0"/>
              <a:t>到 </a:t>
            </a:r>
            <a:r>
              <a:rPr lang="zh-CN" altLang="en-US" sz="5500" b="1" dirty="0" smtClean="0"/>
              <a:t>了 第 四 代 ， 他 们 必 回 到 此 地 ， 因 为 亚 摩 利 人 的 罪 孽 还 没 有 </a:t>
            </a:r>
            <a:endParaRPr lang="en-US" altLang="zh-CN" sz="5500" b="1" dirty="0" smtClean="0"/>
          </a:p>
          <a:p>
            <a:pPr>
              <a:buNone/>
            </a:pPr>
            <a:r>
              <a:rPr lang="en-US" altLang="zh-CN" sz="5500" b="1" dirty="0" smtClean="0"/>
              <a:t>	</a:t>
            </a:r>
            <a:r>
              <a:rPr lang="en-US" altLang="zh-CN" sz="5500" b="1" dirty="0" smtClean="0"/>
              <a:t>   </a:t>
            </a:r>
            <a:r>
              <a:rPr lang="zh-CN" altLang="en-US" sz="5500" b="1" dirty="0" smtClean="0"/>
              <a:t>满 </a:t>
            </a:r>
            <a:r>
              <a:rPr lang="zh-CN" altLang="en-US" sz="5500" b="1" dirty="0" smtClean="0"/>
              <a:t>盈 。</a:t>
            </a:r>
          </a:p>
          <a:p>
            <a:r>
              <a:rPr lang="en-US" altLang="zh-CN" sz="5500" b="1" baseline="30000" dirty="0" smtClean="0"/>
              <a:t>17 </a:t>
            </a:r>
            <a:r>
              <a:rPr lang="en-US" altLang="zh-CN" sz="5500" b="1" baseline="30000" dirty="0" smtClean="0"/>
              <a:t> </a:t>
            </a:r>
            <a:r>
              <a:rPr lang="zh-CN" altLang="en-US" sz="5500" b="1" dirty="0" smtClean="0"/>
              <a:t>日 </a:t>
            </a:r>
            <a:r>
              <a:rPr lang="zh-CN" altLang="en-US" sz="5500" b="1" dirty="0" smtClean="0"/>
              <a:t>落 天 黑 ， 不 料 有 冒 烟 的 炉 并 烧 着 的 火 把 从 那 些 </a:t>
            </a:r>
            <a:r>
              <a:rPr lang="zh-CN" altLang="en-US" sz="5500" b="1" dirty="0" smtClean="0"/>
              <a:t>肉块中经过 </a:t>
            </a:r>
            <a:r>
              <a:rPr lang="zh-CN" altLang="en-US" sz="5500" b="1" dirty="0" smtClean="0"/>
              <a:t>。</a:t>
            </a:r>
          </a:p>
          <a:p>
            <a:r>
              <a:rPr lang="en-US" altLang="zh-CN" sz="5500" b="1" baseline="30000" dirty="0" smtClean="0"/>
              <a:t>18 </a:t>
            </a:r>
            <a:r>
              <a:rPr lang="zh-CN" altLang="en-US" sz="5500" b="1" dirty="0" smtClean="0"/>
              <a:t>当 那 日 ， 耶 和 华 与 亚 伯 兰 立 约 ， 说 ： 我 已 赐 给 你 的 後 裔 ， 从 埃 </a:t>
            </a:r>
            <a:endParaRPr lang="en-US" altLang="zh-CN" sz="5500" b="1" dirty="0" smtClean="0"/>
          </a:p>
          <a:p>
            <a:pPr>
              <a:buNone/>
            </a:pPr>
            <a:r>
              <a:rPr lang="en-US" altLang="zh-CN" sz="5500" b="1" dirty="0" smtClean="0"/>
              <a:t>	 </a:t>
            </a:r>
            <a:r>
              <a:rPr lang="en-US" altLang="zh-CN" sz="5500" b="1" dirty="0" smtClean="0"/>
              <a:t>  </a:t>
            </a:r>
            <a:r>
              <a:rPr lang="zh-CN" altLang="en-US" sz="5500" b="1" dirty="0" smtClean="0"/>
              <a:t>及 </a:t>
            </a:r>
            <a:r>
              <a:rPr lang="zh-CN" altLang="en-US" sz="5500" b="1" dirty="0" smtClean="0"/>
              <a:t>河 直 到 伯 拉 大 河 之 地 ，</a:t>
            </a:r>
          </a:p>
          <a:p>
            <a:r>
              <a:rPr lang="en-US" altLang="zh-CN" sz="5500" b="1" baseline="30000" dirty="0" smtClean="0"/>
              <a:t>19 </a:t>
            </a:r>
            <a:r>
              <a:rPr lang="zh-CN" altLang="en-US" sz="5500" b="1" dirty="0" smtClean="0"/>
              <a:t>就 是 基 尼 人 、 基 尼 洗 人 、 甲 摩 尼 人 、</a:t>
            </a:r>
          </a:p>
          <a:p>
            <a:r>
              <a:rPr lang="en-US" altLang="zh-CN" sz="5500" b="1" baseline="30000" dirty="0" smtClean="0"/>
              <a:t>20 </a:t>
            </a:r>
            <a:r>
              <a:rPr lang="en-US" altLang="zh-CN" sz="5500" b="1" baseline="30000" dirty="0" smtClean="0"/>
              <a:t> </a:t>
            </a:r>
            <a:r>
              <a:rPr lang="zh-CN" altLang="en-US" sz="5500" b="1" dirty="0" smtClean="0"/>
              <a:t>赫 人 、 比 利 洗 人 、 利 乏 音 人 、</a:t>
            </a:r>
          </a:p>
          <a:p>
            <a:r>
              <a:rPr lang="en-US" altLang="zh-CN" sz="5500" b="1" baseline="30000" dirty="0" smtClean="0"/>
              <a:t>21 </a:t>
            </a:r>
            <a:r>
              <a:rPr lang="en-US" altLang="zh-CN" sz="5500" b="1" baseline="30000" dirty="0" smtClean="0"/>
              <a:t> </a:t>
            </a:r>
            <a:r>
              <a:rPr lang="zh-CN" altLang="en-US" sz="5500" b="1" dirty="0" smtClean="0"/>
              <a:t>亚 </a:t>
            </a:r>
            <a:r>
              <a:rPr lang="zh-CN" altLang="en-US" sz="5500" b="1" dirty="0" smtClean="0"/>
              <a:t>摩 利 人 、 迦 南 人 、 革 迦 撒 人 、 耶 布 斯 人 之 地 。</a:t>
            </a:r>
          </a:p>
          <a:p>
            <a:endParaRPr lang="en-GB" sz="55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约书亚</a:t>
            </a:r>
            <a:r>
              <a:rPr lang="zh-CN" altLang="en-US" b="1" dirty="0" smtClean="0"/>
              <a:t>记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11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耶和华你们的神，本是上天下地的神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for the </a:t>
            </a:r>
            <a:r>
              <a:rPr lang="en-US" sz="3600" cap="small" dirty="0" smtClean="0"/>
              <a:t>Lord</a:t>
            </a:r>
            <a:r>
              <a:rPr lang="en-US" sz="3600" dirty="0" smtClean="0"/>
              <a:t> your God, </a:t>
            </a:r>
            <a:r>
              <a:rPr lang="en-US" sz="3600" dirty="0" smtClean="0"/>
              <a:t>he </a:t>
            </a:r>
            <a:r>
              <a:rPr lang="en-US" sz="3600" dirty="0" smtClean="0"/>
              <a:t>is God in heaven above, and in earth </a:t>
            </a:r>
            <a:r>
              <a:rPr lang="en-US" sz="3600" dirty="0" smtClean="0"/>
              <a:t>beneath</a:t>
            </a:r>
            <a:r>
              <a:rPr lang="zh-CN" altLang="en-US" sz="3600" dirty="0" smtClean="0"/>
              <a:t> （</a:t>
            </a:r>
            <a:r>
              <a:rPr lang="en-US" altLang="zh-CN" sz="3600" dirty="0" smtClean="0"/>
              <a:t>KJV</a:t>
            </a:r>
            <a:r>
              <a:rPr lang="zh-CN" altLang="en-US" sz="3600" dirty="0" smtClean="0"/>
              <a:t>）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1</a:t>
            </a:r>
            <a:r>
              <a:rPr lang="zh-CN" altLang="en-US" b="1" dirty="0" smtClean="0"/>
              <a:t>。喇合的信源于她对神的认识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zh-CN" altLang="en-US" dirty="0" smtClean="0"/>
              <a:t>。耶和华已经将这地赐给以色</a:t>
            </a:r>
            <a:r>
              <a:rPr lang="zh-CN" altLang="en-US" dirty="0" smtClean="0"/>
              <a:t>列人</a:t>
            </a:r>
            <a:r>
              <a:rPr lang="en-US" altLang="zh-CN" dirty="0" smtClean="0"/>
              <a:t>—2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9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GB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。耶和华用神迹带领以色利人出了为奴之地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埃</a:t>
            </a:r>
            <a:r>
              <a:rPr lang="zh-CN" altLang="en-US" dirty="0" smtClean="0"/>
              <a:t>及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</a:t>
            </a:r>
            <a:r>
              <a:rPr lang="zh-CN" altLang="en-US" dirty="0" smtClean="0"/>
              <a:t>       </a:t>
            </a:r>
            <a:r>
              <a:rPr lang="en-US" altLang="zh-CN" dirty="0" smtClean="0"/>
              <a:t>--2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endParaRPr lang="en-GB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。耶和</a:t>
            </a:r>
            <a:r>
              <a:rPr lang="zh-CN" altLang="en-US" dirty="0" smtClean="0"/>
              <a:t>华  神</a:t>
            </a:r>
            <a:r>
              <a:rPr lang="zh-CN" altLang="en-US" dirty="0" smtClean="0"/>
              <a:t>使红海枯</a:t>
            </a:r>
            <a:r>
              <a:rPr lang="zh-CN" altLang="en-US" dirty="0" smtClean="0"/>
              <a:t>干</a:t>
            </a:r>
            <a:r>
              <a:rPr lang="en-US" altLang="zh-CN" dirty="0" smtClean="0"/>
              <a:t>—2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</a:p>
          <a:p>
            <a:endParaRPr lang="en-GB" dirty="0" smtClean="0"/>
          </a:p>
          <a:p>
            <a:r>
              <a:rPr lang="en-US" dirty="0" smtClean="0"/>
              <a:t>4</a:t>
            </a:r>
            <a:r>
              <a:rPr lang="zh-CN" altLang="en-US" dirty="0" smtClean="0"/>
              <a:t>。祂灭了约旦河东的两个亚摩利</a:t>
            </a:r>
            <a:r>
              <a:rPr lang="zh-CN" altLang="en-US" dirty="0" smtClean="0"/>
              <a:t>王</a:t>
            </a:r>
            <a:r>
              <a:rPr lang="en-US" altLang="zh-CN" dirty="0" smtClean="0"/>
              <a:t>—2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</a:p>
          <a:p>
            <a:endParaRPr lang="en-GB" dirty="0" smtClean="0"/>
          </a:p>
          <a:p>
            <a:r>
              <a:rPr lang="en-US" dirty="0" smtClean="0"/>
              <a:t>5</a:t>
            </a:r>
            <a:r>
              <a:rPr lang="zh-CN" altLang="en-US" dirty="0" smtClean="0"/>
              <a:t>。耶和</a:t>
            </a:r>
            <a:r>
              <a:rPr lang="zh-CN" altLang="en-US" dirty="0" smtClean="0"/>
              <a:t>华  神</a:t>
            </a:r>
            <a:r>
              <a:rPr lang="zh-CN" altLang="en-US" dirty="0" smtClean="0"/>
              <a:t>，本是上天下地</a:t>
            </a:r>
            <a:r>
              <a:rPr lang="zh-CN" altLang="en-US" dirty="0" smtClean="0"/>
              <a:t>的  神</a:t>
            </a:r>
            <a:r>
              <a:rPr lang="en-US" altLang="zh-CN" dirty="0" smtClean="0"/>
              <a:t>—2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11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。</a:t>
            </a:r>
            <a:r>
              <a:rPr lang="zh-CN" altLang="en-US" b="1" dirty="0" smtClean="0"/>
              <a:t>神所赐的信并不分犹太人或是外邦人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摩</a:t>
            </a:r>
            <a:r>
              <a:rPr lang="zh-CN" altLang="en-US" dirty="0" smtClean="0"/>
              <a:t>西警告以色列的百姓“因 為 耶 和华─ 你 的 神 </a:t>
            </a:r>
            <a:r>
              <a:rPr lang="zh-CN" altLang="en-US" dirty="0" smtClean="0"/>
              <a:t>乃 </a:t>
            </a:r>
            <a:r>
              <a:rPr lang="zh-CN" altLang="en-US" dirty="0" smtClean="0"/>
              <a:t>是 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烈 </a:t>
            </a:r>
            <a:r>
              <a:rPr lang="zh-CN" altLang="en-US" dirty="0" smtClean="0"/>
              <a:t>火 ， 是 忌 邪 的 神 </a:t>
            </a:r>
            <a:r>
              <a:rPr lang="zh-CN" altLang="en-US" dirty="0" smtClean="0"/>
              <a:t>。”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</a:t>
            </a:r>
            <a:r>
              <a:rPr lang="en-US" altLang="zh-CN" dirty="0" smtClean="0"/>
              <a:t>			---</a:t>
            </a:r>
            <a:r>
              <a:rPr lang="zh-CN" altLang="en-US" dirty="0" smtClean="0"/>
              <a:t>申</a:t>
            </a:r>
            <a:r>
              <a:rPr lang="zh-CN" altLang="en-US" dirty="0" smtClean="0"/>
              <a:t>命记</a:t>
            </a:r>
            <a:r>
              <a:rPr lang="en-US" dirty="0" smtClean="0"/>
              <a:t>4</a:t>
            </a:r>
            <a:r>
              <a:rPr lang="zh-CN" altLang="en-US" dirty="0" smtClean="0"/>
              <a:t>：</a:t>
            </a:r>
            <a:r>
              <a:rPr lang="en-US" dirty="0" smtClean="0"/>
              <a:t>24</a:t>
            </a:r>
          </a:p>
          <a:p>
            <a:pPr>
              <a:buNone/>
            </a:pPr>
            <a:endParaRPr lang="en-US" dirty="0" smtClean="0"/>
          </a:p>
          <a:p>
            <a:r>
              <a:rPr lang="zh-CN" altLang="en-US" dirty="0" smtClean="0"/>
              <a:t>若是你們以事奉耶和華為不好，今日就可以選擇所要事奉的：是你們列祖在大河那邊所事奉的神呢？是你們所住這地的亞摩利人的神呢？至於我和我家，我們必定事奉耶和</a:t>
            </a:r>
            <a:r>
              <a:rPr lang="zh-CN" altLang="en-US" dirty="0" smtClean="0"/>
              <a:t>華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		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</a:t>
            </a:r>
            <a:r>
              <a:rPr lang="zh-CN" altLang="en-US" dirty="0" smtClean="0"/>
              <a:t> 约书亚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15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656</TotalTime>
  <Words>792</Words>
  <Application>Microsoft Office PowerPoint</Application>
  <PresentationFormat>On-screen Show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Slide 1</vt:lpstr>
      <vt:lpstr>马太福音5：16</vt:lpstr>
      <vt:lpstr>雅各书2：26</vt:lpstr>
      <vt:lpstr>Slide 4</vt:lpstr>
      <vt:lpstr>创世纪12：6-7 </vt:lpstr>
      <vt:lpstr>创世纪15: 16-21 </vt:lpstr>
      <vt:lpstr>约书亚记2：11</vt:lpstr>
      <vt:lpstr>1。喇合的信源于她对神的认识</vt:lpstr>
      <vt:lpstr>2。神所赐的信并不分犹太人或是外邦人</vt:lpstr>
      <vt:lpstr> </vt:lpstr>
      <vt:lpstr>4。喇合信神是用行动来表明的。</vt:lpstr>
      <vt:lpstr>5。妓女喇合预表了神的救恩计划</vt:lpstr>
      <vt:lpstr>约书亚记2：1</vt:lpstr>
      <vt:lpstr>Slide 14</vt:lpstr>
      <vt:lpstr>Slide 15</vt:lpstr>
      <vt:lpstr>Slide 16</vt:lpstr>
      <vt:lpstr>7。喇合全家得救 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56</cp:revision>
  <dcterms:created xsi:type="dcterms:W3CDTF">2014-05-17T04:49:16Z</dcterms:created>
  <dcterms:modified xsi:type="dcterms:W3CDTF">2014-05-17T15:45:52Z</dcterms:modified>
</cp:coreProperties>
</file>