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1" r:id="rId2"/>
  </p:sldMasterIdLst>
  <p:notesMasterIdLst>
    <p:notesMasterId r:id="rId14"/>
  </p:notesMasterIdLst>
  <p:sldIdLst>
    <p:sldId id="283" r:id="rId3"/>
    <p:sldId id="477" r:id="rId4"/>
    <p:sldId id="496" r:id="rId5"/>
    <p:sldId id="497" r:id="rId6"/>
    <p:sldId id="524" r:id="rId7"/>
    <p:sldId id="527" r:id="rId8"/>
    <p:sldId id="526" r:id="rId9"/>
    <p:sldId id="523" r:id="rId10"/>
    <p:sldId id="522" r:id="rId11"/>
    <p:sldId id="525" r:id="rId12"/>
    <p:sldId id="52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70" autoAdjust="0"/>
    <p:restoredTop sz="74405" autoAdjust="0"/>
  </p:normalViewPr>
  <p:slideViewPr>
    <p:cSldViewPr snapToGrid="0" snapToObjects="1">
      <p:cViewPr>
        <p:scale>
          <a:sx n="60" d="100"/>
          <a:sy n="60" d="100"/>
        </p:scale>
        <p:origin x="-2048" y="-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4" d="100"/>
        <a:sy n="12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E85CF8-BDFF-4C15-AB72-30AA982E4BA8}" type="datetimeFigureOut">
              <a:rPr lang="en-US" smtClean="0"/>
              <a:pPr/>
              <a:t>5/05/2014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8E6A76-0A98-44E3-9D7A-A5EDF2EC4AFE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74731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E6A76-0A98-44E3-9D7A-A5EDF2EC4AFE}" type="slidenum">
              <a:rPr lang="en-AU" smtClean="0"/>
              <a:pPr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5068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E6A76-0A98-44E3-9D7A-A5EDF2EC4AFE}" type="slidenum">
              <a:rPr lang="en-AU" smtClean="0"/>
              <a:pPr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838228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E6A76-0A98-44E3-9D7A-A5EDF2EC4AFE}" type="slidenum">
              <a:rPr lang="en-AU" smtClean="0"/>
              <a:pPr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838228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E6A76-0A98-44E3-9D7A-A5EDF2EC4AFE}" type="slidenum">
              <a:rPr lang="en-AU" smtClean="0"/>
              <a:pPr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838228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E6A76-0A98-44E3-9D7A-A5EDF2EC4AFE}" type="slidenum">
              <a:rPr lang="en-AU" smtClean="0"/>
              <a:pPr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50685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E6A76-0A98-44E3-9D7A-A5EDF2EC4AFE}" type="slidenum">
              <a:rPr lang="en-AU" smtClean="0"/>
              <a:pPr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50685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E6A76-0A98-44E3-9D7A-A5EDF2EC4AFE}" type="slidenum">
              <a:rPr lang="en-AU" smtClean="0"/>
              <a:pPr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838228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E6A76-0A98-44E3-9D7A-A5EDF2EC4AFE}" type="slidenum">
              <a:rPr lang="en-AU" smtClean="0"/>
              <a:pPr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5068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B6D5D-1273-C741-BC03-CD3BF25DEFDB}" type="datetimeFigureOut">
              <a:rPr lang="en-US" smtClean="0"/>
              <a:pPr/>
              <a:t>5/05/2014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6117-73A9-6D43-A09B-69E0F87394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013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B6D5D-1273-C741-BC03-CD3BF25DEFDB}" type="datetimeFigureOut">
              <a:rPr lang="en-US" smtClean="0"/>
              <a:pPr/>
              <a:t>5/05/2014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6117-73A9-6D43-A09B-69E0F87394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7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B6D5D-1273-C741-BC03-CD3BF25DEFDB}" type="datetimeFigureOut">
              <a:rPr lang="en-US" smtClean="0"/>
              <a:pPr/>
              <a:t>5/05/2014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6117-73A9-6D43-A09B-69E0F87394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8028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B062-6D52-450C-839C-0F6D64CCC443}" type="datetimeFigureOut">
              <a:rPr lang="en-AU" smtClean="0"/>
              <a:t>5/05/2014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08A8A-3C0C-488B-AF23-AAC0F8308E0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70849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B062-6D52-450C-839C-0F6D64CCC443}" type="datetimeFigureOut">
              <a:rPr lang="en-AU" smtClean="0"/>
              <a:t>5/05/2014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08A8A-3C0C-488B-AF23-AAC0F8308E0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5516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B062-6D52-450C-839C-0F6D64CCC443}" type="datetimeFigureOut">
              <a:rPr lang="en-AU" smtClean="0"/>
              <a:t>5/05/2014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08A8A-3C0C-488B-AF23-AAC0F8308E0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452739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B062-6D52-450C-839C-0F6D64CCC443}" type="datetimeFigureOut">
              <a:rPr lang="en-AU" smtClean="0"/>
              <a:t>5/05/2014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08A8A-3C0C-488B-AF23-AAC0F8308E0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286312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B062-6D52-450C-839C-0F6D64CCC443}" type="datetimeFigureOut">
              <a:rPr lang="en-AU" smtClean="0"/>
              <a:t>5/05/2014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08A8A-3C0C-488B-AF23-AAC0F8308E0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193664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B062-6D52-450C-839C-0F6D64CCC443}" type="datetimeFigureOut">
              <a:rPr lang="en-AU" smtClean="0"/>
              <a:t>5/05/2014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08A8A-3C0C-488B-AF23-AAC0F8308E0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895148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B062-6D52-450C-839C-0F6D64CCC443}" type="datetimeFigureOut">
              <a:rPr lang="en-AU" smtClean="0"/>
              <a:t>5/05/2014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08A8A-3C0C-488B-AF23-AAC0F8308E0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430968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B062-6D52-450C-839C-0F6D64CCC443}" type="datetimeFigureOut">
              <a:rPr lang="en-AU" smtClean="0"/>
              <a:t>5/05/2014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08A8A-3C0C-488B-AF23-AAC0F8308E0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9428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5874"/>
            <a:ext cx="8229600" cy="4650290"/>
          </a:xfrm>
        </p:spPr>
        <p:txBody>
          <a:bodyPr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B6D5D-1273-C741-BC03-CD3BF25DEFDB}" type="datetimeFigureOut">
              <a:rPr lang="en-US" smtClean="0"/>
              <a:pPr/>
              <a:t>5/05/2014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6117-73A9-6D43-A09B-69E0F87394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015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B062-6D52-450C-839C-0F6D64CCC443}" type="datetimeFigureOut">
              <a:rPr lang="en-AU" smtClean="0"/>
              <a:t>5/05/2014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08A8A-3C0C-488B-AF23-AAC0F8308E0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760095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B062-6D52-450C-839C-0F6D64CCC443}" type="datetimeFigureOut">
              <a:rPr lang="en-AU" smtClean="0"/>
              <a:t>5/05/2014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08A8A-3C0C-488B-AF23-AAC0F8308E0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93517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B062-6D52-450C-839C-0F6D64CCC443}" type="datetimeFigureOut">
              <a:rPr lang="en-AU" smtClean="0"/>
              <a:t>5/05/2014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08A8A-3C0C-488B-AF23-AAC0F8308E0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15242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B6D5D-1273-C741-BC03-CD3BF25DEFDB}" type="datetimeFigureOut">
              <a:rPr lang="en-US" smtClean="0"/>
              <a:pPr/>
              <a:t>5/05/2014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6117-73A9-6D43-A09B-69E0F87394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766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B6D5D-1273-C741-BC03-CD3BF25DEFDB}" type="datetimeFigureOut">
              <a:rPr lang="en-US" smtClean="0"/>
              <a:pPr/>
              <a:t>5/05/2014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6117-73A9-6D43-A09B-69E0F87394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637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B6D5D-1273-C741-BC03-CD3BF25DEFDB}" type="datetimeFigureOut">
              <a:rPr lang="en-US" smtClean="0"/>
              <a:pPr/>
              <a:t>5/05/2014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6117-73A9-6D43-A09B-69E0F87394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985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B6D5D-1273-C741-BC03-CD3BF25DEFDB}" type="datetimeFigureOut">
              <a:rPr lang="en-US" smtClean="0"/>
              <a:pPr/>
              <a:t>5/05/2014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6117-73A9-6D43-A09B-69E0F87394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3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B6D5D-1273-C741-BC03-CD3BF25DEFDB}" type="datetimeFigureOut">
              <a:rPr lang="en-US" smtClean="0"/>
              <a:pPr/>
              <a:t>5/05/2014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6117-73A9-6D43-A09B-69E0F87394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296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B6D5D-1273-C741-BC03-CD3BF25DEFDB}" type="datetimeFigureOut">
              <a:rPr lang="en-US" smtClean="0"/>
              <a:pPr/>
              <a:t>5/05/2014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6117-73A9-6D43-A09B-69E0F87394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73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B6D5D-1273-C741-BC03-CD3BF25DEFDB}" type="datetimeFigureOut">
              <a:rPr lang="en-US" smtClean="0"/>
              <a:pPr/>
              <a:t>5/05/2014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6117-73A9-6D43-A09B-69E0F87394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840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1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7012"/>
            <a:ext cx="8229600" cy="4979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B6D5D-1273-C741-BC03-CD3BF25DEFDB}" type="datetimeFigureOut">
              <a:rPr lang="en-US" smtClean="0"/>
              <a:pPr/>
              <a:t>5/05/2014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26117-73A9-6D43-A09B-69E0F87394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7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FB062-6D52-450C-839C-0F6D64CCC443}" type="datetimeFigureOut">
              <a:rPr lang="en-AU" smtClean="0"/>
              <a:t>5/05/2014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08A8A-3C0C-488B-AF23-AAC0F8308E0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40391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证道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altLang="zh-TW" b="1" dirty="0" smtClean="0"/>
          </a:p>
          <a:p>
            <a:pPr algn="ctr">
              <a:buNone/>
            </a:pPr>
            <a:endParaRPr lang="en-US" altLang="zh-TW" b="1" dirty="0" smtClean="0"/>
          </a:p>
          <a:p>
            <a:pPr algn="ctr">
              <a:buNone/>
            </a:pPr>
            <a:r>
              <a:rPr lang="zh-CN" altLang="en-US" sz="6000" b="1" dirty="0" smtClean="0"/>
              <a:t>寻求从上头来的智慧</a:t>
            </a:r>
            <a:endParaRPr lang="en-US" altLang="zh-CN" sz="6000" b="1" dirty="0"/>
          </a:p>
          <a:p>
            <a:pPr algn="ctr">
              <a:buNone/>
            </a:pPr>
            <a:endParaRPr lang="en-US" altLang="zh-CN" sz="4800" dirty="0" smtClean="0"/>
          </a:p>
          <a:p>
            <a:pPr algn="ctr">
              <a:buNone/>
            </a:pPr>
            <a:r>
              <a:rPr lang="zh-CN" altLang="en-US" sz="4000" b="1" dirty="0" smtClean="0"/>
              <a:t>箴言</a:t>
            </a:r>
            <a:r>
              <a:rPr lang="en-US" altLang="zh-CN" sz="4000" b="1" dirty="0" smtClean="0"/>
              <a:t>2</a:t>
            </a:r>
            <a:r>
              <a:rPr lang="zh-CN" altLang="en-US" sz="4000" b="1" dirty="0" smtClean="0"/>
              <a:t>：</a:t>
            </a:r>
            <a:r>
              <a:rPr lang="en-US" altLang="zh-CN" sz="4000" b="1" dirty="0" smtClean="0"/>
              <a:t>1-9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 smtClean="0"/>
              <a:t>证道：</a:t>
            </a:r>
            <a:r>
              <a:rPr lang="zh-CN" altLang="en-US" sz="2800" b="1" dirty="0"/>
              <a:t>寻求从上头来的智</a:t>
            </a:r>
            <a:r>
              <a:rPr lang="zh-CN" altLang="en-US" sz="2800" b="1" dirty="0" smtClean="0"/>
              <a:t>慧 </a:t>
            </a:r>
            <a:r>
              <a:rPr lang="en-US" altLang="zh-CN" sz="2800" b="1" dirty="0" smtClean="0"/>
              <a:t>-- </a:t>
            </a:r>
            <a:r>
              <a:rPr lang="zh-CN" altLang="en-US" sz="2800" b="1" dirty="0" smtClean="0"/>
              <a:t>箴</a:t>
            </a:r>
            <a:r>
              <a:rPr lang="zh-CN" altLang="en-US" sz="2800" b="1" dirty="0"/>
              <a:t>言</a:t>
            </a:r>
            <a:r>
              <a:rPr lang="en-US" altLang="zh-CN" sz="2800" b="1" dirty="0"/>
              <a:t>2</a:t>
            </a:r>
            <a:r>
              <a:rPr lang="zh-CN" altLang="en-US" sz="2800" b="1" dirty="0"/>
              <a:t>：</a:t>
            </a:r>
            <a:r>
              <a:rPr lang="en-US" altLang="zh-CN" sz="2800" b="1" dirty="0"/>
              <a:t>1-9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400" b="1" dirty="0">
                <a:latin typeface="黑体"/>
                <a:ea typeface="黑体"/>
                <a:cs typeface="黑体"/>
              </a:rPr>
              <a:t>雅各书</a:t>
            </a:r>
            <a:r>
              <a:rPr lang="en-US" altLang="zh-TW" sz="4400" b="1" dirty="0">
                <a:latin typeface="黑体"/>
                <a:ea typeface="黑体"/>
                <a:cs typeface="黑体"/>
              </a:rPr>
              <a:t>3:13 </a:t>
            </a:r>
            <a:r>
              <a:rPr lang="zh-TW" altLang="en-US" sz="4400" b="1" dirty="0">
                <a:latin typeface="黑体"/>
                <a:ea typeface="黑体"/>
                <a:cs typeface="黑体"/>
              </a:rPr>
              <a:t>你们中间谁是有智慧有见识的呢，他就当在智慧的温柔上，显出他的善行来。</a:t>
            </a:r>
          </a:p>
          <a:p>
            <a:pPr marL="0" indent="0">
              <a:buNone/>
            </a:pPr>
            <a:r>
              <a:rPr lang="en-US" altLang="zh-TW" sz="4400" b="1" dirty="0">
                <a:latin typeface="黑体"/>
                <a:ea typeface="黑体"/>
                <a:cs typeface="黑体"/>
              </a:rPr>
              <a:t>3:17 </a:t>
            </a:r>
            <a:r>
              <a:rPr lang="zh-TW" altLang="en-US" sz="4400" b="1" dirty="0">
                <a:latin typeface="黑体"/>
                <a:ea typeface="黑体"/>
                <a:cs typeface="黑体"/>
              </a:rPr>
              <a:t>唯独从上头来的智慧，先是清洁，后是和平，温良柔顺，满有怜悯，多结善果，没有偏见，没有假冒</a:t>
            </a:r>
            <a:endParaRPr lang="en-US" altLang="zh-CN" sz="4400" b="1" dirty="0" smtClean="0">
              <a:latin typeface="黑体"/>
              <a:ea typeface="黑体"/>
              <a:cs typeface="黑体"/>
            </a:endParaRPr>
          </a:p>
        </p:txBody>
      </p:sp>
    </p:spTree>
    <p:extLst>
      <p:ext uri="{BB962C8B-B14F-4D97-AF65-F5344CB8AC3E}">
        <p14:creationId xmlns:p14="http://schemas.microsoft.com/office/powerpoint/2010/main" val="33429166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 smtClean="0"/>
              <a:t>证道：</a:t>
            </a:r>
            <a:r>
              <a:rPr lang="zh-CN" altLang="en-US" sz="2800" b="1" dirty="0"/>
              <a:t>寻求从上头来的智</a:t>
            </a:r>
            <a:r>
              <a:rPr lang="zh-CN" altLang="en-US" sz="2800" b="1" dirty="0" smtClean="0"/>
              <a:t>慧 </a:t>
            </a:r>
            <a:r>
              <a:rPr lang="en-US" altLang="zh-CN" sz="2800" b="1" dirty="0" smtClean="0"/>
              <a:t>-- </a:t>
            </a:r>
            <a:r>
              <a:rPr lang="zh-CN" altLang="en-US" sz="2800" b="1" dirty="0" smtClean="0"/>
              <a:t>箴</a:t>
            </a:r>
            <a:r>
              <a:rPr lang="zh-CN" altLang="en-US" sz="2800" b="1" dirty="0"/>
              <a:t>言</a:t>
            </a:r>
            <a:r>
              <a:rPr lang="en-US" altLang="zh-CN" sz="2800" b="1" dirty="0"/>
              <a:t>2</a:t>
            </a:r>
            <a:r>
              <a:rPr lang="zh-CN" altLang="en-US" sz="2800" b="1" dirty="0"/>
              <a:t>：</a:t>
            </a:r>
            <a:r>
              <a:rPr lang="en-US" altLang="zh-CN" sz="2800" b="1" dirty="0"/>
              <a:t>1-9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400" b="1" dirty="0">
                <a:latin typeface="黑体"/>
                <a:ea typeface="黑体"/>
                <a:cs typeface="黑体"/>
              </a:rPr>
              <a:t>箴言</a:t>
            </a:r>
            <a:r>
              <a:rPr lang="en-US" altLang="zh-TW" sz="4400" b="1" dirty="0">
                <a:latin typeface="黑体"/>
                <a:ea typeface="黑体"/>
                <a:cs typeface="黑体"/>
              </a:rPr>
              <a:t>2:9 </a:t>
            </a:r>
            <a:r>
              <a:rPr lang="zh-TW" altLang="en-US" sz="4400" b="1" dirty="0">
                <a:latin typeface="黑体"/>
                <a:ea typeface="黑体"/>
                <a:cs typeface="黑体"/>
              </a:rPr>
              <a:t>你也必明白仁义，公平，正直，一切的善道</a:t>
            </a:r>
          </a:p>
          <a:p>
            <a:pPr marL="0" indent="0">
              <a:buNone/>
            </a:pPr>
            <a:r>
              <a:rPr lang="zh-TW" altLang="en-US" sz="4400" b="1" dirty="0" smtClean="0">
                <a:latin typeface="黑体"/>
                <a:ea typeface="黑体"/>
                <a:cs typeface="黑体"/>
              </a:rPr>
              <a:t>雅各书</a:t>
            </a:r>
            <a:r>
              <a:rPr lang="en-US" altLang="zh-TW" sz="4400" b="1" dirty="0" smtClean="0">
                <a:latin typeface="黑体"/>
                <a:ea typeface="黑体"/>
                <a:cs typeface="黑体"/>
              </a:rPr>
              <a:t>3</a:t>
            </a:r>
            <a:r>
              <a:rPr lang="en-US" altLang="zh-TW" sz="4400" b="1" dirty="0">
                <a:latin typeface="黑体"/>
                <a:ea typeface="黑体"/>
                <a:cs typeface="黑体"/>
              </a:rPr>
              <a:t>:17 </a:t>
            </a:r>
            <a:r>
              <a:rPr lang="zh-TW" altLang="en-US" sz="4400" b="1" dirty="0">
                <a:latin typeface="黑体"/>
                <a:ea typeface="黑体"/>
                <a:cs typeface="黑体"/>
              </a:rPr>
              <a:t>唯独从上头来的智慧，先是清洁，后是和平，温良柔顺，满有怜悯，多结善果，没有偏见，没有假冒</a:t>
            </a:r>
            <a:endParaRPr lang="en-US" altLang="zh-CN" sz="4400" b="1" dirty="0" smtClean="0">
              <a:latin typeface="黑体"/>
              <a:ea typeface="黑体"/>
              <a:cs typeface="黑体"/>
            </a:endParaRPr>
          </a:p>
        </p:txBody>
      </p:sp>
    </p:spTree>
    <p:extLst>
      <p:ext uri="{BB962C8B-B14F-4D97-AF65-F5344CB8AC3E}">
        <p14:creationId xmlns:p14="http://schemas.microsoft.com/office/powerpoint/2010/main" val="3614882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 smtClean="0"/>
              <a:t>证道：</a:t>
            </a:r>
            <a:r>
              <a:rPr lang="zh-CN" altLang="en-US" sz="2800" b="1" dirty="0"/>
              <a:t>寻求从上头来的智</a:t>
            </a:r>
            <a:r>
              <a:rPr lang="zh-CN" altLang="en-US" sz="2800" b="1" dirty="0" smtClean="0"/>
              <a:t>慧 </a:t>
            </a:r>
            <a:r>
              <a:rPr lang="en-US" altLang="zh-CN" sz="2800" b="1" dirty="0" smtClean="0"/>
              <a:t>-- </a:t>
            </a:r>
            <a:r>
              <a:rPr lang="zh-CN" altLang="en-US" sz="2800" b="1" dirty="0" smtClean="0"/>
              <a:t>箴</a:t>
            </a:r>
            <a:r>
              <a:rPr lang="zh-CN" altLang="en-US" sz="2800" b="1" dirty="0"/>
              <a:t>言</a:t>
            </a:r>
            <a:r>
              <a:rPr lang="en-US" altLang="zh-CN" sz="2800" b="1" dirty="0"/>
              <a:t>2</a:t>
            </a:r>
            <a:r>
              <a:rPr lang="zh-CN" altLang="en-US" sz="2800" b="1" dirty="0"/>
              <a:t>：</a:t>
            </a:r>
            <a:r>
              <a:rPr lang="en-US" altLang="zh-CN" sz="2800" b="1" dirty="0"/>
              <a:t>1-9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4400" b="1" dirty="0" smtClean="0"/>
              <a:t>1 </a:t>
            </a:r>
            <a:r>
              <a:rPr lang="zh-CN" altLang="en-US" sz="4400" b="1" dirty="0" smtClean="0"/>
              <a:t>我儿，你若领受我的言语，存记我的命令，</a:t>
            </a:r>
            <a:endParaRPr lang="en-US" altLang="zh-CN" sz="4400" b="1" dirty="0" smtClean="0"/>
          </a:p>
          <a:p>
            <a:pPr marL="0" indent="0">
              <a:buNone/>
            </a:pPr>
            <a:r>
              <a:rPr lang="en-US" altLang="zh-CN" sz="4400" b="1" dirty="0" smtClean="0"/>
              <a:t>2 </a:t>
            </a:r>
            <a:r>
              <a:rPr lang="zh-CN" altLang="en-US" sz="4400" b="1" dirty="0" smtClean="0"/>
              <a:t>侧耳听智慧，专心求聪明，</a:t>
            </a:r>
            <a:endParaRPr lang="en-US" altLang="zh-CN" sz="4400" b="1" dirty="0" smtClean="0"/>
          </a:p>
          <a:p>
            <a:pPr marL="0" indent="0">
              <a:buNone/>
            </a:pPr>
            <a:r>
              <a:rPr lang="en-US" altLang="zh-CN" sz="4400" b="1" dirty="0" smtClean="0"/>
              <a:t>3 </a:t>
            </a:r>
            <a:r>
              <a:rPr lang="zh-CN" altLang="en-US" sz="4400" b="1" dirty="0" smtClean="0"/>
              <a:t>呼求明哲，扬声求聪明</a:t>
            </a:r>
            <a:endParaRPr lang="en-US" altLang="zh-CN" sz="4400" b="1" dirty="0" smtClean="0"/>
          </a:p>
        </p:txBody>
      </p:sp>
    </p:spTree>
    <p:extLst>
      <p:ext uri="{BB962C8B-B14F-4D97-AF65-F5344CB8AC3E}">
        <p14:creationId xmlns:p14="http://schemas.microsoft.com/office/powerpoint/2010/main" val="2063459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 smtClean="0"/>
              <a:t>证道：</a:t>
            </a:r>
            <a:r>
              <a:rPr lang="zh-CN" altLang="en-US" sz="2800" b="1" dirty="0"/>
              <a:t>寻求从上头来的智</a:t>
            </a:r>
            <a:r>
              <a:rPr lang="zh-CN" altLang="en-US" sz="2800" b="1" dirty="0" smtClean="0"/>
              <a:t>慧 </a:t>
            </a:r>
            <a:r>
              <a:rPr lang="en-US" altLang="zh-CN" sz="2800" b="1" dirty="0" smtClean="0"/>
              <a:t>-- </a:t>
            </a:r>
            <a:r>
              <a:rPr lang="zh-CN" altLang="en-US" sz="2800" b="1" dirty="0" smtClean="0"/>
              <a:t>箴</a:t>
            </a:r>
            <a:r>
              <a:rPr lang="zh-CN" altLang="en-US" sz="2800" b="1" dirty="0"/>
              <a:t>言</a:t>
            </a:r>
            <a:r>
              <a:rPr lang="en-US" altLang="zh-CN" sz="2800" b="1" dirty="0"/>
              <a:t>2</a:t>
            </a:r>
            <a:r>
              <a:rPr lang="zh-CN" altLang="en-US" sz="2800" b="1" dirty="0"/>
              <a:t>：</a:t>
            </a:r>
            <a:r>
              <a:rPr lang="en-US" altLang="zh-CN" sz="2800" b="1" dirty="0"/>
              <a:t>1-9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4400" b="1" dirty="0" smtClean="0"/>
              <a:t>4 </a:t>
            </a:r>
            <a:r>
              <a:rPr lang="zh-CN" altLang="en-US" sz="4400" b="1" dirty="0" smtClean="0"/>
              <a:t>寻找它，如寻找银子，搜求它，如搜求隐藏的珍宝，</a:t>
            </a:r>
            <a:endParaRPr lang="en-US" altLang="zh-CN" sz="4400" b="1" dirty="0" smtClean="0"/>
          </a:p>
          <a:p>
            <a:pPr marL="0" indent="0">
              <a:buNone/>
            </a:pPr>
            <a:r>
              <a:rPr lang="en-US" altLang="zh-CN" sz="4400" b="1" dirty="0" smtClean="0"/>
              <a:t>5 </a:t>
            </a:r>
            <a:r>
              <a:rPr lang="zh-CN" altLang="en-US" sz="4400" b="1" dirty="0" smtClean="0"/>
              <a:t>你就明白敬畏耶和华，得以认识神。</a:t>
            </a:r>
            <a:endParaRPr lang="en-US" altLang="zh-CN" sz="4400" b="1" dirty="0" smtClean="0"/>
          </a:p>
          <a:p>
            <a:pPr marL="0" indent="0">
              <a:buNone/>
            </a:pPr>
            <a:r>
              <a:rPr lang="en-US" altLang="zh-CN" sz="4400" b="1" dirty="0" smtClean="0"/>
              <a:t>6 </a:t>
            </a:r>
            <a:r>
              <a:rPr lang="zh-CN" altLang="en-US" sz="4400" b="1" dirty="0" smtClean="0"/>
              <a:t>因为，耶和华赐人智慧；知识和聪明都由他口而出。</a:t>
            </a:r>
            <a:endParaRPr lang="en-US" altLang="zh-CN" sz="4400" b="1" dirty="0" smtClean="0"/>
          </a:p>
        </p:txBody>
      </p:sp>
    </p:spTree>
    <p:extLst>
      <p:ext uri="{BB962C8B-B14F-4D97-AF65-F5344CB8AC3E}">
        <p14:creationId xmlns:p14="http://schemas.microsoft.com/office/powerpoint/2010/main" val="3178979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 smtClean="0"/>
              <a:t>证道：</a:t>
            </a:r>
            <a:r>
              <a:rPr lang="zh-CN" altLang="en-US" sz="2800" b="1" dirty="0"/>
              <a:t>寻求从上头来的智</a:t>
            </a:r>
            <a:r>
              <a:rPr lang="zh-CN" altLang="en-US" sz="2800" b="1" dirty="0" smtClean="0"/>
              <a:t>慧 </a:t>
            </a:r>
            <a:r>
              <a:rPr lang="en-US" altLang="zh-CN" sz="2800" b="1" dirty="0" smtClean="0"/>
              <a:t>-- </a:t>
            </a:r>
            <a:r>
              <a:rPr lang="zh-CN" altLang="en-US" sz="2800" b="1" dirty="0" smtClean="0"/>
              <a:t>箴</a:t>
            </a:r>
            <a:r>
              <a:rPr lang="zh-CN" altLang="en-US" sz="2800" b="1" dirty="0"/>
              <a:t>言</a:t>
            </a:r>
            <a:r>
              <a:rPr lang="en-US" altLang="zh-CN" sz="2800" b="1" dirty="0"/>
              <a:t>2</a:t>
            </a:r>
            <a:r>
              <a:rPr lang="zh-CN" altLang="en-US" sz="2800" b="1" dirty="0"/>
              <a:t>：</a:t>
            </a:r>
            <a:r>
              <a:rPr lang="en-US" altLang="zh-CN" sz="2800" b="1" dirty="0"/>
              <a:t>1-9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4400" b="1" dirty="0" smtClean="0"/>
              <a:t>7 </a:t>
            </a:r>
            <a:r>
              <a:rPr lang="zh-CN" altLang="en-US" sz="4400" b="1" dirty="0" smtClean="0"/>
              <a:t>他给正直人存留真智慧，给行为纯正的人作盾牌，</a:t>
            </a:r>
            <a:endParaRPr lang="en-US" altLang="zh-CN" sz="4400" b="1" dirty="0" smtClean="0"/>
          </a:p>
          <a:p>
            <a:pPr marL="0" indent="0">
              <a:buNone/>
            </a:pPr>
            <a:r>
              <a:rPr lang="en-US" altLang="zh-CN" sz="4400" b="1" dirty="0" smtClean="0"/>
              <a:t>8 </a:t>
            </a:r>
            <a:r>
              <a:rPr lang="zh-CN" altLang="en-US" sz="4400" b="1" dirty="0" smtClean="0"/>
              <a:t>为要保守公平人的路，护庇虔敬人的道。</a:t>
            </a:r>
            <a:endParaRPr lang="en-US" altLang="zh-CN" sz="4400" b="1" dirty="0" smtClean="0"/>
          </a:p>
          <a:p>
            <a:pPr marL="0" indent="0">
              <a:buNone/>
            </a:pPr>
            <a:r>
              <a:rPr lang="en-US" altLang="zh-CN" sz="4400" b="1" dirty="0" smtClean="0"/>
              <a:t>9 </a:t>
            </a:r>
            <a:r>
              <a:rPr lang="zh-CN" altLang="en-US" sz="4400" b="1" dirty="0" smtClean="0"/>
              <a:t>你也必明白仁义、公平、正直、一切的善道。</a:t>
            </a:r>
            <a:endParaRPr lang="en-US" altLang="zh-CN" sz="4400" b="1" dirty="0" smtClean="0"/>
          </a:p>
        </p:txBody>
      </p:sp>
    </p:spTree>
    <p:extLst>
      <p:ext uri="{BB962C8B-B14F-4D97-AF65-F5344CB8AC3E}">
        <p14:creationId xmlns:p14="http://schemas.microsoft.com/office/powerpoint/2010/main" val="3915960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 smtClean="0"/>
              <a:t>证道：</a:t>
            </a:r>
            <a:r>
              <a:rPr lang="zh-CN" altLang="en-US" sz="2800" b="1" dirty="0"/>
              <a:t>寻求从上头来的智</a:t>
            </a:r>
            <a:r>
              <a:rPr lang="zh-CN" altLang="en-US" sz="2800" b="1" dirty="0" smtClean="0"/>
              <a:t>慧 </a:t>
            </a:r>
            <a:r>
              <a:rPr lang="en-US" altLang="zh-CN" sz="2800" b="1" dirty="0" smtClean="0"/>
              <a:t>-- </a:t>
            </a:r>
            <a:r>
              <a:rPr lang="zh-CN" altLang="en-US" sz="2800" b="1" dirty="0" smtClean="0"/>
              <a:t>箴</a:t>
            </a:r>
            <a:r>
              <a:rPr lang="zh-CN" altLang="en-US" sz="2800" b="1" dirty="0"/>
              <a:t>言</a:t>
            </a:r>
            <a:r>
              <a:rPr lang="en-US" altLang="zh-CN" sz="2800" b="1" dirty="0"/>
              <a:t>2</a:t>
            </a:r>
            <a:r>
              <a:rPr lang="zh-CN" altLang="en-US" sz="2800" b="1" dirty="0"/>
              <a:t>：</a:t>
            </a:r>
            <a:r>
              <a:rPr lang="en-US" altLang="zh-CN" sz="2800" b="1" dirty="0"/>
              <a:t>1-9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4400" b="1" dirty="0" smtClean="0">
                <a:latin typeface="黑体"/>
                <a:ea typeface="黑体"/>
                <a:cs typeface="黑体"/>
              </a:rPr>
              <a:t>1 </a:t>
            </a:r>
            <a:r>
              <a:rPr lang="zh-CN" altLang="en-US" sz="4400" b="1" dirty="0" smtClean="0">
                <a:latin typeface="黑体"/>
                <a:ea typeface="黑体"/>
                <a:cs typeface="黑体"/>
              </a:rPr>
              <a:t>我儿，你若</a:t>
            </a:r>
            <a:r>
              <a:rPr lang="zh-CN" altLang="en-US" sz="4400" b="1" dirty="0" smtClean="0">
                <a:solidFill>
                  <a:srgbClr val="FF0000"/>
                </a:solidFill>
                <a:latin typeface="黑体"/>
                <a:ea typeface="黑体"/>
                <a:cs typeface="黑体"/>
              </a:rPr>
              <a:t>领受</a:t>
            </a:r>
            <a:r>
              <a:rPr lang="zh-CN" altLang="en-US" sz="4400" b="1" dirty="0" smtClean="0">
                <a:latin typeface="黑体"/>
                <a:ea typeface="黑体"/>
                <a:cs typeface="黑体"/>
              </a:rPr>
              <a:t>我的言语，</a:t>
            </a:r>
            <a:endParaRPr lang="fr-CA" altLang="zh-CN" sz="4400" b="1" dirty="0" smtClean="0">
              <a:latin typeface="黑体"/>
              <a:ea typeface="黑体"/>
              <a:cs typeface="黑体"/>
            </a:endParaRPr>
          </a:p>
          <a:p>
            <a:pPr marL="0" indent="0">
              <a:buNone/>
            </a:pPr>
            <a:r>
              <a:rPr lang="zh-CN" altLang="en-US" sz="4400" b="1" dirty="0" smtClean="0">
                <a:solidFill>
                  <a:srgbClr val="FF0000"/>
                </a:solidFill>
                <a:latin typeface="黑体"/>
                <a:ea typeface="黑体"/>
                <a:cs typeface="黑体"/>
              </a:rPr>
              <a:t>存记</a:t>
            </a:r>
            <a:r>
              <a:rPr lang="zh-CN" altLang="en-US" sz="4400" b="1" dirty="0" smtClean="0">
                <a:latin typeface="黑体"/>
                <a:ea typeface="黑体"/>
                <a:cs typeface="黑体"/>
              </a:rPr>
              <a:t>我的命令，</a:t>
            </a:r>
            <a:endParaRPr lang="en-US" altLang="zh-CN" sz="4400" b="1" dirty="0" smtClean="0">
              <a:latin typeface="黑体"/>
              <a:ea typeface="黑体"/>
              <a:cs typeface="黑体"/>
            </a:endParaRPr>
          </a:p>
          <a:p>
            <a:pPr marL="0" indent="0">
              <a:buNone/>
            </a:pPr>
            <a:r>
              <a:rPr lang="en-US" altLang="zh-CN" sz="4400" b="1" dirty="0" smtClean="0">
                <a:latin typeface="黑体"/>
                <a:ea typeface="黑体"/>
                <a:cs typeface="黑体"/>
              </a:rPr>
              <a:t>2 </a:t>
            </a:r>
            <a:r>
              <a:rPr lang="zh-CN" altLang="en-US" sz="4400" b="1" dirty="0" smtClean="0">
                <a:solidFill>
                  <a:srgbClr val="FF0000"/>
                </a:solidFill>
                <a:latin typeface="黑体"/>
                <a:ea typeface="黑体"/>
                <a:cs typeface="黑体"/>
              </a:rPr>
              <a:t>侧耳听</a:t>
            </a:r>
            <a:r>
              <a:rPr lang="zh-CN" altLang="en-US" sz="4400" b="1" dirty="0" smtClean="0">
                <a:latin typeface="黑体"/>
                <a:ea typeface="黑体"/>
                <a:cs typeface="黑体"/>
              </a:rPr>
              <a:t>智慧，</a:t>
            </a:r>
            <a:r>
              <a:rPr lang="zh-CN" altLang="en-US" sz="4400" b="1" dirty="0" smtClean="0">
                <a:solidFill>
                  <a:srgbClr val="FF0000"/>
                </a:solidFill>
                <a:latin typeface="黑体"/>
                <a:ea typeface="黑体"/>
                <a:cs typeface="黑体"/>
              </a:rPr>
              <a:t>专心求</a:t>
            </a:r>
            <a:r>
              <a:rPr lang="zh-CN" altLang="en-US" sz="4400" b="1" dirty="0" smtClean="0">
                <a:latin typeface="黑体"/>
                <a:ea typeface="黑体"/>
                <a:cs typeface="黑体"/>
              </a:rPr>
              <a:t>聪明，</a:t>
            </a:r>
            <a:endParaRPr lang="en-US" altLang="zh-CN" sz="4400" b="1" dirty="0" smtClean="0">
              <a:latin typeface="黑体"/>
              <a:ea typeface="黑体"/>
              <a:cs typeface="黑体"/>
            </a:endParaRPr>
          </a:p>
          <a:p>
            <a:pPr marL="0" indent="0">
              <a:buNone/>
            </a:pPr>
            <a:r>
              <a:rPr lang="en-US" altLang="zh-CN" sz="4400" b="1" dirty="0" smtClean="0">
                <a:latin typeface="黑体"/>
                <a:ea typeface="黑体"/>
                <a:cs typeface="黑体"/>
              </a:rPr>
              <a:t>3 </a:t>
            </a:r>
            <a:r>
              <a:rPr lang="zh-CN" altLang="en-US" sz="4400" b="1" dirty="0" smtClean="0">
                <a:solidFill>
                  <a:srgbClr val="FF0000"/>
                </a:solidFill>
                <a:latin typeface="黑体"/>
                <a:ea typeface="黑体"/>
                <a:cs typeface="黑体"/>
              </a:rPr>
              <a:t>呼求</a:t>
            </a:r>
            <a:r>
              <a:rPr lang="zh-CN" altLang="en-US" sz="4400" b="1" dirty="0" smtClean="0">
                <a:latin typeface="黑体"/>
                <a:ea typeface="黑体"/>
                <a:cs typeface="黑体"/>
              </a:rPr>
              <a:t>明哲，</a:t>
            </a:r>
            <a:r>
              <a:rPr lang="zh-CN" altLang="en-US" sz="4400" b="1" dirty="0" smtClean="0">
                <a:solidFill>
                  <a:srgbClr val="FF0000"/>
                </a:solidFill>
                <a:latin typeface="黑体"/>
                <a:ea typeface="黑体"/>
                <a:cs typeface="黑体"/>
              </a:rPr>
              <a:t>扬声求</a:t>
            </a:r>
            <a:r>
              <a:rPr lang="zh-CN" altLang="en-US" sz="4400" b="1" dirty="0" smtClean="0">
                <a:latin typeface="黑体"/>
                <a:ea typeface="黑体"/>
                <a:cs typeface="黑体"/>
              </a:rPr>
              <a:t>聪明</a:t>
            </a:r>
            <a:endParaRPr lang="fr-CA" altLang="zh-CN" sz="4400" b="1" dirty="0" smtClean="0">
              <a:latin typeface="黑体"/>
              <a:ea typeface="黑体"/>
              <a:cs typeface="黑体"/>
            </a:endParaRPr>
          </a:p>
          <a:p>
            <a:pPr marL="0" indent="0">
              <a:buNone/>
            </a:pPr>
            <a:r>
              <a:rPr lang="en-US" altLang="zh-CN" sz="4400" b="1" dirty="0">
                <a:latin typeface="黑体"/>
                <a:ea typeface="黑体"/>
                <a:cs typeface="黑体"/>
              </a:rPr>
              <a:t>4 </a:t>
            </a:r>
            <a:r>
              <a:rPr lang="zh-CN" altLang="en-US" sz="4400" b="1" dirty="0">
                <a:solidFill>
                  <a:srgbClr val="FF0000"/>
                </a:solidFill>
                <a:latin typeface="黑体"/>
                <a:ea typeface="黑体"/>
                <a:cs typeface="黑体"/>
              </a:rPr>
              <a:t>寻找</a:t>
            </a:r>
            <a:r>
              <a:rPr lang="zh-CN" altLang="en-US" sz="4400" b="1" dirty="0">
                <a:latin typeface="黑体"/>
                <a:ea typeface="黑体"/>
                <a:cs typeface="黑体"/>
              </a:rPr>
              <a:t>它，如寻找银子</a:t>
            </a:r>
            <a:r>
              <a:rPr lang="zh-CN" altLang="en-US" sz="4400" b="1" dirty="0" smtClean="0">
                <a:latin typeface="黑体"/>
                <a:ea typeface="黑体"/>
                <a:cs typeface="黑体"/>
              </a:rPr>
              <a:t>，</a:t>
            </a:r>
            <a:endParaRPr lang="fr-CA" altLang="zh-CN" sz="4400" b="1" dirty="0" smtClean="0">
              <a:latin typeface="黑体"/>
              <a:ea typeface="黑体"/>
              <a:cs typeface="黑体"/>
            </a:endParaRPr>
          </a:p>
          <a:p>
            <a:pPr marL="0" indent="0">
              <a:buNone/>
            </a:pPr>
            <a:r>
              <a:rPr lang="zh-CN" altLang="en-US" sz="4400" b="1" dirty="0" smtClean="0">
                <a:solidFill>
                  <a:srgbClr val="FF0000"/>
                </a:solidFill>
                <a:latin typeface="黑体"/>
                <a:ea typeface="黑体"/>
                <a:cs typeface="黑体"/>
              </a:rPr>
              <a:t>搜求</a:t>
            </a:r>
            <a:r>
              <a:rPr lang="zh-CN" altLang="en-US" sz="4400" b="1" dirty="0" smtClean="0">
                <a:latin typeface="黑体"/>
                <a:ea typeface="黑体"/>
                <a:cs typeface="黑体"/>
              </a:rPr>
              <a:t>它</a:t>
            </a:r>
            <a:r>
              <a:rPr lang="zh-CN" altLang="en-US" sz="4400" b="1" dirty="0">
                <a:latin typeface="黑体"/>
                <a:ea typeface="黑体"/>
                <a:cs typeface="黑体"/>
              </a:rPr>
              <a:t>，如搜求隐藏的珍宝，</a:t>
            </a:r>
            <a:endParaRPr lang="en-US" altLang="zh-CN" sz="4400" b="1" dirty="0">
              <a:latin typeface="黑体"/>
              <a:ea typeface="黑体"/>
              <a:cs typeface="黑体"/>
            </a:endParaRPr>
          </a:p>
          <a:p>
            <a:pPr marL="0" indent="0">
              <a:buNone/>
            </a:pPr>
            <a:endParaRPr lang="en-US" altLang="zh-CN" sz="4400" b="1" dirty="0" smtClean="0">
              <a:latin typeface="黑体"/>
              <a:ea typeface="黑体"/>
              <a:cs typeface="黑体"/>
            </a:endParaRPr>
          </a:p>
        </p:txBody>
      </p:sp>
    </p:spTree>
    <p:extLst>
      <p:ext uri="{BB962C8B-B14F-4D97-AF65-F5344CB8AC3E}">
        <p14:creationId xmlns:p14="http://schemas.microsoft.com/office/powerpoint/2010/main" val="2008299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 smtClean="0"/>
              <a:t>证道：</a:t>
            </a:r>
            <a:r>
              <a:rPr lang="zh-CN" altLang="en-US" sz="2800" b="1" dirty="0"/>
              <a:t>寻求从上头来的智</a:t>
            </a:r>
            <a:r>
              <a:rPr lang="zh-CN" altLang="en-US" sz="2800" b="1" dirty="0" smtClean="0"/>
              <a:t>慧 </a:t>
            </a:r>
            <a:r>
              <a:rPr lang="en-US" altLang="zh-CN" sz="2800" b="1" dirty="0" smtClean="0"/>
              <a:t>-- </a:t>
            </a:r>
            <a:r>
              <a:rPr lang="zh-CN" altLang="en-US" sz="2800" b="1" dirty="0" smtClean="0"/>
              <a:t>箴</a:t>
            </a:r>
            <a:r>
              <a:rPr lang="zh-CN" altLang="en-US" sz="2800" b="1" dirty="0"/>
              <a:t>言</a:t>
            </a:r>
            <a:r>
              <a:rPr lang="en-US" altLang="zh-CN" sz="2800" b="1" dirty="0"/>
              <a:t>2</a:t>
            </a:r>
            <a:r>
              <a:rPr lang="zh-CN" altLang="en-US" sz="2800" b="1" dirty="0"/>
              <a:t>：</a:t>
            </a:r>
            <a:r>
              <a:rPr lang="en-US" altLang="zh-CN" sz="2800" b="1" dirty="0"/>
              <a:t>1-9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400" b="1" dirty="0">
                <a:latin typeface="黑体"/>
                <a:ea typeface="黑体"/>
                <a:cs typeface="黑体"/>
              </a:rPr>
              <a:t>诗篇 </a:t>
            </a:r>
            <a:r>
              <a:rPr lang="en-US" altLang="zh-TW" sz="4400" b="1" dirty="0">
                <a:latin typeface="黑体"/>
                <a:ea typeface="黑体"/>
                <a:cs typeface="黑体"/>
              </a:rPr>
              <a:t>119:11 </a:t>
            </a:r>
            <a:r>
              <a:rPr lang="zh-TW" altLang="en-US" sz="4400" b="1" dirty="0">
                <a:latin typeface="黑体"/>
                <a:ea typeface="黑体"/>
                <a:cs typeface="黑体"/>
              </a:rPr>
              <a:t>我将你</a:t>
            </a:r>
            <a:r>
              <a:rPr lang="zh-TW" altLang="en-US" sz="4400" b="1" dirty="0" smtClean="0">
                <a:latin typeface="黑体"/>
                <a:ea typeface="黑体"/>
                <a:cs typeface="黑体"/>
              </a:rPr>
              <a:t>的话藏在心里，免得</a:t>
            </a:r>
            <a:r>
              <a:rPr lang="zh-CN" altLang="en-US" sz="4400" b="1" dirty="0" smtClean="0">
                <a:latin typeface="黑体"/>
                <a:ea typeface="黑体"/>
                <a:cs typeface="黑体"/>
              </a:rPr>
              <a:t>我</a:t>
            </a:r>
            <a:r>
              <a:rPr lang="zh-TW" altLang="en-US" sz="4400" b="1" dirty="0" smtClean="0">
                <a:latin typeface="黑体"/>
                <a:ea typeface="黑体"/>
                <a:cs typeface="黑体"/>
              </a:rPr>
              <a:t>得罪你</a:t>
            </a:r>
            <a:endParaRPr lang="fr-CA" altLang="zh-TW" sz="4400" b="1" dirty="0" smtClean="0">
              <a:latin typeface="黑体"/>
              <a:ea typeface="黑体"/>
              <a:cs typeface="黑体"/>
            </a:endParaRPr>
          </a:p>
          <a:p>
            <a:pPr marL="0" indent="0">
              <a:buNone/>
            </a:pPr>
            <a:r>
              <a:rPr lang="zh-TW" altLang="en-US" sz="4400" b="1" dirty="0">
                <a:latin typeface="黑体"/>
                <a:ea typeface="黑体"/>
                <a:cs typeface="黑体"/>
              </a:rPr>
              <a:t>诗篇 </a:t>
            </a:r>
            <a:r>
              <a:rPr lang="en-US" altLang="zh-TW" sz="4400" b="1" dirty="0">
                <a:latin typeface="黑体"/>
                <a:ea typeface="黑体"/>
                <a:cs typeface="黑体"/>
              </a:rPr>
              <a:t>127:1 </a:t>
            </a:r>
            <a:r>
              <a:rPr lang="zh-TW" altLang="en-US" sz="4400" b="1" dirty="0">
                <a:latin typeface="黑体"/>
                <a:ea typeface="黑体"/>
                <a:cs typeface="黑体"/>
              </a:rPr>
              <a:t>若不是耶和华建造房屋，建造的人就枉然劳力，若不是耶和华看守城池，看守的人就枉然儆醒</a:t>
            </a:r>
          </a:p>
          <a:p>
            <a:pPr marL="0" indent="0">
              <a:buNone/>
            </a:pPr>
            <a:endParaRPr lang="en-US" altLang="zh-CN" sz="4400" b="1" dirty="0" smtClean="0">
              <a:latin typeface="黑体"/>
              <a:ea typeface="黑体"/>
              <a:cs typeface="黑体"/>
            </a:endParaRPr>
          </a:p>
        </p:txBody>
      </p:sp>
    </p:spTree>
    <p:extLst>
      <p:ext uri="{BB962C8B-B14F-4D97-AF65-F5344CB8AC3E}">
        <p14:creationId xmlns:p14="http://schemas.microsoft.com/office/powerpoint/2010/main" val="644966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 smtClean="0"/>
              <a:t>证道：</a:t>
            </a:r>
            <a:r>
              <a:rPr lang="zh-CN" altLang="en-US" sz="2800" b="1" dirty="0"/>
              <a:t>寻求从上头来的智</a:t>
            </a:r>
            <a:r>
              <a:rPr lang="zh-CN" altLang="en-US" sz="2800" b="1" dirty="0" smtClean="0"/>
              <a:t>慧 </a:t>
            </a:r>
            <a:r>
              <a:rPr lang="en-US" altLang="zh-CN" sz="2800" b="1" dirty="0" smtClean="0"/>
              <a:t>-- </a:t>
            </a:r>
            <a:r>
              <a:rPr lang="zh-CN" altLang="en-US" sz="2800" b="1" dirty="0" smtClean="0"/>
              <a:t>箴</a:t>
            </a:r>
            <a:r>
              <a:rPr lang="zh-CN" altLang="en-US" sz="2800" b="1" dirty="0"/>
              <a:t>言</a:t>
            </a:r>
            <a:r>
              <a:rPr lang="en-US" altLang="zh-CN" sz="2800" b="1" dirty="0"/>
              <a:t>2</a:t>
            </a:r>
            <a:r>
              <a:rPr lang="zh-CN" altLang="en-US" sz="2800" b="1" dirty="0"/>
              <a:t>：</a:t>
            </a:r>
            <a:r>
              <a:rPr lang="en-US" altLang="zh-CN" sz="2800" b="1" dirty="0"/>
              <a:t>1-9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400" b="1" dirty="0">
                <a:latin typeface="黑体"/>
                <a:ea typeface="黑体"/>
                <a:cs typeface="黑体"/>
              </a:rPr>
              <a:t>列王记上</a:t>
            </a:r>
            <a:r>
              <a:rPr lang="en-US" altLang="zh-TW" sz="4400" b="1" dirty="0">
                <a:latin typeface="黑体"/>
                <a:ea typeface="黑体"/>
                <a:cs typeface="黑体"/>
              </a:rPr>
              <a:t>3:8-9 </a:t>
            </a:r>
            <a:r>
              <a:rPr lang="zh-TW" altLang="en-US" sz="4400" b="1" dirty="0">
                <a:latin typeface="黑体"/>
                <a:ea typeface="黑体"/>
                <a:cs typeface="黑体"/>
              </a:rPr>
              <a:t>仆人住在你所拣选的民中，这民多得不可胜数。所以求你赐我智慧，可以判断你的民，能辨别是非，不然，谁能判断这众多的民呢。</a:t>
            </a:r>
            <a:endParaRPr lang="en-US" altLang="zh-CN" sz="4400" b="1" dirty="0" smtClean="0">
              <a:latin typeface="黑体"/>
              <a:ea typeface="黑体"/>
              <a:cs typeface="黑体"/>
            </a:endParaRPr>
          </a:p>
        </p:txBody>
      </p:sp>
    </p:spTree>
    <p:extLst>
      <p:ext uri="{BB962C8B-B14F-4D97-AF65-F5344CB8AC3E}">
        <p14:creationId xmlns:p14="http://schemas.microsoft.com/office/powerpoint/2010/main" val="1811449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 smtClean="0"/>
              <a:t>证道：</a:t>
            </a:r>
            <a:r>
              <a:rPr lang="zh-CN" altLang="en-US" sz="2800" b="1" dirty="0"/>
              <a:t>寻求从上头来的智</a:t>
            </a:r>
            <a:r>
              <a:rPr lang="zh-CN" altLang="en-US" sz="2800" b="1" dirty="0" smtClean="0"/>
              <a:t>慧 </a:t>
            </a:r>
            <a:r>
              <a:rPr lang="en-US" altLang="zh-CN" sz="2800" b="1" dirty="0" smtClean="0"/>
              <a:t>-- </a:t>
            </a:r>
            <a:r>
              <a:rPr lang="zh-CN" altLang="en-US" sz="2800" b="1" dirty="0" smtClean="0"/>
              <a:t>箴</a:t>
            </a:r>
            <a:r>
              <a:rPr lang="zh-CN" altLang="en-US" sz="2800" b="1" dirty="0"/>
              <a:t>言</a:t>
            </a:r>
            <a:r>
              <a:rPr lang="en-US" altLang="zh-CN" sz="2800" b="1" dirty="0"/>
              <a:t>2</a:t>
            </a:r>
            <a:r>
              <a:rPr lang="zh-CN" altLang="en-US" sz="2800" b="1" dirty="0"/>
              <a:t>：</a:t>
            </a:r>
            <a:r>
              <a:rPr lang="en-US" altLang="zh-CN" sz="2800" b="1" dirty="0"/>
              <a:t>1-9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400" b="1" dirty="0">
                <a:latin typeface="黑体"/>
                <a:ea typeface="黑体"/>
                <a:cs typeface="黑体"/>
              </a:rPr>
              <a:t>箴言</a:t>
            </a:r>
            <a:r>
              <a:rPr lang="en-US" altLang="zh-TW" sz="4400" b="1" dirty="0">
                <a:latin typeface="黑体"/>
                <a:ea typeface="黑体"/>
                <a:cs typeface="黑体"/>
              </a:rPr>
              <a:t>9:10 </a:t>
            </a:r>
            <a:r>
              <a:rPr lang="zh-TW" altLang="en-US" sz="4400" b="1" dirty="0">
                <a:latin typeface="黑体"/>
                <a:ea typeface="黑体"/>
                <a:cs typeface="黑体"/>
              </a:rPr>
              <a:t>敬畏耶和华是智慧的开端，认识至圣者便是聪明。</a:t>
            </a:r>
            <a:endParaRPr lang="en-US" altLang="zh-CN" sz="4400" b="1" dirty="0" smtClean="0">
              <a:latin typeface="黑体"/>
              <a:ea typeface="黑体"/>
              <a:cs typeface="黑体"/>
            </a:endParaRPr>
          </a:p>
        </p:txBody>
      </p:sp>
    </p:spTree>
    <p:extLst>
      <p:ext uri="{BB962C8B-B14F-4D97-AF65-F5344CB8AC3E}">
        <p14:creationId xmlns:p14="http://schemas.microsoft.com/office/powerpoint/2010/main" val="2317263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 smtClean="0"/>
              <a:t>证道：</a:t>
            </a:r>
            <a:r>
              <a:rPr lang="zh-CN" altLang="en-US" sz="2800" b="1" dirty="0"/>
              <a:t>寻求从上头来的智</a:t>
            </a:r>
            <a:r>
              <a:rPr lang="zh-CN" altLang="en-US" sz="2800" b="1" dirty="0" smtClean="0"/>
              <a:t>慧 </a:t>
            </a:r>
            <a:r>
              <a:rPr lang="en-US" altLang="zh-CN" sz="2800" b="1" dirty="0" smtClean="0"/>
              <a:t>-- </a:t>
            </a:r>
            <a:r>
              <a:rPr lang="zh-CN" altLang="en-US" sz="2800" b="1" dirty="0" smtClean="0"/>
              <a:t>箴</a:t>
            </a:r>
            <a:r>
              <a:rPr lang="zh-CN" altLang="en-US" sz="2800" b="1" dirty="0"/>
              <a:t>言</a:t>
            </a:r>
            <a:r>
              <a:rPr lang="en-US" altLang="zh-CN" sz="2800" b="1" dirty="0"/>
              <a:t>2</a:t>
            </a:r>
            <a:r>
              <a:rPr lang="zh-CN" altLang="en-US" sz="2800" b="1" dirty="0"/>
              <a:t>：</a:t>
            </a:r>
            <a:r>
              <a:rPr lang="en-US" altLang="zh-CN" sz="2800" b="1" dirty="0"/>
              <a:t>1-9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400" b="1" dirty="0">
                <a:latin typeface="黑体"/>
                <a:ea typeface="黑体"/>
                <a:cs typeface="黑体"/>
              </a:rPr>
              <a:t>雅各书</a:t>
            </a:r>
            <a:r>
              <a:rPr lang="en-US" altLang="zh-TW" sz="4400" b="1" dirty="0">
                <a:latin typeface="黑体"/>
                <a:ea typeface="黑体"/>
                <a:cs typeface="黑体"/>
              </a:rPr>
              <a:t>1</a:t>
            </a:r>
            <a:r>
              <a:rPr lang="zh-TW" altLang="en-US" sz="4400" b="1" dirty="0">
                <a:latin typeface="黑体"/>
                <a:ea typeface="黑体"/>
                <a:cs typeface="黑体"/>
              </a:rPr>
              <a:t>：</a:t>
            </a:r>
            <a:r>
              <a:rPr lang="en-US" altLang="zh-TW" sz="4400" b="1" dirty="0">
                <a:latin typeface="黑体"/>
                <a:ea typeface="黑体"/>
                <a:cs typeface="黑体"/>
              </a:rPr>
              <a:t>5 </a:t>
            </a:r>
            <a:r>
              <a:rPr lang="zh-TW" altLang="en-US" sz="4400" b="1" dirty="0">
                <a:latin typeface="黑体"/>
                <a:ea typeface="黑体"/>
                <a:cs typeface="黑体"/>
              </a:rPr>
              <a:t>你们中间若有缺少智慧的，应当求那厚赐与众人，也不斥责人的神，主就必赐给他。</a:t>
            </a:r>
            <a:endParaRPr lang="en-US" altLang="zh-CN" sz="4400" b="1" dirty="0" smtClean="0">
              <a:latin typeface="黑体"/>
              <a:ea typeface="黑体"/>
              <a:cs typeface="黑体"/>
            </a:endParaRPr>
          </a:p>
        </p:txBody>
      </p:sp>
    </p:spTree>
    <p:extLst>
      <p:ext uri="{BB962C8B-B14F-4D97-AF65-F5344CB8AC3E}">
        <p14:creationId xmlns:p14="http://schemas.microsoft.com/office/powerpoint/2010/main" val="356626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1871</TotalTime>
  <Words>421</Words>
  <Application>Microsoft Macintosh PowerPoint</Application>
  <PresentationFormat>On-screen Show (4:3)</PresentationFormat>
  <Paragraphs>48</Paragraphs>
  <Slides>11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Custom Design</vt:lpstr>
      <vt:lpstr>证道</vt:lpstr>
      <vt:lpstr>证道：寻求从上头来的智慧 -- 箴言2：1-9</vt:lpstr>
      <vt:lpstr>证道：寻求从上头来的智慧 -- 箴言2：1-9</vt:lpstr>
      <vt:lpstr>证道：寻求从上头来的智慧 -- 箴言2：1-9</vt:lpstr>
      <vt:lpstr>证道：寻求从上头来的智慧 -- 箴言2：1-9</vt:lpstr>
      <vt:lpstr>证道：寻求从上头来的智慧 -- 箴言2：1-9</vt:lpstr>
      <vt:lpstr>证道：寻求从上头来的智慧 -- 箴言2：1-9</vt:lpstr>
      <vt:lpstr>证道：寻求从上头来的智慧 -- 箴言2：1-9</vt:lpstr>
      <vt:lpstr>证道：寻求从上头来的智慧 -- 箴言2：1-9</vt:lpstr>
      <vt:lpstr>证道：寻求从上头来的智慧 -- 箴言2：1-9</vt:lpstr>
      <vt:lpstr>证道：寻求从上头来的智慧 -- 箴言2：1-9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Haiyan</dc:creator>
  <cp:lastModifiedBy>Haiyan</cp:lastModifiedBy>
  <cp:revision>145</cp:revision>
  <dcterms:created xsi:type="dcterms:W3CDTF">2013-07-17T22:20:45Z</dcterms:created>
  <dcterms:modified xsi:type="dcterms:W3CDTF">2014-05-05T01:39:08Z</dcterms:modified>
</cp:coreProperties>
</file>