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6324600" cy="1470025"/>
          </a:xfrm>
        </p:spPr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保罗与宣教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5257800" cy="17526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罗马书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1-7</a:t>
            </a:r>
            <a:endParaRPr lang="en-A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upload.wikimedia.org/wikipedia/commons/6/6b/St._Paul_the_Apost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2133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1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人类需要福音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ttp://resources2.news.com.au/images/2012/09/27/1226341/930050-gerard-baden-clay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667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s1.ibtimes.com/sites/www.ibtimes.com/files/styles/v2_article_large/public/2014/07/17/mh17-cras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5249"/>
            <a:ext cx="3352800" cy="240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48200" y="41910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…</a:t>
            </a:r>
            <a:r>
              <a:rPr lang="zh-CN" altLang="en-US" sz="2000" b="1" dirty="0" smtClean="0"/>
              <a:t>因</a:t>
            </a:r>
            <a:r>
              <a:rPr lang="zh-CN" altLang="en-US" sz="2000" b="1" dirty="0"/>
              <a:t>我们已经证明，犹太人和希利尼人都在罪恶之下。 </a:t>
            </a:r>
            <a:r>
              <a:rPr lang="zh-CN" altLang="en-US" sz="2000" b="1" dirty="0" smtClean="0"/>
              <a:t>就</a:t>
            </a:r>
            <a:r>
              <a:rPr lang="zh-CN" altLang="en-US" sz="2000" b="1" dirty="0"/>
              <a:t>如经上所记，没有义人，连一个也没</a:t>
            </a:r>
            <a:r>
              <a:rPr lang="zh-CN" altLang="en-US" sz="2000" b="1" dirty="0" smtClean="0"/>
              <a:t>有</a:t>
            </a:r>
            <a:r>
              <a:rPr lang="en-US" altLang="zh-CN" sz="2000" b="1" dirty="0" smtClean="0"/>
              <a:t>…..</a:t>
            </a:r>
            <a:r>
              <a:rPr lang="zh-CN" altLang="en-US" sz="2000" b="1" dirty="0" smtClean="0"/>
              <a:t>因</a:t>
            </a:r>
            <a:r>
              <a:rPr lang="zh-CN" altLang="en-US" sz="2000" b="1" dirty="0"/>
              <a:t>为世人都犯了罪，亏缺了神的荣耀。 </a:t>
            </a:r>
            <a:r>
              <a:rPr lang="en-US" altLang="zh-CN" sz="2000" b="1" dirty="0" smtClean="0"/>
              <a:t>(</a:t>
            </a:r>
            <a:r>
              <a:rPr lang="zh-CN" altLang="en-US" sz="2000" b="1" dirty="0" smtClean="0"/>
              <a:t>罗马书 </a:t>
            </a:r>
            <a:r>
              <a:rPr lang="en-US" altLang="zh-CN" sz="2000" b="1" dirty="0" smtClean="0"/>
              <a:t>3:9-10, 23)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24053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宣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教工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作面对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三大问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）宣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教士的问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）宣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教信息的问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）宣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教目标的问题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0" name="Picture 2" descr="http://images2.fanpop.com/image/photos/10400000/1x03-Kevin-s-Problem-or-Porno-for-Pyro-mission-hill-10491918-720-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10" y="17526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oE8NfcMWiDg/Toh4QK6LVaI/AAAAAAAAE1M/Zkcm_HyFjZw/s1600/IMG_1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58140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68362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 保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罗的身份 （第一节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“</a:t>
            </a:r>
            <a:r>
              <a:rPr lang="zh-CN" altLang="en-US" b="1" dirty="0" smtClean="0"/>
              <a:t>保罗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Wingdings"/>
              </a:rPr>
              <a:t></a:t>
            </a:r>
            <a:r>
              <a:rPr lang="en-US" altLang="zh-CN" dirty="0" smtClean="0"/>
              <a:t> </a:t>
            </a:r>
            <a:r>
              <a:rPr lang="zh-CN" altLang="en-US" dirty="0"/>
              <a:t>“小”的意</a:t>
            </a:r>
            <a:r>
              <a:rPr lang="zh-CN" altLang="en-US" dirty="0" smtClean="0"/>
              <a:t>思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en-US" b="1" dirty="0" smtClean="0"/>
              <a:t>耶稣</a:t>
            </a:r>
            <a:r>
              <a:rPr lang="zh-CN" altLang="en-US" b="1" dirty="0"/>
              <a:t>基督</a:t>
            </a:r>
            <a:r>
              <a:rPr lang="zh-CN" altLang="en-US" b="1" dirty="0" smtClean="0"/>
              <a:t>的</a:t>
            </a:r>
            <a:r>
              <a:rPr lang="zh-CN" altLang="en-US" b="1" dirty="0"/>
              <a:t>仆</a:t>
            </a:r>
            <a:r>
              <a:rPr lang="zh-CN" altLang="en-US" b="1" dirty="0" smtClean="0"/>
              <a:t>人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>
                <a:sym typeface="Wingdings"/>
              </a:rPr>
              <a:t></a:t>
            </a:r>
            <a:r>
              <a:rPr lang="en-US" altLang="zh-CN" dirty="0" smtClean="0"/>
              <a:t> </a:t>
            </a:r>
            <a:r>
              <a:rPr lang="zh-CN" altLang="en-US" dirty="0" smtClean="0"/>
              <a:t>顺</a:t>
            </a:r>
            <a:r>
              <a:rPr lang="zh-CN" altLang="en-US" dirty="0"/>
              <a:t>服的意</a:t>
            </a:r>
            <a:r>
              <a:rPr lang="zh-CN" altLang="en-US" dirty="0" smtClean="0"/>
              <a:t>思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en-US" b="1" dirty="0" smtClean="0"/>
              <a:t>奉</a:t>
            </a:r>
            <a:r>
              <a:rPr lang="zh-CN" altLang="en-US" b="1" dirty="0"/>
              <a:t>召为使</a:t>
            </a:r>
            <a:r>
              <a:rPr lang="zh-CN" altLang="en-US" b="1" dirty="0" smtClean="0"/>
              <a:t>徒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Wingdings"/>
              </a:rPr>
              <a:t> </a:t>
            </a:r>
            <a:r>
              <a:rPr lang="zh-CN" altLang="en-US" dirty="0" smtClean="0"/>
              <a:t>要</a:t>
            </a:r>
            <a:r>
              <a:rPr lang="zh-CN" altLang="en-US" dirty="0"/>
              <a:t>为主作见</a:t>
            </a:r>
            <a:r>
              <a:rPr lang="zh-CN" altLang="en-US" dirty="0" smtClean="0"/>
              <a:t>证，</a:t>
            </a:r>
            <a:r>
              <a:rPr lang="zh-CN" altLang="en-US" dirty="0"/>
              <a:t>带领教</a:t>
            </a:r>
            <a:r>
              <a:rPr lang="zh-CN" altLang="en-US" dirty="0" smtClean="0"/>
              <a:t>会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en-US" b="1" dirty="0" smtClean="0"/>
              <a:t>特</a:t>
            </a:r>
            <a:r>
              <a:rPr lang="zh-CN" altLang="en-US" b="1" dirty="0"/>
              <a:t>派传神的福</a:t>
            </a:r>
            <a:r>
              <a:rPr lang="zh-CN" altLang="en-US" b="1" dirty="0" smtClean="0"/>
              <a:t>音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>
                <a:sym typeface="Wingdings"/>
              </a:rPr>
              <a:t></a:t>
            </a:r>
            <a:r>
              <a:rPr lang="en-US" altLang="zh-CN" dirty="0" smtClean="0"/>
              <a:t> </a:t>
            </a:r>
            <a:r>
              <a:rPr lang="zh-CN" altLang="en-US" dirty="0"/>
              <a:t>主要的目标是传福</a:t>
            </a:r>
            <a:r>
              <a:rPr lang="zh-CN" altLang="en-US" dirty="0" smtClean="0"/>
              <a:t>音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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宣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教士的问题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 smtClean="0"/>
          </a:p>
          <a:p>
            <a:endParaRPr lang="en-AU" dirty="0"/>
          </a:p>
        </p:txBody>
      </p:sp>
      <p:pic>
        <p:nvPicPr>
          <p:cNvPr id="4" name="Picture 3" descr="http://modeoflife.files.wordpress.com/2011/03/stpaul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58339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1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44562"/>
          </a:xfrm>
        </p:spPr>
        <p:txBody>
          <a:bodyPr>
            <a:norm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 保罗的信息 （第二到第四节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福音的信息在哪里</a:t>
            </a:r>
            <a:r>
              <a:rPr lang="en-US" altLang="zh-CN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福</a:t>
            </a:r>
            <a:r>
              <a:rPr lang="zh-CN" altLang="en-US" dirty="0"/>
              <a:t>音的信息</a:t>
            </a:r>
            <a:r>
              <a:rPr lang="zh-CN" altLang="en-US" dirty="0" smtClean="0"/>
              <a:t>是</a:t>
            </a:r>
            <a:r>
              <a:rPr lang="zh-CN" altLang="en-US" dirty="0"/>
              <a:t>什</a:t>
            </a:r>
            <a:r>
              <a:rPr lang="zh-CN" altLang="en-US" dirty="0" smtClean="0"/>
              <a:t>么</a:t>
            </a:r>
            <a:r>
              <a:rPr lang="en-US" altLang="zh-CN" dirty="0" smtClean="0"/>
              <a:t>?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/>
              <a:t>福音的要点是什么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耶稣的十字架和复活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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宣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教信息的问题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upload.wikimedia.org/wikipedia/commons/5/56/V%26A_-_Raphael,_St_Paul_Preaching_in_Athens_%281515%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89690"/>
            <a:ext cx="2789555" cy="214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7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 保罗的目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第五到七节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“</a:t>
            </a:r>
            <a:r>
              <a:rPr lang="zh-CN" altLang="en-US" b="1" dirty="0" smtClean="0"/>
              <a:t>信</a:t>
            </a:r>
            <a:r>
              <a:rPr lang="zh-CN" altLang="en-US" b="1" dirty="0"/>
              <a:t>服真</a:t>
            </a:r>
            <a:r>
              <a:rPr lang="zh-CN" altLang="en-US" b="1" dirty="0" smtClean="0"/>
              <a:t>道</a:t>
            </a:r>
            <a:r>
              <a:rPr lang="en-US" altLang="zh-CN" dirty="0" smtClean="0"/>
              <a:t>”</a:t>
            </a:r>
            <a:r>
              <a:rPr lang="en-US" altLang="zh-CN" dirty="0" smtClean="0">
                <a:sym typeface="Wingdings"/>
              </a:rPr>
              <a:t>  </a:t>
            </a:r>
            <a:r>
              <a:rPr lang="zh-CN" altLang="en-US" dirty="0" smtClean="0"/>
              <a:t>顺</a:t>
            </a:r>
            <a:r>
              <a:rPr lang="zh-CN" altLang="en-US" dirty="0"/>
              <a:t>服的信</a:t>
            </a:r>
            <a:r>
              <a:rPr lang="zh-CN" altLang="en-US" dirty="0" smtClean="0"/>
              <a:t>心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en-US" b="1" dirty="0" smtClean="0"/>
              <a:t>在万民之中</a:t>
            </a:r>
            <a:r>
              <a:rPr lang="en-US" altLang="zh-CN" dirty="0" smtClean="0"/>
              <a:t>”</a:t>
            </a:r>
            <a:r>
              <a:rPr lang="en-US" altLang="zh-CN" dirty="0">
                <a:sym typeface="Wingdings"/>
              </a:rPr>
              <a:t> </a:t>
            </a:r>
            <a:r>
              <a:rPr lang="zh-CN" altLang="en-US" dirty="0" smtClean="0"/>
              <a:t>人</a:t>
            </a:r>
            <a:r>
              <a:rPr lang="zh-CN" altLang="en-US" dirty="0"/>
              <a:t>越多越</a:t>
            </a:r>
            <a:r>
              <a:rPr lang="zh-CN" altLang="en-US" dirty="0" smtClean="0"/>
              <a:t>好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en-US" b="1" dirty="0" smtClean="0"/>
              <a:t>蒙</a:t>
            </a:r>
            <a:r>
              <a:rPr lang="zh-CN" altLang="en-US" b="1" dirty="0"/>
              <a:t>召</a:t>
            </a:r>
            <a:r>
              <a:rPr lang="zh-CN" altLang="en-US" b="1" dirty="0" smtClean="0"/>
              <a:t>属耶</a:t>
            </a:r>
            <a:r>
              <a:rPr lang="zh-CN" altLang="en-US" b="1" dirty="0"/>
              <a:t>稣基督的</a:t>
            </a:r>
            <a:r>
              <a:rPr lang="zh-CN" altLang="en-US" b="1" dirty="0" smtClean="0"/>
              <a:t>人</a:t>
            </a:r>
            <a:r>
              <a:rPr lang="en-US" altLang="zh-CN" dirty="0" smtClean="0"/>
              <a:t>”</a:t>
            </a:r>
            <a:r>
              <a:rPr lang="en-US" altLang="zh-CN" dirty="0" smtClean="0">
                <a:sym typeface="Wingdings"/>
              </a:rPr>
              <a:t>  </a:t>
            </a:r>
            <a:r>
              <a:rPr lang="zh-CN" altLang="en-US" dirty="0" smtClean="0"/>
              <a:t>教</a:t>
            </a:r>
            <a:r>
              <a:rPr lang="zh-CN" altLang="en-US" dirty="0"/>
              <a:t>会的重要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endParaRPr lang="en-US" dirty="0"/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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宣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教目标的问题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 descr="http://4.bp.blogspot.com/_6Vw-62YnWMs/S84ECdKmZcI/AAAAAAAABeM/m2GoKbC48XQ/s1600/illustration+of+the+apostle+Paul+teach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1242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结论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133600"/>
          </a:xfrm>
        </p:spPr>
        <p:txBody>
          <a:bodyPr/>
          <a:lstStyle/>
          <a:p>
            <a:r>
              <a:rPr lang="zh-CN" altLang="en-US" b="1" dirty="0"/>
              <a:t>看我们自己</a:t>
            </a:r>
            <a:endParaRPr lang="en-AU" b="1" dirty="0"/>
          </a:p>
          <a:p>
            <a:r>
              <a:rPr lang="zh-CN" altLang="en-US" b="1" dirty="0" smtClean="0"/>
              <a:t>看</a:t>
            </a:r>
            <a:r>
              <a:rPr lang="zh-CN" altLang="en-US" b="1" dirty="0"/>
              <a:t>我们的信息</a:t>
            </a:r>
            <a:endParaRPr lang="en-AU" b="1" dirty="0"/>
          </a:p>
          <a:p>
            <a:r>
              <a:rPr lang="zh-CN" altLang="en-US" b="1" dirty="0" smtClean="0"/>
              <a:t>看</a:t>
            </a:r>
            <a:r>
              <a:rPr lang="zh-CN" altLang="en-US" b="1" dirty="0"/>
              <a:t>我们的目的</a:t>
            </a:r>
            <a:endParaRPr lang="en-AU" b="1" dirty="0"/>
          </a:p>
          <a:p>
            <a:endParaRPr lang="en-AU" dirty="0"/>
          </a:p>
        </p:txBody>
      </p:sp>
      <p:pic>
        <p:nvPicPr>
          <p:cNvPr id="4" name="Picture 3" descr="http://blog.haleluya.com.tw/areopagus/343237f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43258"/>
            <a:ext cx="3382010" cy="25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southerncrossproject.org/wp-content/uploads/2012/02/ASIA11129CAH-PH-044-EDIT-300x2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39" y="914400"/>
            <a:ext cx="2854325" cy="2129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315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保罗与宣教</vt:lpstr>
      <vt:lpstr>人类需要福音</vt:lpstr>
      <vt:lpstr>宣教工作面对三大问题</vt:lpstr>
      <vt:lpstr>1） 保罗的身份 （第一节）</vt:lpstr>
      <vt:lpstr>2） 保罗的信息 （第二到第四节）</vt:lpstr>
      <vt:lpstr>3） 保罗的目标(第五到七节)</vt:lpstr>
      <vt:lpstr>结论/应用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</dc:creator>
  <cp:lastModifiedBy>Joh</cp:lastModifiedBy>
  <cp:revision>15</cp:revision>
  <dcterms:created xsi:type="dcterms:W3CDTF">2006-08-16T00:00:00Z</dcterms:created>
  <dcterms:modified xsi:type="dcterms:W3CDTF">2014-07-19T21:51:49Z</dcterms:modified>
</cp:coreProperties>
</file>