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A0493-8EFB-004A-A431-08FA5299FAFE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E25F8-C35E-CF46-8ACF-DD64E835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8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2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7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8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4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7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6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3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2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4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0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D807-359A-DE4C-BF92-E3AEAAA62299}" type="datetimeFigureOut">
              <a:rPr lang="en-US" smtClean="0"/>
              <a:t>3/08/2014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7DA8D-E77C-6A4A-91F3-F51D62D8A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/>
              <a:t>证道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r>
              <a:rPr lang="zh-CN" altLang="en-US" sz="6000" b="1" dirty="0" smtClean="0"/>
              <a:t>一个蒙恩的教会</a:t>
            </a:r>
            <a:endParaRPr lang="en-US" altLang="zh-CN" sz="6000" b="1" dirty="0" smtClean="0"/>
          </a:p>
          <a:p>
            <a:pPr algn="ctr">
              <a:buNone/>
            </a:pPr>
            <a:endParaRPr lang="en-US" altLang="zh-CN" sz="48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zh-CN" altLang="en-US" sz="4000" b="1" dirty="0" smtClean="0"/>
              <a:t>使徒行传</a:t>
            </a:r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41-47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0303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b="1" dirty="0" smtClean="0"/>
              <a:t>46 </a:t>
            </a:r>
            <a:r>
              <a:rPr lang="zh-CN" altLang="en-US" sz="4800" b="1" dirty="0"/>
              <a:t>他们天天同心合意恒切地在殿里，且在家中擘饼，存着欢喜诚实的心用饭，</a:t>
            </a:r>
            <a:endParaRPr lang="en-US" altLang="zh-CN" sz="4800" b="1" dirty="0"/>
          </a:p>
          <a:p>
            <a:pPr marL="0" indent="0">
              <a:buNone/>
            </a:pPr>
            <a:r>
              <a:rPr lang="en-US" altLang="zh-CN" sz="4800" b="1" dirty="0"/>
              <a:t>47 </a:t>
            </a:r>
            <a:r>
              <a:rPr lang="zh-CN" altLang="en-US" sz="4800" b="1" dirty="0"/>
              <a:t>赞美神，得众民的喜爱。主将得救的人天天加给他们</a:t>
            </a:r>
            <a:r>
              <a:rPr lang="zh-CN" altLang="en-US" sz="4800" b="1" dirty="0" smtClean="0"/>
              <a:t>。</a:t>
            </a:r>
            <a:endParaRPr lang="en-US" altLang="zh-CN" sz="4800" b="1" dirty="0"/>
          </a:p>
          <a:p>
            <a:pPr marL="0" indent="0">
              <a:buNone/>
            </a:pPr>
            <a:endParaRPr lang="zh-CN" altLang="en-US" sz="2800" b="1" dirty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endParaRPr lang="zh-CN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1687286" y="32475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10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b="1" dirty="0"/>
              <a:t>41 </a:t>
            </a:r>
            <a:r>
              <a:rPr lang="zh-CN" altLang="en-US" sz="2800" b="1" dirty="0"/>
              <a:t>于是，领受他话的人就受了洗。那一天，门徒约添了三千人，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42 </a:t>
            </a:r>
            <a:r>
              <a:rPr lang="zh-CN" altLang="en-US" sz="2800" b="1" dirty="0"/>
              <a:t>都恒心遵守使徒的教训，彼此交接、擘饼、祈祷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43 </a:t>
            </a:r>
            <a:r>
              <a:rPr lang="zh-CN" altLang="en-US" sz="2800" b="1" dirty="0"/>
              <a:t>众人都惧怕。使徒又行了许多奇事神迹。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44 </a:t>
            </a:r>
            <a:r>
              <a:rPr lang="zh-CN" altLang="en-US" sz="2800" b="1" dirty="0"/>
              <a:t>信的人都在一处，凡物公用，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45 </a:t>
            </a:r>
            <a:r>
              <a:rPr lang="zh-CN" altLang="en-US" sz="2800" b="1" dirty="0"/>
              <a:t>并且卖了田产、家业，照各人所需用的分给各人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46 </a:t>
            </a:r>
            <a:r>
              <a:rPr lang="zh-CN" altLang="en-US" sz="2800" b="1" dirty="0"/>
              <a:t>他们天天同心合意恒切地在殿里，且在家中擘饼，存着欢喜诚实的心用饭，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47 </a:t>
            </a:r>
            <a:r>
              <a:rPr lang="zh-CN" altLang="en-US" sz="2800" b="1" dirty="0"/>
              <a:t>赞美神，得众民的喜爱。主将得救的人天天加给他们</a:t>
            </a:r>
            <a:r>
              <a:rPr lang="zh-CN" altLang="en-US" sz="2800" b="1" dirty="0" smtClean="0"/>
              <a:t>。</a:t>
            </a:r>
            <a:endParaRPr lang="en-US" altLang="zh-CN" sz="2800" b="1" dirty="0"/>
          </a:p>
          <a:p>
            <a:pPr marL="0" indent="0">
              <a:buNone/>
            </a:pPr>
            <a:endParaRPr lang="zh-CN" altLang="en-US" sz="2800" b="1" dirty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219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使徒行传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2: 1-4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五旬节到了，门徒都聚集在一处。忽然从天上有响声下来，好像一阵大风吹过，充满了他们所坐的屋子。又有舌头如火焰显现出来，分开落在他们各人头上。他们就都被圣灵充满，按着圣灵所赐的口才，说起别国的话来。</a:t>
            </a: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3521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 使徒行传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1:8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但圣灵降临在你们身上，你们就必得着能力，并要在耶路撒冷，犹太全地，和撒玛利亚，直到地极，作我的见证。</a:t>
            </a:r>
          </a:p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以弗所书 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5:18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不要醉酒</a:t>
            </a:r>
            <a:r>
              <a:rPr lang="zh-TW" altLang="en-US" sz="4400" dirty="0" smtClean="0">
                <a:latin typeface="华文黑体"/>
                <a:ea typeface="华文黑体"/>
                <a:cs typeface="华文黑体"/>
              </a:rPr>
              <a:t>，</a:t>
            </a:r>
            <a:r>
              <a:rPr lang="zh-CN" altLang="en-US" sz="4400" dirty="0" smtClean="0">
                <a:latin typeface="华文黑体"/>
                <a:ea typeface="华文黑体"/>
                <a:cs typeface="华文黑体"/>
              </a:rPr>
              <a:t>酒</a:t>
            </a:r>
            <a:r>
              <a:rPr lang="zh-TW" altLang="en-US" sz="4400" dirty="0" smtClean="0">
                <a:latin typeface="华文黑体"/>
                <a:ea typeface="华文黑体"/>
                <a:cs typeface="华文黑体"/>
              </a:rPr>
              <a:t>能使人放荡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，乃要被圣灵充满</a:t>
            </a: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68761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 希伯来书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4:12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神的道是活泼的，是有功效的，比一切两刃的剑更快，甚至魂与灵，骨节与骨髓，都能刺入剖开，连心中的思念和主意，都能辨</a:t>
            </a:r>
            <a:r>
              <a:rPr lang="zh-TW" altLang="en-US" sz="4400" dirty="0" smtClean="0">
                <a:latin typeface="华文黑体"/>
                <a:ea typeface="华文黑体"/>
                <a:cs typeface="华文黑体"/>
              </a:rPr>
              <a:t>明。</a:t>
            </a: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385625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 以弗所书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6:19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也为我祈求，使我得着口才，能以放胆，开口讲明福音的奥秘。</a:t>
            </a: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421425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 </a:t>
            </a:r>
            <a:r>
              <a:rPr lang="zh-TW" altLang="en-US" sz="3200" dirty="0">
                <a:latin typeface="华文黑体"/>
                <a:ea typeface="华文黑体"/>
                <a:cs typeface="华文黑体"/>
              </a:rPr>
              <a:t>使徒行传</a:t>
            </a:r>
            <a:r>
              <a:rPr lang="en-US" altLang="zh-TW" sz="3200" dirty="0">
                <a:latin typeface="华文黑体"/>
                <a:ea typeface="华文黑体"/>
                <a:cs typeface="华文黑体"/>
              </a:rPr>
              <a:t>2:38-42 </a:t>
            </a:r>
            <a:r>
              <a:rPr lang="zh-TW" altLang="en-US" sz="3200" dirty="0">
                <a:latin typeface="华文黑体"/>
                <a:ea typeface="华文黑体"/>
                <a:cs typeface="华文黑体"/>
              </a:rPr>
              <a:t>彼得说：你们各人要悔改，奉耶稣基督的名受洗，叫你们的罪得赦，就必领受所赐的圣灵。因为这应许是给你们，和你们的儿女，并一切在远方的人，就是主我们神所召来的。彼得还用许多话作见证，劝勉他们说：你们当救自己脱离这弯曲的世代</a:t>
            </a:r>
            <a:r>
              <a:rPr lang="zh-TW" altLang="en-US" sz="3200" dirty="0" smtClean="0">
                <a:latin typeface="华文黑体"/>
                <a:ea typeface="华文黑体"/>
                <a:cs typeface="华文黑体"/>
              </a:rPr>
              <a:t>。</a:t>
            </a:r>
            <a:r>
              <a:rPr lang="zh-CN" altLang="en-US" sz="3200" dirty="0">
                <a:latin typeface="华文黑体"/>
                <a:ea typeface="华文黑体"/>
                <a:cs typeface="华文黑体"/>
              </a:rPr>
              <a:t>于是，领受他话的人就受了洗。那一天，门徒约添了三千人</a:t>
            </a:r>
            <a:r>
              <a:rPr lang="zh-CN" altLang="en-US" sz="3200" dirty="0" smtClean="0">
                <a:latin typeface="华文黑体"/>
                <a:ea typeface="华文黑体"/>
                <a:cs typeface="华文黑体"/>
              </a:rPr>
              <a:t>，都</a:t>
            </a:r>
            <a:r>
              <a:rPr lang="zh-CN" altLang="en-US" sz="3200" dirty="0">
                <a:latin typeface="华文黑体"/>
                <a:ea typeface="华文黑体"/>
                <a:cs typeface="华文黑体"/>
              </a:rPr>
              <a:t>恒心遵守使徒的教训，彼此交接、擘饼、祈祷。</a:t>
            </a:r>
            <a:endParaRPr lang="en-US" altLang="zh-CN" sz="3200" dirty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22857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 马太福音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28:19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所以你们要去，使万民作我的门徒，奉父子圣灵的名，给他们施洗</a:t>
            </a:r>
            <a:r>
              <a:rPr lang="zh-TW" altLang="en-US" sz="4400" dirty="0" smtClean="0">
                <a:latin typeface="华文黑体"/>
                <a:ea typeface="华文黑体"/>
                <a:cs typeface="华文黑体"/>
              </a:rPr>
              <a:t>。</a:t>
            </a:r>
            <a:endParaRPr lang="en-US" altLang="zh-TW" sz="4400" dirty="0" smtClean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r>
              <a:rPr lang="zh-TW" altLang="en-US" sz="4400" dirty="0" smtClean="0">
                <a:latin typeface="华文黑体"/>
                <a:ea typeface="华文黑体"/>
                <a:cs typeface="华文黑体"/>
              </a:rPr>
              <a:t>使徒行传</a:t>
            </a:r>
            <a:r>
              <a:rPr lang="en-US" altLang="zh-TW" sz="4400" dirty="0">
                <a:latin typeface="华文黑体"/>
                <a:ea typeface="华文黑体"/>
                <a:cs typeface="华文黑体"/>
              </a:rPr>
              <a:t>2:42 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都恒心遵守使徒的</a:t>
            </a:r>
            <a:r>
              <a:rPr lang="zh-TW" altLang="en-US" sz="4400" dirty="0">
                <a:solidFill>
                  <a:srgbClr val="FF0000"/>
                </a:solidFill>
                <a:latin typeface="华文黑体"/>
                <a:ea typeface="华文黑体"/>
                <a:cs typeface="华文黑体"/>
              </a:rPr>
              <a:t>教训</a:t>
            </a:r>
            <a:r>
              <a:rPr lang="zh-TW" altLang="en-US" sz="4400" dirty="0">
                <a:latin typeface="华文黑体"/>
                <a:ea typeface="华文黑体"/>
                <a:cs typeface="华文黑体"/>
              </a:rPr>
              <a:t>，彼此</a:t>
            </a:r>
            <a:r>
              <a:rPr lang="zh-TW" altLang="en-US" sz="4400" dirty="0">
                <a:solidFill>
                  <a:srgbClr val="FF0000"/>
                </a:solidFill>
                <a:latin typeface="华文黑体"/>
                <a:ea typeface="华文黑体"/>
                <a:cs typeface="华文黑体"/>
              </a:rPr>
              <a:t>交接，擘饼，祈祷</a:t>
            </a:r>
            <a:endParaRPr lang="zh-CN" altLang="en-US" sz="4400" dirty="0">
              <a:solidFill>
                <a:srgbClr val="FF0000"/>
              </a:solidFill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32894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证道：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一个蒙恩的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教会</a:t>
            </a:r>
            <a:r>
              <a:rPr lang="zh-CN" altLang="zh-CN" sz="2800" dirty="0" smtClean="0">
                <a:latin typeface="华文黑体"/>
                <a:ea typeface="华文黑体"/>
                <a:cs typeface="华文黑体"/>
              </a:rPr>
              <a:t>－</a:t>
            </a:r>
            <a:r>
              <a:rPr lang="zh-CN" altLang="en-US" sz="2800" dirty="0" smtClean="0">
                <a:latin typeface="华文黑体"/>
                <a:ea typeface="华文黑体"/>
                <a:cs typeface="华文黑体"/>
              </a:rPr>
              <a:t>－使徒行传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2</a:t>
            </a:r>
            <a:r>
              <a:rPr lang="zh-CN" altLang="en-US" sz="2800" dirty="0">
                <a:latin typeface="华文黑体"/>
                <a:ea typeface="华文黑体"/>
                <a:cs typeface="华文黑体"/>
              </a:rPr>
              <a:t>：</a:t>
            </a:r>
            <a:r>
              <a:rPr lang="en-US" altLang="zh-CN" sz="2800" dirty="0">
                <a:latin typeface="华文黑体"/>
                <a:ea typeface="华文黑体"/>
                <a:cs typeface="华文黑体"/>
              </a:rPr>
              <a:t>41-47</a:t>
            </a:r>
            <a:endParaRPr lang="en-US" sz="2800" dirty="0">
              <a:latin typeface="华文黑体"/>
              <a:ea typeface="华文黑体"/>
              <a:cs typeface="华文黑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001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dirty="0" smtClean="0">
                <a:latin typeface="华文黑体"/>
                <a:ea typeface="华文黑体"/>
                <a:cs typeface="华文黑体"/>
              </a:rPr>
              <a:t>43 </a:t>
            </a:r>
            <a:r>
              <a:rPr lang="zh-CN" altLang="en-US" sz="4400" dirty="0">
                <a:latin typeface="华文黑体"/>
                <a:ea typeface="华文黑体"/>
                <a:cs typeface="华文黑体"/>
              </a:rPr>
              <a:t>众人都惧怕。使徒又行了许多奇事神迹。</a:t>
            </a:r>
            <a:endParaRPr lang="en-US" altLang="zh-CN" sz="4400" dirty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r>
              <a:rPr lang="en-US" altLang="zh-CN" sz="4400" dirty="0">
                <a:latin typeface="华文黑体"/>
                <a:ea typeface="华文黑体"/>
                <a:cs typeface="华文黑体"/>
              </a:rPr>
              <a:t>44 </a:t>
            </a:r>
            <a:r>
              <a:rPr lang="zh-CN" altLang="en-US" sz="4400" dirty="0">
                <a:latin typeface="华文黑体"/>
                <a:ea typeface="华文黑体"/>
                <a:cs typeface="华文黑体"/>
              </a:rPr>
              <a:t>信的人都在一处，凡物公用，</a:t>
            </a:r>
            <a:endParaRPr lang="en-US" altLang="zh-CN" sz="4400" dirty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r>
              <a:rPr lang="en-US" altLang="zh-CN" sz="4400" dirty="0">
                <a:latin typeface="华文黑体"/>
                <a:ea typeface="华文黑体"/>
                <a:cs typeface="华文黑体"/>
              </a:rPr>
              <a:t>45 </a:t>
            </a:r>
            <a:r>
              <a:rPr lang="zh-CN" altLang="en-US" sz="4400" dirty="0">
                <a:latin typeface="华文黑体"/>
                <a:ea typeface="华文黑体"/>
                <a:cs typeface="华文黑体"/>
              </a:rPr>
              <a:t>并且卖了田产、家业，照各人所需用的分给各人</a:t>
            </a:r>
            <a:r>
              <a:rPr lang="zh-CN" altLang="en-US" sz="4400" dirty="0" smtClean="0">
                <a:latin typeface="华文黑体"/>
                <a:ea typeface="华文黑体"/>
                <a:cs typeface="华文黑体"/>
              </a:rPr>
              <a:t>。</a:t>
            </a:r>
            <a:endParaRPr lang="en-US" altLang="zh-CN" sz="4400" dirty="0" smtClean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endParaRPr lang="en-US" altLang="zh-CN" sz="4400" dirty="0">
              <a:latin typeface="华文黑体"/>
              <a:ea typeface="华文黑体"/>
              <a:cs typeface="华文黑体"/>
            </a:endParaRPr>
          </a:p>
          <a:p>
            <a:pPr marL="0" indent="0">
              <a:buNone/>
            </a:pPr>
            <a:endParaRPr lang="zh-CN" altLang="en-US" sz="4400" dirty="0">
              <a:latin typeface="华文黑体"/>
              <a:ea typeface="华文黑体"/>
              <a:cs typeface="华文黑体"/>
            </a:endParaRPr>
          </a:p>
        </p:txBody>
      </p:sp>
    </p:spTree>
    <p:extLst>
      <p:ext uri="{BB962C8B-B14F-4D97-AF65-F5344CB8AC3E}">
        <p14:creationId xmlns:p14="http://schemas.microsoft.com/office/powerpoint/2010/main" val="2657530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476</Words>
  <Application>Microsoft Macintosh PowerPoint</Application>
  <PresentationFormat>On-screen Show (4:3)</PresentationFormat>
  <Paragraphs>46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证道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  <vt:lpstr>证道：一个蒙恩的教会－－使徒行传2：41-47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证道</dc:title>
  <dc:creator>Haiyan</dc:creator>
  <cp:lastModifiedBy>Haiyan</cp:lastModifiedBy>
  <cp:revision>1</cp:revision>
  <dcterms:created xsi:type="dcterms:W3CDTF">2014-08-03T01:02:08Z</dcterms:created>
  <dcterms:modified xsi:type="dcterms:W3CDTF">2014-08-03T01:04:15Z</dcterms:modified>
</cp:coreProperties>
</file>