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70" r:id="rId7"/>
    <p:sldId id="269" r:id="rId8"/>
    <p:sldId id="266" r:id="rId9"/>
    <p:sldId id="267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9DFAE-8EE8-43F3-9637-35E11FD524F9}" type="datetimeFigureOut">
              <a:rPr lang="en-AU" smtClean="0"/>
              <a:pPr/>
              <a:t>16/08/2014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F12DC-4ADF-4154-99DD-7B0E05FA3AEC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不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F12DC-4ADF-4154-99DD-7B0E05FA3AEC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9BFF-17B4-44CB-8107-F326FF9BC71B}" type="datetimeFigureOut">
              <a:rPr lang="en-AU" smtClean="0"/>
              <a:pPr/>
              <a:t>16/08/2014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F080-42A2-44F4-B83B-5ECE5E8A38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9BFF-17B4-44CB-8107-F326FF9BC71B}" type="datetimeFigureOut">
              <a:rPr lang="en-AU" smtClean="0"/>
              <a:pPr/>
              <a:t>16/08/2014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F080-42A2-44F4-B83B-5ECE5E8A38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9BFF-17B4-44CB-8107-F326FF9BC71B}" type="datetimeFigureOut">
              <a:rPr lang="en-AU" smtClean="0"/>
              <a:pPr/>
              <a:t>16/08/2014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F080-42A2-44F4-B83B-5ECE5E8A38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9BFF-17B4-44CB-8107-F326FF9BC71B}" type="datetimeFigureOut">
              <a:rPr lang="en-AU" smtClean="0"/>
              <a:pPr/>
              <a:t>16/08/2014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F080-42A2-44F4-B83B-5ECE5E8A38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9BFF-17B4-44CB-8107-F326FF9BC71B}" type="datetimeFigureOut">
              <a:rPr lang="en-AU" smtClean="0"/>
              <a:pPr/>
              <a:t>16/08/2014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F080-42A2-44F4-B83B-5ECE5E8A38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9BFF-17B4-44CB-8107-F326FF9BC71B}" type="datetimeFigureOut">
              <a:rPr lang="en-AU" smtClean="0"/>
              <a:pPr/>
              <a:t>16/08/2014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F080-42A2-44F4-B83B-5ECE5E8A38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9BFF-17B4-44CB-8107-F326FF9BC71B}" type="datetimeFigureOut">
              <a:rPr lang="en-AU" smtClean="0"/>
              <a:pPr/>
              <a:t>16/08/2014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F080-42A2-44F4-B83B-5ECE5E8A38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9BFF-17B4-44CB-8107-F326FF9BC71B}" type="datetimeFigureOut">
              <a:rPr lang="en-AU" smtClean="0"/>
              <a:pPr/>
              <a:t>16/08/2014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F080-42A2-44F4-B83B-5ECE5E8A38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9BFF-17B4-44CB-8107-F326FF9BC71B}" type="datetimeFigureOut">
              <a:rPr lang="en-AU" smtClean="0"/>
              <a:pPr/>
              <a:t>16/08/2014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F080-42A2-44F4-B83B-5ECE5E8A38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9BFF-17B4-44CB-8107-F326FF9BC71B}" type="datetimeFigureOut">
              <a:rPr lang="en-AU" smtClean="0"/>
              <a:pPr/>
              <a:t>16/08/2014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F080-42A2-44F4-B83B-5ECE5E8A38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9BFF-17B4-44CB-8107-F326FF9BC71B}" type="datetimeFigureOut">
              <a:rPr lang="en-AU" smtClean="0"/>
              <a:pPr/>
              <a:t>16/08/2014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F080-42A2-44F4-B83B-5ECE5E8A38EA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49BFF-17B4-44CB-8107-F326FF9BC71B}" type="datetimeFigureOut">
              <a:rPr lang="en-AU" smtClean="0"/>
              <a:pPr/>
              <a:t>16/08/2014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FF080-42A2-44F4-B83B-5ECE5E8A38EA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/>
              <a:t>神的旨意</a:t>
            </a:r>
            <a:endParaRPr lang="en-A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2060"/>
                </a:solidFill>
              </a:rPr>
              <a:t>帖前</a:t>
            </a:r>
            <a:r>
              <a:rPr lang="en-US" altLang="zh-CN" b="1" dirty="0" smtClean="0">
                <a:solidFill>
                  <a:srgbClr val="002060"/>
                </a:solidFill>
              </a:rPr>
              <a:t>5</a:t>
            </a:r>
            <a:r>
              <a:rPr lang="zh-CN" altLang="en-US" b="1" dirty="0" smtClean="0">
                <a:solidFill>
                  <a:srgbClr val="002060"/>
                </a:solidFill>
              </a:rPr>
              <a:t>：</a:t>
            </a:r>
            <a:r>
              <a:rPr lang="en-US" altLang="zh-CN" b="1" dirty="0" smtClean="0">
                <a:solidFill>
                  <a:srgbClr val="002060"/>
                </a:solidFill>
              </a:rPr>
              <a:t>16-18</a:t>
            </a:r>
            <a:endParaRPr lang="en-A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zh-CN" altLang="en-US" dirty="0" smtClean="0"/>
              <a:t>基督再來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Autofit/>
          </a:bodyPr>
          <a:lstStyle/>
          <a:p>
            <a:r>
              <a:rPr lang="zh-CN" altLang="en-US" sz="2400" b="1" dirty="0" smtClean="0"/>
              <a:t>等候祂兒子從天降臨</a:t>
            </a:r>
            <a:r>
              <a:rPr lang="zh-CN" altLang="en-US" sz="2400" dirty="0" smtClean="0"/>
              <a:t>，就是祂從死裡复活的，那位救我們脫離將來忿怒的耶穌。（</a:t>
            </a:r>
            <a:r>
              <a:rPr lang="en-AU" sz="2400" dirty="0" smtClean="0"/>
              <a:t>1</a:t>
            </a:r>
            <a:r>
              <a:rPr lang="zh-CN" altLang="en-US" sz="2400" dirty="0" smtClean="0"/>
              <a:t>：</a:t>
            </a:r>
            <a:r>
              <a:rPr lang="en-AU" sz="2400" dirty="0" smtClean="0"/>
              <a:t>10</a:t>
            </a:r>
            <a:r>
              <a:rPr lang="zh-CN" altLang="en-US" sz="2400" dirty="0" smtClean="0"/>
              <a:t>）</a:t>
            </a:r>
            <a:endParaRPr lang="en-AU" sz="2400" dirty="0" smtClean="0"/>
          </a:p>
          <a:p>
            <a:r>
              <a:rPr lang="zh-CN" altLang="en-US" sz="2400" dirty="0" smtClean="0"/>
              <a:t>我們的盼望和喜樂，並所誇的冠冕是什麼呢？豈不是我們</a:t>
            </a:r>
            <a:r>
              <a:rPr lang="zh-CN" altLang="en-US" sz="2400" b="1" dirty="0" smtClean="0"/>
              <a:t>主耶穌來的時候</a:t>
            </a:r>
            <a:r>
              <a:rPr lang="zh-CN" altLang="en-US" sz="2400" dirty="0" smtClean="0"/>
              <a:t>，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你們在祂面前站立得住嗎？</a:t>
            </a:r>
            <a:r>
              <a:rPr lang="en-AU" sz="2400" dirty="0" smtClean="0"/>
              <a:t>(2:19)</a:t>
            </a:r>
          </a:p>
          <a:p>
            <a:r>
              <a:rPr lang="zh-CN" altLang="en-US" sz="2400" dirty="0" smtClean="0"/>
              <a:t>也願祂堅固你們的心，好叫你們在我們</a:t>
            </a:r>
            <a:r>
              <a:rPr lang="zh-CN" altLang="en-US" sz="2400" b="1" dirty="0" smtClean="0"/>
              <a:t>主耶穌和眾聖徒在來到時候，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在我們的父神面前，完全聖潔，無可指責。</a:t>
            </a:r>
            <a:r>
              <a:rPr lang="zh-CN" altLang="en-US" sz="2400" dirty="0" smtClean="0"/>
              <a:t>（</a:t>
            </a:r>
            <a:r>
              <a:rPr lang="en-AU" sz="2400" dirty="0" smtClean="0"/>
              <a:t>3</a:t>
            </a:r>
            <a:r>
              <a:rPr lang="zh-CN" altLang="en-US" sz="2400" dirty="0" smtClean="0"/>
              <a:t>：</a:t>
            </a:r>
            <a:r>
              <a:rPr lang="en-AU" sz="2400" dirty="0" smtClean="0"/>
              <a:t>13</a:t>
            </a:r>
            <a:r>
              <a:rPr lang="zh-CN" altLang="en-US" sz="2400" dirty="0" smtClean="0"/>
              <a:t>）</a:t>
            </a:r>
            <a:endParaRPr lang="en-AU" sz="2400" dirty="0" smtClean="0"/>
          </a:p>
          <a:p>
            <a:r>
              <a:rPr lang="zh-TW" altLang="en-US" sz="2400" b="1" dirty="0" smtClean="0"/>
              <a:t>因為主必親自從天降臨</a:t>
            </a:r>
            <a:r>
              <a:rPr lang="zh-TW" altLang="en-US" sz="2400" dirty="0" smtClean="0"/>
              <a:t>，有呼叫的聲音和天使長的聲音，又有神的號吹響；那在基督裡死了的人必先復活。以後我們這活著還存留的人必和他們一同被提到雲裡，在空中與主相遇。這樣，我們就要和主永遠同在。</a:t>
            </a:r>
            <a:r>
              <a:rPr lang="zh-CN" altLang="en-US" sz="2400" dirty="0" smtClean="0"/>
              <a:t>（</a:t>
            </a:r>
            <a:r>
              <a:rPr lang="en-AU" sz="2400" dirty="0" smtClean="0"/>
              <a:t>4</a:t>
            </a:r>
            <a:r>
              <a:rPr lang="zh-CN" altLang="en-US" sz="2400" dirty="0" smtClean="0"/>
              <a:t>：</a:t>
            </a:r>
            <a:r>
              <a:rPr lang="en-AU" sz="2400" dirty="0" smtClean="0"/>
              <a:t>17</a:t>
            </a:r>
            <a:r>
              <a:rPr lang="zh-CN" altLang="en-US" sz="2400" dirty="0" smtClean="0"/>
              <a:t>）</a:t>
            </a:r>
            <a:endParaRPr lang="en-AU" sz="2400" dirty="0" smtClean="0"/>
          </a:p>
          <a:p>
            <a:r>
              <a:rPr lang="zh-CN" altLang="en-US" sz="2400" dirty="0" smtClean="0"/>
              <a:t>願賜平安的神親自使你們全然成聖！又願你們的靈與魂與身子得蒙保守，</a:t>
            </a:r>
            <a:r>
              <a:rPr lang="zh-CN" altLang="en-US" sz="2400" b="1" dirty="0" smtClean="0"/>
              <a:t>在我們主耶穌基督降臨的時候，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完全無可指責</a:t>
            </a:r>
            <a:r>
              <a:rPr lang="zh-CN" altLang="en-US" sz="2400" dirty="0" smtClean="0">
                <a:solidFill>
                  <a:srgbClr val="FF0000"/>
                </a:solidFill>
              </a:rPr>
              <a:t>！</a:t>
            </a:r>
            <a:r>
              <a:rPr lang="zh-CN" altLang="en-US" sz="2400" dirty="0" smtClean="0"/>
              <a:t>（</a:t>
            </a:r>
            <a:r>
              <a:rPr lang="en-AU" sz="2400" dirty="0" smtClean="0"/>
              <a:t>5</a:t>
            </a:r>
            <a:r>
              <a:rPr lang="zh-CN" altLang="en-US" sz="2400" dirty="0" smtClean="0"/>
              <a:t>：</a:t>
            </a:r>
            <a:r>
              <a:rPr lang="en-AU" sz="2400" dirty="0" smtClean="0"/>
              <a:t>23</a:t>
            </a:r>
            <a:r>
              <a:rPr lang="zh-CN" altLang="en-US" sz="2400" dirty="0" smtClean="0"/>
              <a:t>）</a:t>
            </a:r>
            <a:endParaRPr lang="en-AU" sz="2400" dirty="0" smtClean="0"/>
          </a:p>
          <a:p>
            <a:endParaRPr lang="en-A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神的旨意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zh-CN" altLang="en-US" dirty="0" smtClean="0"/>
              <a:t>不要先問：神要我作什麼樣的事？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應該先問：神要我作什麼樣</a:t>
            </a:r>
            <a:r>
              <a:rPr lang="zh-CN" altLang="en-US" smtClean="0"/>
              <a:t>的</a:t>
            </a:r>
            <a:r>
              <a:rPr lang="zh-CN" altLang="en-US" smtClean="0"/>
              <a:t>人</a:t>
            </a:r>
            <a:r>
              <a:rPr lang="zh-CN" altLang="en-US" dirty="0" smtClean="0"/>
              <a:t>？</a:t>
            </a:r>
            <a:endParaRPr lang="en-AU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神</a:t>
            </a:r>
            <a:r>
              <a:rPr lang="zh-CN" altLang="en-US" dirty="0" smtClean="0"/>
              <a:t>在基督裡向我們所定的旨意：</a:t>
            </a:r>
            <a:endParaRPr lang="en-US" altLang="zh-CN" dirty="0" smtClean="0"/>
          </a:p>
          <a:p>
            <a:r>
              <a:rPr lang="zh-CN" altLang="en-US" dirty="0" smtClean="0"/>
              <a:t>要常常喜樂</a:t>
            </a:r>
            <a:endParaRPr lang="en-US" altLang="zh-CN" dirty="0" smtClean="0"/>
          </a:p>
          <a:p>
            <a:r>
              <a:rPr lang="zh-CN" altLang="en-US" dirty="0" smtClean="0"/>
              <a:t>要不住禱告</a:t>
            </a:r>
            <a:endParaRPr lang="en-US" altLang="zh-CN" dirty="0" smtClean="0"/>
          </a:p>
          <a:p>
            <a:r>
              <a:rPr lang="zh-CN" altLang="en-US" dirty="0" smtClean="0"/>
              <a:t>要凡事謝</a:t>
            </a:r>
            <a:r>
              <a:rPr lang="zh-CN" altLang="en-US" dirty="0" smtClean="0"/>
              <a:t>恩</a:t>
            </a:r>
            <a:endParaRPr lang="en-AU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基督是喜樂</a:t>
            </a:r>
            <a:r>
              <a:rPr lang="zh-CN" altLang="en-US" dirty="0" smtClean="0"/>
              <a:t>的源</a:t>
            </a:r>
            <a:r>
              <a:rPr lang="zh-CN" altLang="en-US" dirty="0" smtClean="0"/>
              <a:t>頭</a:t>
            </a:r>
            <a:endParaRPr lang="en-US" altLang="zh-CN" dirty="0" smtClean="0"/>
          </a:p>
          <a:p>
            <a:r>
              <a:rPr lang="zh-CN" altLang="en-US" dirty="0" smtClean="0"/>
              <a:t>基督是禱告</a:t>
            </a:r>
            <a:r>
              <a:rPr lang="zh-CN" altLang="en-US" dirty="0" smtClean="0"/>
              <a:t>的對</a:t>
            </a:r>
            <a:r>
              <a:rPr lang="zh-CN" altLang="en-US" dirty="0" smtClean="0"/>
              <a:t>象</a:t>
            </a:r>
            <a:endParaRPr lang="en-US" altLang="zh-CN" dirty="0" smtClean="0"/>
          </a:p>
          <a:p>
            <a:r>
              <a:rPr lang="zh-CN" altLang="en-US" dirty="0" smtClean="0"/>
              <a:t>基督是謝恩</a:t>
            </a:r>
            <a:r>
              <a:rPr lang="zh-CN" altLang="en-US" dirty="0" smtClean="0"/>
              <a:t>的緣</a:t>
            </a:r>
            <a:r>
              <a:rPr lang="zh-CN" altLang="en-US" dirty="0" smtClean="0"/>
              <a:t>由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神的旨意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不要那麼快問：神袮要我作什麼樣的事？ 而應該要先問：神袮要我作什麼樣的人？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r>
              <a:rPr lang="zh-TW" altLang="en-US" b="1" u="sng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要</a:t>
            </a:r>
            <a:r>
              <a:rPr lang="zh-TW" altLang="en-US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常常</a:t>
            </a:r>
            <a:r>
              <a:rPr lang="zh-TW" altLang="en-US" b="1" dirty="0">
                <a:latin typeface="SimSun" pitchFamily="2" charset="-122"/>
                <a:ea typeface="SimSun" pitchFamily="2" charset="-122"/>
              </a:rPr>
              <a:t>喜樂，</a:t>
            </a:r>
            <a:r>
              <a:rPr lang="zh-TW" altLang="en-US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不住</a:t>
            </a:r>
            <a:r>
              <a:rPr lang="zh-TW" altLang="en-US" b="1" dirty="0">
                <a:latin typeface="SimSun" pitchFamily="2" charset="-122"/>
                <a:ea typeface="SimSun" pitchFamily="2" charset="-122"/>
              </a:rPr>
              <a:t>的禱告，</a:t>
            </a:r>
            <a:r>
              <a:rPr lang="zh-TW" altLang="en-US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凡事</a:t>
            </a:r>
            <a:r>
              <a:rPr lang="zh-TW" altLang="en-US" b="1" dirty="0">
                <a:latin typeface="SimSun" pitchFamily="2" charset="-122"/>
                <a:ea typeface="SimSun" pitchFamily="2" charset="-122"/>
              </a:rPr>
              <a:t>謝恩；因為這是神在基督耶穌裡</a:t>
            </a:r>
            <a:r>
              <a:rPr lang="zh-TW" altLang="en-US" b="1" dirty="0" smtClean="0">
                <a:latin typeface="SimSun" pitchFamily="2" charset="-122"/>
                <a:ea typeface="SimSun" pitchFamily="2" charset="-122"/>
              </a:rPr>
              <a:t>向你</a:t>
            </a:r>
            <a:r>
              <a:rPr lang="zh-TW" altLang="en-US" b="1" dirty="0">
                <a:latin typeface="SimSun" pitchFamily="2" charset="-122"/>
                <a:ea typeface="SimSun" pitchFamily="2" charset="-122"/>
              </a:rPr>
              <a:t>們所定的旨意</a:t>
            </a:r>
            <a:r>
              <a:rPr lang="zh-TW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TW" b="1" dirty="0" smtClean="0">
                <a:latin typeface="SimSun" pitchFamily="2" charset="-122"/>
                <a:ea typeface="SimSun" pitchFamily="2" charset="-122"/>
              </a:rPr>
              <a:t>						</a:t>
            </a:r>
            <a:r>
              <a:rPr lang="zh-CN" altLang="en-US" sz="2400" b="1" dirty="0" smtClean="0">
                <a:latin typeface="SimSun" pitchFamily="2" charset="-122"/>
                <a:ea typeface="SimSun" pitchFamily="2" charset="-122"/>
              </a:rPr>
              <a:t>帖前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5</a:t>
            </a:r>
            <a:r>
              <a:rPr lang="zh-CN" altLang="en-US" sz="2400" b="1" dirty="0" smtClean="0">
                <a:latin typeface="SimSun" pitchFamily="2" charset="-122"/>
                <a:ea typeface="SimSun" pitchFamily="2" charset="-122"/>
              </a:rPr>
              <a:t>：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16-18</a:t>
            </a:r>
            <a:endParaRPr lang="en-AU" dirty="0">
              <a:latin typeface="SimSun" pitchFamily="2" charset="-122"/>
              <a:ea typeface="SimSun" pitchFamily="2" charset="-122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 descr="https://fbcdn-photos-h-a.akamaihd.net/hphotos-ak-xap1/t1.0-0/10457822_803924589652138_3715521971554485324_n.jpg"/>
          <p:cNvPicPr>
            <a:picLocks noChangeAspect="1" noChangeArrowheads="1"/>
          </p:cNvPicPr>
          <p:nvPr/>
        </p:nvPicPr>
        <p:blipFill>
          <a:blip r:embed="rId2" cstate="print">
            <a:lum bright="50000" contrast="40000"/>
          </a:blip>
          <a:srcRect/>
          <a:stretch>
            <a:fillRect/>
          </a:stretch>
        </p:blipFill>
        <p:spPr bwMode="auto">
          <a:xfrm>
            <a:off x="-1" y="0"/>
            <a:ext cx="913222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要常常喜樂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>
                <a:latin typeface="SimSun" pitchFamily="2" charset="-122"/>
                <a:ea typeface="SimSun" pitchFamily="2" charset="-122"/>
              </a:rPr>
              <a:t>我們一生的年日是七十歲，若是強壯可到八十歲；但其中所矜誇的不過是勞苦愁煩，轉眼成空，我們便如飛而</a:t>
            </a:r>
            <a:r>
              <a:rPr lang="zh-TW" altLang="en-US" b="1" dirty="0" smtClean="0">
                <a:latin typeface="SimSun" pitchFamily="2" charset="-122"/>
                <a:ea typeface="SimSun" pitchFamily="2" charset="-122"/>
              </a:rPr>
              <a:t>去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zh-CN" altLang="en-US" sz="2400" b="1" dirty="0" smtClean="0">
                <a:latin typeface="SimSun" pitchFamily="2" charset="-122"/>
                <a:ea typeface="SimSun" pitchFamily="2" charset="-122"/>
              </a:rPr>
              <a:t>   詩</a:t>
            </a:r>
            <a:r>
              <a:rPr lang="en-US" altLang="zh-CN" sz="2400" b="1" dirty="0">
                <a:latin typeface="SimSun" pitchFamily="2" charset="-122"/>
                <a:ea typeface="SimSun" pitchFamily="2" charset="-122"/>
              </a:rPr>
              <a:t> 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90</a:t>
            </a:r>
            <a:r>
              <a:rPr lang="zh-CN" altLang="en-US" sz="2400" b="1" dirty="0" smtClean="0">
                <a:latin typeface="SimSun" pitchFamily="2" charset="-122"/>
                <a:ea typeface="SimSun" pitchFamily="2" charset="-122"/>
              </a:rPr>
              <a:t>：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10</a:t>
            </a:r>
            <a:endParaRPr lang="en-US" altLang="zh-CN" b="1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TW" altLang="en-US" b="1" dirty="0">
                <a:latin typeface="SimSun" pitchFamily="2" charset="-122"/>
                <a:ea typeface="SimSun" pitchFamily="2" charset="-122"/>
              </a:rPr>
              <a:t>我將</a:t>
            </a:r>
            <a:r>
              <a:rPr lang="zh-CN" altLang="en-US" b="1" dirty="0">
                <a:latin typeface="SimSun" pitchFamily="2" charset="-122"/>
                <a:ea typeface="SimSun" pitchFamily="2" charset="-122"/>
              </a:rPr>
              <a:t>神</a:t>
            </a:r>
            <a:r>
              <a:rPr lang="zh-TW" altLang="en-US" b="1" dirty="0">
                <a:latin typeface="SimSun" pitchFamily="2" charset="-122"/>
                <a:ea typeface="SimSun" pitchFamily="2" charset="-122"/>
              </a:rPr>
              <a:t>常擺在我面前，我便不至搖動。因此，我的心歡</a:t>
            </a:r>
            <a:r>
              <a:rPr lang="zh-TW" altLang="en-US" b="1" dirty="0" smtClean="0">
                <a:latin typeface="SimSun" pitchFamily="2" charset="-122"/>
                <a:ea typeface="SimSun" pitchFamily="2" charset="-122"/>
              </a:rPr>
              <a:t>喜我的靈</a:t>
            </a:r>
            <a:r>
              <a:rPr lang="zh-TW" altLang="en-US" b="1" dirty="0">
                <a:latin typeface="SimSun" pitchFamily="2" charset="-122"/>
                <a:ea typeface="SimSun" pitchFamily="2" charset="-122"/>
              </a:rPr>
              <a:t>喜樂。袮必將生命的道路指示我，在袮面前我有滿足的喜樂</a:t>
            </a:r>
            <a:r>
              <a:rPr lang="zh-TW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TW" b="1" dirty="0" smtClean="0">
                <a:latin typeface="SimSun" pitchFamily="2" charset="-122"/>
                <a:ea typeface="SimSun" pitchFamily="2" charset="-122"/>
              </a:rPr>
              <a:t>							</a:t>
            </a:r>
            <a:r>
              <a:rPr lang="zh-CN" altLang="en-US" sz="2400" b="1" dirty="0" smtClean="0">
                <a:latin typeface="SimSun" pitchFamily="2" charset="-122"/>
                <a:ea typeface="SimSun" pitchFamily="2" charset="-122"/>
              </a:rPr>
              <a:t>詩 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16</a:t>
            </a:r>
          </a:p>
          <a:p>
            <a:r>
              <a:rPr lang="zh-TW" altLang="en-US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喜</a:t>
            </a:r>
            <a:r>
              <a:rPr lang="zh-TW" altLang="en-US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樂不</a:t>
            </a:r>
            <a:r>
              <a:rPr lang="zh-TW" altLang="en-US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在乎環境乃在乎心境</a:t>
            </a:r>
            <a:endParaRPr lang="en-AU" dirty="0">
              <a:solidFill>
                <a:srgbClr val="FF0000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8196" name="AutoShape 4" descr="data:image/jpeg;base64,/9j/4AAQSkZJRgABAQAAAQABAAD/2wCEAAkGBxQTEhUUEhQVFRQUFBQVFRUXFBUVGBUVFhQXFhcUFBQYHCggGBwlHBUUITEhJSkrLi4uFx8zODMsNygtLisBCgoKDg0OGhAQGiwkHCQsLCwsLCwsLCwsLCwsLCwsLCwsLCwsLCwsLCwsLCwsLCwsLCwsLCwsLiwsLCwsLCwsLP/AABEIALcBEwMBIgACEQEDEQH/xAAcAAABBQEBAQAAAAAAAAAAAAACAAEDBAYFBwj/xAA+EAACAQIDBQQJAwMDAwUAAAAAAQIDEQQhMQUSQVFhBnGBkRMiMkKhscHR8BRS4QdiklNy8UOCohUXM7LC/8QAGgEAAwEBAQEAAAAAAAAAAAAAAQIDAAQFBv/EACMRAAICAgICAgMBAAAAAAAAAAABAhEDEiExQVEEEyIyYXH/2gAMAwEAAhEDEQA/APR0EgUEjpPMQQ9xhGGTDuPcAcFDph3FcEQKHUghDCAGxxCEYI4hhwBEOMOYIwhzm4/a0YZR9aXwXe/oY1WX6k1FXbSS1bOLjtt8KX+T+i+5zMVjZVHeTvyWiXciFJiORSOP2KpNyd5Nt9dfEa4aXAaauTbKpAXAQTXmIUYjm9SSCIqj18QoysEA9WmXtnbYlT9Wd5R+K7nx7io1cicfMeMycoJm0w2IjUjvQd18ujXAkMRQxM6ct6Ds+PJ9GuJptmbXhVyfqz/bz/2/YvGVnNPG0dAYIEYixDNiYLMLY4gRGNY6HQyCQQIcQkOYZCHGHAMhDiEAYdCEIAw4hCAEQ4w5giI69eMFeTsvn0S4lTaG0o08l60uXBd/2M/icS5vem7vhyXRIDHUbL2P2s55QvGPxf2Ry2x1n3Dk2yyVApBX5DNjxQjGBlO35qCqgNapcHdfQVjJBupxBisxks+iJKasYxG+XUFsmaGCbgCnIfQTiln3icQAaE4EU42zRJEZsdMRo6uzdvNerVu1+7iu9cfn3mghNNJp3T0aMPOHIs7N2lKk+a4xej6rky8ZeznyYr5Rr2MyPC4mNSO9F964p8mSFDlaGEIRhR0OhkOYKHHEIA6HEIRhhxDXFcAbCEDcVzUbYK4rg3KeO2jGnlrLly73wNQU76Ls5pK7aS5s4+O2vfKnkuMtH4cjn4ivOo7zd+S0S7kV6tVR9qSj4k5SSLwxtiYt05mL7SYanrUu+St9czj4r+oNFexBvzf2JfYvBfQ1dgUm9EeeYz+pVRexTtyu0vozl1v6iYqWm6vGT+qBcn0g1Fds9ZVB8QnRlwR4vV7bYt++l/2/dg0e02Ll/wBV/wCMV9APf+GWh7SsK+NvNC/T66f5I8hjtrEf6su/JeWQcdrYj/VkT2l/CmqPW/R8reaCVKX7cjyNbXxH+rL4fYf/ANexK0qvyj9g7y/htEetSovkRypvkeXw7S4lf9S/h9ixHtjil70X37y+pt36BovZ6MohwR5n/wC41aLtUpLwfxzRcof1Lj71JrwT+THt+hOPZv5wQEocTL4b+oWGl7V15r5r6nXw3aTC1PZqL87gbI1MuSiA1clhXpy9mpF36r6hSpfwOnfQjQGFxcqUt6Ls+PVcmuKNRs7aUKqyylbOP1XNGXqU7rqRRbi7rJrNNfMtGRDJjUjciM7T7QTSScYt87tX8BFLRz/VI0SCBTHuEmEIG428ANh3FcDeG3g0bYO4rke8NvGoXYkuM5FXGY2FKLlUkopfHuRgO0fbm940sl5vx5fmQk5qHZXFink669mx2ntlRTUWorjN/wD5Rjdp9rqFK/rb8vzhr52MJtXa1WpduTXj82ZvE1OF34fU595Tfo9GGKEEbbaHbqtO6prcX5y+5nMRtOrUfrzk+edl8DlUMVbKWnMvThxjy80K4UHa+iOceK1+YKnz1JIyuDON/oEBVxeniVkWMXGy1urlZspHoR9hJXOjg4WRz4I6lBO1tEJMfGWKcs82vmWExqUOhYjTIF0V0+g9lyJ3SHVMxirJMjmss35ovygV6jRjM5OMoJr+TnWtkzu1mcjE07O5aD8EJryQiEIoTLFDH1YezUmv+528jtbP7X4mn7+8uuXyM4w6QrimMpNHoOA/qG9KkO96/K3yNFge1GHq+8k++/w1+B5CkK4tNdMa0+0e4qvDhOP+SGPG4bQqJWU52X9zEHaYaifTm+LfOb+oF+oO7U8mjpb42+c79QL05tTUX3MbfKPph/Th1BRd3iltna0MPT35vPSMeMn9ubBljEsm8+XHyPMO1u2fTVpWzS9WK4KK6cW3n5ciWWWiL4MG8ueir2g2/VxE7t5cEskukfucSeTQad5O42JjaN+WZwXyepSXCKmLd8ulzhV4WdvI7tKG96z46L7kGPwV1dFISoTIrRxifCYrdyecfl1RA1YVirVkejsSipWa8GiPNdV8SjhcQ4PpxX2OnGaloyTTRROyhjZJpW5lWx0tpU/VXRr7FCDSd3nnpzQ8ehJdkuDpOU0kr9xoI4LS8ktMld2+nxBwNWlPelTpyg7RjJue9dWySyVvZOpQp5aS7rEpy5KwXBSeC5S/8f5Chh2uN+4s4ic17NPzzfkiCnVmvbVvCwtcDeSanYdwQFWSWcrpdFfu4k1/VulJdXHL5k3wURFNoglQT/hX+RJTlxdnfvt8QqmKtklcZJitlCpgmtE34Mo4rD/yduGKb1jJeF0PXgms7NdfpxQ9tCVZjasN1go7WP2VKXrU4ylDjKze7w9ay069TjyhZtPVFoysi1QLJKRFIkpBYES6itYJMZu+gg4Ih9xCCY95/WDrFmaWNDWOPV0PE+5GlWKCWKM0seGscDQb7kaP9UP+qM5+uF+uNoD7UaP9Vqzyao7tvm2bdY4x2Poejqte7JtwfR6x70cfzIOkzu+Fli24+SnWe6014km/cTV+75lVpwfOPy/g4Ej0Wx5wcXeOa4rl1QcKiay/OpLGV1+ZvkVq1HjF2fwfeggKuPwandrKS+PQ4zVnZncdZq28rdVmr8yHF4ZTV1r8+hWEq4Yko+UcpxuSYWsk/WV4/FdUArp2Y8lcq1ZJOjo4mleDs201e2umepy29S3gsRu5P2X8CKNJO+qd7LlfPKXLvES1Gbs7vZyDSva6fyvqa7B4aMtHn3s4uwaVow5bquvA1GHoQebXlk/NHFOX5Hdjh+JBUjOCzUZLqirXouVm4xijuvCxaynNdL3/APsmVK+Ep2vKTf8Aull5LIG9DaGfhgnUnZewne9tf7V9zu/pEoW6cixhaSaVn/Ba3cmvzTIVysZQSMisLuy3GtfZed7ZvLzt5Fqhgbe6mX8dQi1aTtne/Fdz4B4SjUS9VxmuuT/yQymI4Uyq8O3pBFXF4B6t/A73oKz92H+b+W6U8Vgpv2ppL9sV9WbajamH205RsoScbJuTTavfhlyRnJPPvN3tXBq1rXXxMdiqCTeuTfDxzz6o6MM0zmzQopyHp6gyCprMuQLCQqtVLvI5VOCIWBR9jWE5sQ26IcU9RsKwdhmj1j52gbBWHSHsYFAibHaGZjUK4GKw8akd2Xg1qnzQQ6FaTVMaLcXa7M5VpSpy3Z+EuDXTr0D3cuh36tGM1uySa/NDlYjZk4Zw9eP7feXdzPMzfFlHmPKPa+P82M+JcM5VXDuOcHb+16EEq/NW+viWpVbu2j0s8rDOmmch3EMLfnMilQTeWXdzJHhbey7fFAveWqv1X2MYq4rAuXJvno33nNzTs9TuRxC527yDG4VSzXtLjzKwn4ZOUfKOW1x/O8JT48VZ+TybXHiAm07MJrivzqW7JGy2Bibwg/7V5rL6Ghp4pJGI7N1bp0/e9qK59F8fM0FGm5LKS7uPkedlhUj0MU7iX8TtO2mvIipTs1Oo7u/gu5cymk02t3PRXvn4LMF1kpblS8XrZxkl4MWMfQ7kzU0cfSbTjJN6NZFyWNjbRfnExf6aLzjJPk7/AFWg8p1H6t3+dQ6hU/Zof1NK7e9FvlfQ50sU4ybp6XzXB9y5nMjsxePfctQ3YR1u+V183qakDZs6+H2tvLUCtiTjqO87xyfzIqleQmth3LGMq3Zh9qVVvyS5/wDOXgjTYuruwlOXJmP9p70nq7v7I6cEPJy55eCOFNvuWr5DvktOf3JZO+mUVovzVgOSWh10c1g7pZhRg6beaqKStylF5NdGtSq2SxkBhQcYvmhDb44g56YIG4rnsWfO0GK4FxXBYaCbBbGbBFcjahDoAdG2DqTRJIkKJIsZMWiLF4CnU9uOfNZNeJya+wpx/wDjkpLlLJ+fE7yCRLJhhPtHRi+Rkx9Pgx1WEoZVIyj3rLzGlJcDaWT1zKdfYtGfubr5xe78NDjn8Nr9Wd8PnJ/sjIVIp6orVKSSyujT4jsu/cqeEl9UczFbAxCd9xS/2yT+DIvDNdo6FnhLpnCxGH3u9cfuUotxef51R1sVh5w9uEo58U0c+s0+o0W12GVPlDQqODU4OzTumuButjV4V4qqvVl/1Evdl+9LjHn3nn8XbqmdLY+0XQmpwzXvR4NAy491x2HFk0fPR6e8O0ru1+mmXFIr4nDRqRtJ3a0yzXjwJcHiI1KalF3jJXj0XFPuDox45ddDzVcWemnfRyKnZxy0dutkn5qz+JWXZauslWy6tmww00tLeaJpVOdvNFN2B8mLj2ankp1JZ8pNK/gyxh9iUqeagpT4uWbXmaTFpNO1rWucyorvPx68l9xXNmpFSOEV07WvmkldPvjzAdNyu5N7iebt7T4RidRyW61LJLW3yXV3M/2k22qMd2NlUatCHCmtN6XX85ginJ0hZtRVsz/a3F3l6NO1rOds8+EF3cepn5LjLy5Dzq53veTzb6kGp6UIqCo86UnJ2wpVG+gDJHBW17uv5zI0G7AOyWnm0udgKkbNk+E1XivMahW+LIxCsODQO6PT9wbcL/ohnSPTo8OihujOJedEF0jUYouIrFt0hvRiuIbKth0iyqQXogahKyDRP6IdUQ0YiTDTJFRH9GEwFwoyAxFWNOLlNpJcTIbX7RyneNL1I8/ef2BKkPCLb4NRjtsUqPtyz/as35Ga2h2zm8qMVFfulm/LRGclnm8wHEhKTfR1wxpdhYzHVKrvUnKXe8l3LRENLUJxBhqRaOhUSSp5OxFTWV1lZ2ZYhLgDupZab2Tvpe94vu5km6HXJ2Ozm3HRbg7+jk7tfsl+6K5PijebPxkZrJq0lk+D8fI8gV07PKz8mdTZm150HlnF6x+q5MjlxKfK7OjFmcOH0ev06iSzSJ3iadrZrpr8TD7P7VU5W9az5PJ+H8F+ttWLV3NJcLvU5HGS4aO1Ti1dnbryVk+Gvf8AmZyMVjFe353d5xNo9oacV7e8+CWfw0XiZnE7eqSvu2j1Wb8+A8MMpcksmZLg1e2e0MaEbJ71V6R4Q/uk+fQwmIxEpycpNuUndvixo0pSztJ3ftcLt2zk8iatDcUVkpNNvNStnklwTtn4o6oRUOuzknNy7IFSdk3ZJ8/4zfgFiobsrarJp8GmrpoacXxVr8Xz1u/MWIqqTVk8klm75JWS0Hd3yIBbxCjDIUI5kyiPFCSYFXNip/JhRl+d6Ghq/wA0GMHJXdxDoQ9CWewNAtBXBbO48oFkbDkRswAWCOwbgMGgkRphJmCSCQKY9wGDI8RXjCLnJ2jFXYZk+2OOvJUk8l60u/gvzmYaKt0cjbO1ZV53eUV7MeS5vqc2xJYGxJnXGkqQNhrBWELQ1g7pHKJMJoVoZMitcbXX/kZ3TAnM55RLRZK8NvZpq61u0vVeks7dzFOlkQSlfv8AzIuRVlYRJoeym4ETgdHdIsRFJX5BMVVAlhStwTfC+i8OIUZL/gJSXMBrA9Zu8pWeebztrZdLvlpe4UMsklfP3uad8lnazY0q6WmbBjOW8pcndIHXRv8ARq9a63VmsnppZZJcbK77/IhpollUyslZ8Xzzv/HgPSgNFNmboKlEO2YcUNIukQuyJr7DLJ+Ic4kM5CvgpHks2EFFbyvfX8Y49iUz1W4hkEkdp5YgXElUQlAxqKrgA4F/0QzomNRz90JItugL0IAUVlEdRLKpBKkYNFdRPN9o1HKrNvjKXzPUXTsjymtK8m+bb+Isi2JcgIUkIGT0Jtl0gmNYew9zGBsIdsYUIFSBDKmWR3EDjYyk0Udyxbh62eg04A0nYjONFYyskY1TQHfHJFCi5N+6DuMtOLT7xnTu18QBsejQt3hyyDkyKq+AUgWBCmTRiKKFE6EqIt2EyOZJIjkgsCBraZA0qC459A5aD+kWoklyOm6LsVlovJCKixT5IQbE1Z6tFEsUMI7jz6J4E0YjiFHSJI0wvRCEYNDehG9CIRg0hehF6EQjGpFbafq0akuUJv8A8WeQtiELIeCEyObyHESZZBxeQ97K4wg+AVyBB3CWohAQWFoJCEEHgaaK8hCFkNEZK4zpvgxhHLJcnQuhWfMOinm2xCAElehXp5u4hDwXIkuiZiiOIuRCYDEIzMgYkDja44hWuB12JCEIUY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fbcdn-photos-h-a.akamaihd.net/hphotos-ak-xap1/t1.0-0/10457822_803924589652138_3715521971554485324_n.jpg"/>
          <p:cNvPicPr>
            <a:picLocks noChangeAspect="1" noChangeArrowheads="1"/>
          </p:cNvPicPr>
          <p:nvPr/>
        </p:nvPicPr>
        <p:blipFill>
          <a:blip r:embed="rId2" cstate="print">
            <a:lum bright="50000" contrast="40000"/>
          </a:blip>
          <a:srcRect/>
          <a:stretch>
            <a:fillRect/>
          </a:stretch>
        </p:blipFill>
        <p:spPr bwMode="auto">
          <a:xfrm>
            <a:off x="-1" y="0"/>
            <a:ext cx="9132229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要常常喜樂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基</a:t>
            </a:r>
            <a:r>
              <a:rPr lang="zh-TW" altLang="en-US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督是</a:t>
            </a:r>
            <a:r>
              <a:rPr lang="zh-TW" altLang="en-US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喜樂的源</a:t>
            </a:r>
            <a:r>
              <a:rPr lang="zh-TW" altLang="en-US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頭</a:t>
            </a:r>
            <a:endParaRPr lang="en-US" altLang="zh-TW" b="1" dirty="0" smtClean="0">
              <a:solidFill>
                <a:srgbClr val="FF000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zh-TW" altLang="en-US" b="1" dirty="0">
                <a:latin typeface="SimSun" pitchFamily="2" charset="-122"/>
                <a:ea typeface="SimSun" pitchFamily="2" charset="-122"/>
              </a:rPr>
              <a:t>萬事都互相效力，叫愛神的人得益</a:t>
            </a:r>
            <a:r>
              <a:rPr lang="zh-TW" altLang="en-US" b="1" dirty="0" smtClean="0">
                <a:latin typeface="SimSun" pitchFamily="2" charset="-122"/>
                <a:ea typeface="SimSun" pitchFamily="2" charset="-122"/>
              </a:rPr>
              <a:t>處</a:t>
            </a:r>
            <a:r>
              <a:rPr lang="zh-CN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							</a:t>
            </a:r>
            <a:r>
              <a:rPr lang="zh-CN" altLang="en-US" sz="2400" b="1" dirty="0" smtClean="0">
                <a:latin typeface="SimSun" pitchFamily="2" charset="-122"/>
                <a:ea typeface="SimSun" pitchFamily="2" charset="-122"/>
              </a:rPr>
              <a:t>羅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8</a:t>
            </a:r>
            <a:r>
              <a:rPr lang="zh-CN" altLang="en-US" sz="2400" b="1" dirty="0" smtClean="0">
                <a:latin typeface="SimSun" pitchFamily="2" charset="-122"/>
                <a:ea typeface="SimSun" pitchFamily="2" charset="-122"/>
              </a:rPr>
              <a:t>：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28</a:t>
            </a:r>
          </a:p>
          <a:p>
            <a:r>
              <a:rPr lang="zh-TW" altLang="en-US" b="1" dirty="0">
                <a:latin typeface="SimSun" pitchFamily="2" charset="-122"/>
                <a:ea typeface="SimSun" pitchFamily="2" charset="-122"/>
              </a:rPr>
              <a:t>你們落在百般的試煉中，都要以為大喜樂；因為知道你們的信心經過試煉，就生忍耐，但忍耐也當成功，使你們成全完備，毫無缺</a:t>
            </a:r>
            <a:r>
              <a:rPr lang="zh-TW" altLang="en-US" b="1" dirty="0" smtClean="0">
                <a:latin typeface="SimSun" pitchFamily="2" charset="-122"/>
                <a:ea typeface="SimSun" pitchFamily="2" charset="-122"/>
              </a:rPr>
              <a:t>欠</a:t>
            </a:r>
            <a:r>
              <a:rPr lang="en-US" altLang="zh-CN" b="1" dirty="0" smtClean="0">
                <a:latin typeface="SimSun" pitchFamily="2" charset="-122"/>
                <a:ea typeface="SimSun" pitchFamily="2" charset="-122"/>
              </a:rPr>
              <a:t>.					</a:t>
            </a:r>
            <a:r>
              <a:rPr lang="zh-CN" altLang="en-US" sz="2400" b="1" dirty="0" smtClean="0">
                <a:latin typeface="SimSun" pitchFamily="2" charset="-122"/>
                <a:ea typeface="SimSun" pitchFamily="2" charset="-122"/>
              </a:rPr>
              <a:t>雅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1</a:t>
            </a:r>
            <a:r>
              <a:rPr lang="zh-CN" altLang="en-US" sz="2400" b="1" dirty="0" smtClean="0">
                <a:latin typeface="SimSun" pitchFamily="2" charset="-122"/>
                <a:ea typeface="SimSun" pitchFamily="2" charset="-122"/>
              </a:rPr>
              <a:t>：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2-4</a:t>
            </a:r>
            <a:endParaRPr lang="en-AU" dirty="0">
              <a:latin typeface="SimSun" pitchFamily="2" charset="-122"/>
              <a:ea typeface="SimSun" pitchFamily="2" charset="-122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4000"/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要不住禱告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基督</a:t>
            </a:r>
            <a:r>
              <a:rPr lang="zh-CN" altLang="en-US" b="1" dirty="0" smtClean="0">
                <a:solidFill>
                  <a:srgbClr val="FF0000"/>
                </a:solidFill>
              </a:rPr>
              <a:t>是禱</a:t>
            </a:r>
            <a:r>
              <a:rPr lang="zh-CN" altLang="en-US" b="1" dirty="0">
                <a:solidFill>
                  <a:srgbClr val="FF0000"/>
                </a:solidFill>
              </a:rPr>
              <a:t>告的對</a:t>
            </a:r>
            <a:r>
              <a:rPr lang="zh-CN" altLang="en-US" b="1" dirty="0" smtClean="0">
                <a:solidFill>
                  <a:srgbClr val="FF0000"/>
                </a:solidFill>
              </a:rPr>
              <a:t>象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TW" altLang="en-US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真正的禱告不</a:t>
            </a:r>
            <a:r>
              <a:rPr lang="zh-TW" altLang="en-US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是神</a:t>
            </a:r>
            <a:r>
              <a:rPr lang="zh-TW" altLang="en-US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從人</a:t>
            </a:r>
            <a:r>
              <a:rPr lang="zh-TW" altLang="en-US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願，</a:t>
            </a:r>
            <a:r>
              <a:rPr lang="zh-TW" altLang="en-US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而</a:t>
            </a:r>
            <a:r>
              <a:rPr lang="zh-TW" altLang="en-US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是</a:t>
            </a:r>
            <a:r>
              <a:rPr lang="zh-CN" altLang="en-US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人</a:t>
            </a:r>
            <a:r>
              <a:rPr lang="zh-TW" altLang="en-US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從</a:t>
            </a:r>
            <a:r>
              <a:rPr lang="zh-TW" altLang="en-US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神</a:t>
            </a:r>
            <a:r>
              <a:rPr lang="zh-TW" altLang="en-US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願</a:t>
            </a:r>
            <a:endParaRPr lang="en-US" altLang="zh-TW" b="1" dirty="0" smtClean="0">
              <a:latin typeface="SimSun" pitchFamily="2" charset="-122"/>
              <a:ea typeface="SimSun" pitchFamily="2" charset="-122"/>
            </a:endParaRPr>
          </a:p>
          <a:p>
            <a:r>
              <a:rPr lang="zh-TW" altLang="en-US" b="1" dirty="0">
                <a:latin typeface="SimSun" pitchFamily="2" charset="-122"/>
                <a:ea typeface="SimSun" pitchFamily="2" charset="-122"/>
              </a:rPr>
              <a:t>我們在天上的父，願人都尊袮的名為聖，願袮的國降臨，願袮的旨意行在地上，如同行在天上</a:t>
            </a:r>
            <a:r>
              <a:rPr lang="zh-TW" altLang="en-US" b="1" dirty="0" smtClean="0">
                <a:latin typeface="SimSun" pitchFamily="2" charset="-122"/>
                <a:ea typeface="SimSun" pitchFamily="2" charset="-122"/>
              </a:rPr>
              <a:t>。</a:t>
            </a:r>
            <a:r>
              <a:rPr lang="en-US" altLang="zh-TW" sz="2400" b="1" dirty="0" smtClean="0">
                <a:latin typeface="SimSun" pitchFamily="2" charset="-122"/>
                <a:ea typeface="SimSun" pitchFamily="2" charset="-122"/>
              </a:rPr>
              <a:t>			</a:t>
            </a:r>
            <a:r>
              <a:rPr lang="zh-CN" altLang="en-US" sz="2400" b="1" dirty="0" smtClean="0">
                <a:latin typeface="SimSun" pitchFamily="2" charset="-122"/>
                <a:ea typeface="SimSun" pitchFamily="2" charset="-122"/>
              </a:rPr>
              <a:t>太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6</a:t>
            </a:r>
            <a:r>
              <a:rPr lang="zh-CN" altLang="en-US" sz="2400" b="1" dirty="0" smtClean="0">
                <a:latin typeface="SimSun" pitchFamily="2" charset="-122"/>
                <a:ea typeface="SimSun" pitchFamily="2" charset="-122"/>
              </a:rPr>
              <a:t>：</a:t>
            </a:r>
            <a:r>
              <a:rPr lang="en-US" altLang="zh-CN" sz="2400" b="1" dirty="0" smtClean="0">
                <a:latin typeface="SimSun" pitchFamily="2" charset="-122"/>
                <a:ea typeface="SimSun" pitchFamily="2" charset="-122"/>
              </a:rPr>
              <a:t>9-10</a:t>
            </a:r>
          </a:p>
          <a:p>
            <a:r>
              <a:rPr lang="en-US" altLang="zh-CN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ACTS </a:t>
            </a:r>
            <a:r>
              <a:rPr lang="zh-CN" altLang="en-US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（使徒行傳）</a:t>
            </a:r>
            <a:endParaRPr lang="en-US" altLang="zh-CN" b="1" dirty="0" smtClean="0">
              <a:solidFill>
                <a:srgbClr val="FF0000"/>
              </a:solidFill>
              <a:latin typeface="SimSun" pitchFamily="2" charset="-122"/>
              <a:ea typeface="SimSun" pitchFamily="2" charset="-122"/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Adoration </a:t>
            </a:r>
            <a:r>
              <a:rPr lang="zh-CN" altLang="en-US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贊美</a:t>
            </a:r>
            <a:r>
              <a:rPr lang="en-US" altLang="zh-CN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 	</a:t>
            </a:r>
            <a:r>
              <a:rPr lang="en-US" altLang="zh-CN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Confession </a:t>
            </a:r>
            <a:r>
              <a:rPr lang="zh-CN" altLang="en-US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認罪</a:t>
            </a:r>
            <a:endParaRPr lang="en-US" altLang="zh-CN" b="1" dirty="0" smtClean="0">
              <a:solidFill>
                <a:srgbClr val="FF0000"/>
              </a:solidFill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	</a:t>
            </a:r>
            <a:r>
              <a:rPr lang="en-US" altLang="zh-CN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Thanksgiving </a:t>
            </a:r>
            <a:r>
              <a:rPr lang="zh-CN" altLang="en-US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感謝  </a:t>
            </a:r>
            <a:r>
              <a:rPr lang="en-US" altLang="zh-CN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Supplication </a:t>
            </a:r>
            <a:r>
              <a:rPr lang="zh-CN" altLang="en-US" b="1" dirty="0" smtClean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祈</a:t>
            </a:r>
            <a:r>
              <a:rPr lang="zh-CN" altLang="en-US" b="1" dirty="0">
                <a:solidFill>
                  <a:srgbClr val="FF0000"/>
                </a:solidFill>
                <a:latin typeface="SimSun" pitchFamily="2" charset="-122"/>
                <a:ea typeface="SimSun" pitchFamily="2" charset="-122"/>
              </a:rPr>
              <a:t>求</a:t>
            </a:r>
            <a:endParaRPr lang="en-AU" dirty="0">
              <a:solidFill>
                <a:srgbClr val="FF0000"/>
              </a:solidFill>
              <a:latin typeface="SimSun" pitchFamily="2" charset="-122"/>
              <a:ea typeface="SimSun" pitchFamily="2" charset="-122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6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要不住禱告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我們在天上的父，願人都尊你的名為聖</a:t>
            </a:r>
            <a:r>
              <a:rPr lang="zh-TW" altLang="en-US" b="1" dirty="0" smtClean="0"/>
              <a:t>，</a:t>
            </a:r>
            <a:br>
              <a:rPr lang="zh-TW" altLang="en-US" b="1" dirty="0" smtClean="0"/>
            </a:br>
            <a:r>
              <a:rPr lang="zh-TW" altLang="en-US" b="1" dirty="0" smtClean="0"/>
              <a:t>願你的國降臨，願你的旨意行在地上，</a:t>
            </a:r>
            <a:br>
              <a:rPr lang="zh-TW" altLang="en-US" b="1" dirty="0" smtClean="0"/>
            </a:br>
            <a:r>
              <a:rPr lang="zh-TW" altLang="en-US" b="1" dirty="0" smtClean="0"/>
              <a:t>如同行在</a:t>
            </a:r>
            <a:r>
              <a:rPr lang="zh-TW" altLang="en-US" b="1" smtClean="0"/>
              <a:t>天上。</a:t>
            </a:r>
            <a:r>
              <a:rPr lang="zh-TW" altLang="en-US" b="1" dirty="0" smtClean="0"/>
              <a:t/>
            </a:r>
            <a:br>
              <a:rPr lang="zh-TW" altLang="en-US" b="1" dirty="0" smtClean="0"/>
            </a:br>
            <a:r>
              <a:rPr lang="zh-TW" altLang="en-US" b="1" dirty="0" smtClean="0">
                <a:solidFill>
                  <a:srgbClr val="FF0000"/>
                </a:solidFill>
              </a:rPr>
              <a:t>我們日用的飲食，今日賜給我們</a:t>
            </a:r>
            <a:r>
              <a:rPr lang="zh-TW" altLang="en-US" b="1" dirty="0" smtClean="0"/>
              <a:t>，</a:t>
            </a:r>
            <a:br>
              <a:rPr lang="zh-TW" altLang="en-US" b="1" dirty="0" smtClean="0"/>
            </a:br>
            <a:r>
              <a:rPr lang="zh-TW" altLang="en-US" b="1" dirty="0" smtClean="0">
                <a:solidFill>
                  <a:schemeClr val="accent3">
                    <a:lumMod val="50000"/>
                  </a:schemeClr>
                </a:solidFill>
              </a:rPr>
              <a:t>免我們的債</a:t>
            </a:r>
            <a:r>
              <a:rPr lang="zh-TW" altLang="en-US" b="1" dirty="0" smtClean="0">
                <a:solidFill>
                  <a:srgbClr val="FF0000"/>
                </a:solidFill>
              </a:rPr>
              <a:t>，如同我們免了人的債，</a:t>
            </a:r>
            <a:br>
              <a:rPr lang="zh-TW" altLang="en-US" b="1" dirty="0" smtClean="0">
                <a:solidFill>
                  <a:srgbClr val="FF0000"/>
                </a:solidFill>
              </a:rPr>
            </a:br>
            <a:r>
              <a:rPr lang="zh-TW" altLang="en-US" b="1" dirty="0" smtClean="0">
                <a:solidFill>
                  <a:srgbClr val="FF0000"/>
                </a:solidFill>
              </a:rPr>
              <a:t>不叫我們遇見試探，救我們脫離兇惡</a:t>
            </a:r>
            <a:r>
              <a:rPr lang="zh-TW" altLang="en-US" b="1" dirty="0" smtClean="0"/>
              <a:t>，</a:t>
            </a:r>
            <a:br>
              <a:rPr lang="zh-TW" altLang="en-US" b="1" dirty="0" smtClean="0"/>
            </a:br>
            <a:r>
              <a:rPr lang="zh-TW" altLang="en-US" b="1" dirty="0" smtClean="0">
                <a:solidFill>
                  <a:srgbClr val="7030A0"/>
                </a:solidFill>
              </a:rPr>
              <a:t>因為國度、權柄和榮耀，全是你的，直到永遠。</a:t>
            </a:r>
            <a:r>
              <a:rPr lang="zh-CN" altLang="en-US" b="1" dirty="0" smtClean="0">
                <a:solidFill>
                  <a:srgbClr val="7030A0"/>
                </a:solidFill>
              </a:rPr>
              <a:t>阿們。</a:t>
            </a:r>
            <a:endParaRPr lang="en-A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8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要凡事謝恩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b="1" dirty="0" smtClean="0"/>
          </a:p>
          <a:p>
            <a:endParaRPr lang="en-US" altLang="zh-CN" b="1" dirty="0" smtClean="0"/>
          </a:p>
          <a:p>
            <a:pPr>
              <a:buNone/>
            </a:pPr>
            <a:endParaRPr lang="en-US" altLang="zh-CN" b="1" dirty="0" smtClean="0"/>
          </a:p>
          <a:p>
            <a:pPr>
              <a:buNone/>
            </a:pPr>
            <a:r>
              <a:rPr lang="en-US" altLang="zh-CN" b="1" dirty="0" smtClean="0"/>
              <a:t>	</a:t>
            </a:r>
            <a:r>
              <a:rPr lang="zh-CN" altLang="en-US" b="1" dirty="0" smtClean="0"/>
              <a:t>潔淨了的不是十個人嗎？那九個在哪裡？</a:t>
            </a:r>
            <a:endParaRPr lang="en-AU" b="1" dirty="0"/>
          </a:p>
        </p:txBody>
      </p:sp>
      <p:sp>
        <p:nvSpPr>
          <p:cNvPr id="23554" name="AutoShape 2" descr="data:image/jpeg;base64,/9j/4AAQSkZJRgABAQAAAQABAAD/2wCEAAkGBxQTEhUUExMWFhUXGBcaFxgYGBoYGBwYGhwdGBcYGhgdHCggHBwlHBoXITEhJSotLi4uFx8zODMsNygtLisBCgoKDg0OGxAQGywkHSQsLCwsLCwsLCwsLCwsLCwsLCwsLCwsLCwsLCwsLCwsLCwsLCwsLCwsLCwsLCwsLCwsK//AABEIAMUBAAMBIgACEQEDEQH/xAAcAAACAwEBAQEAAAAAAAAAAAADBAECBQAGBwj/xAA8EAABAwIEAwUGBQQCAgMBAAABAAIRAyEEEjFBUWFxBRMigZEGMqGxwfAUQlLR4QcjkvEzYnKCFiSiFf/EABoBAAIDAQEAAAAAAAAAAAAAAAIDAAEEBQb/xAAsEQACAgICAQMDBAEFAAAAAAAAAQIRAyESMUEEEyIFMlEUQmGB8CNScZGh/9oADAMBAAIRAxEAPwD7YByXSF4Yf1QwfeuY5xDW/nixOkQL2Ru2P6h4OlTDm1RVLtBTId5m+iikmA0ezJ5Kve8l80of1Rouw9RxIbXbIa0yWnWHC2nEahUwH9VKXeO7ySzumublAB7wf8jb7GRE8CrtFUz6e16sHLxlL+pnZxyzWIkAyWPgTsYEg7aLTwHtrgapAZiqZJMAOOQk8g8CVei6Z6CSuIKWp9oUyJDwRxBn4qr+1aI1qM/yCmyWhsAqwWaO3cPtWZ/kFA7conSqz/IKUyrRqZV2VKU8SHaGZRO+Upl8kGyjguQO8XF6lFckHJXSgtqc1YP5qUTkSVVWlcVCWRJUHqphQaasq2UICggboraSt3allU2LEjgptwKZDFxU5IvixQNRBSR1ynIriC7tRkRlylk4oHkUhiJCghVYXGiuVcApLVMKFUz87u9nqe4d6/wuHs4wT4Tfn5reciUQvJ/q8qXZrWP8nnf/AIyw3iPMqR7O0xbKOt16ONFJYPP5If1mX8hqMTApezVP7JU//GqfD5LZc6FzXFR+qzfkq4XRljsCmNoG/NWpdiNEQB8FrZOPorsfCp+ry/7grgvBhV+wmgTljoY+SUqdijYX6r1DnSl3MRw9ZlXbAlxfRhMwlZg8Fao3o9wHzspdj8Y02xVUCw987dbLYdRChuGC0R+oTXbFtJmXQ9o+0WERinmOJDgesytns3+oGOpuHetZVZuIyO9dj5IBw/Jd3AG3wTo/U5ItYlI952Z/UPB1LVA+i7g9pI9WT6mF6LC9t4Z5hlek48A8T6TK+OuojhCDU7PB6zN7rRD6pF/ciPBR95bUCsviOEx+Jof8dVwvsbehsV6TA/1DrNtVoh4H5mSx3+BJHoVrx+sxT6YDxyR9KUrx+G/qHhTGfvKc/rpuEdSJC1qHtXhXaVmeZj5p6nF+QaNhTBSDO2qB0qsP/u390ZuPYfzN9QisrQwWrgzmgHHs3cPUKfx1P9QU5F0nsPlXBqD+MZ+oeoUnGM/UFLJQZcg/imfqCsMQ3iFLLCLlwcFwKhDlBCmV0qEPjE2UB/BQ6dFzF4sfyZYVFRz1LhF0k3GeMjwxOUAnxmLl0aRt5o4Y3K68AqTfYw91lIaYVHSUem63kqeiKkybgaqMihxlGBAQtlsoafBVIRQVBbNkNinV6BhEEcFzaXwRu5nRRyHQTFZ3iysfVPkBrZj74pR8EEqKVjuICQdlYsH8qryBF1Z/u3sdkymUlbBOVHibq7p/VKllKbE680XQdeBY0/uVDqQP7JwUIQ2UTNtE1Tl4ZaxiAwIBJideCO1uWC2QeToTgpngppsE7x1TF6ucfJTxR/BnOe4mS9/MWNvMXVKbqjSctT/8kfJ30WnWpAbn4paq4DS6NesyMH2l+BU1a0EF02FzPGd1WlWrC2cRPAjhwKbovnir1GAcEX63ItFe3Ez/AMVic0h7RrpbbkB8Uzhe2sW03qwBGhqH0uYVyFXLwKNeumA8aCj2wxQcACSBuTYgX3ATVD29rwc0jTj+yzHsn+bqooSP4TI+vdFe0a9f27q6tcCf/O2gEe7I3SOO/qBihIAbrrmB1uDYJJ+E3VX4YwYAHRMj65WV7a/JuuElWDbKHKQVwCm6AYo7cwPVe1HshhiS0Zhk94Am5cCM+bUGx0IFtF4vEMkL2/su/EZqb6uVzHUWiW22a5rnAmS4+IW5cV1vpii7TQu6PC1mZS5s+65zT/6kifgppLR9oKGXE1mxYOB8neL1uR5JEN4LF6iPDJKP8kj2Sw7BdUKHTw2fOGy5zWy1oOWdQTOkzlseKvQ2Bm2x1neecoHjqCkOW+y4Vg0plrgRohtGt9ln5EWNKQRhG4lRTuTsoDr2RWgDQTO6Bja/BSswltzukywzE78LJt77cUvmk/L6o4BpARh4Jn7ldV2XYhpgGbaqjRIiU7tWyqLVADawMa/XmpoEx01vsoLBF1XJF0SYbC5g7Qnp+yqDz14/urMYBF013YLZIEjkq5FRdi0bTM+ahwAGq5zhsAIm3XdUc6dkPkOSF3ukwCjsoDWJVxQ0iI4q7apbYgI3JroW2zqWFAMwoqYNs8FFTEGZVXV7XQfK7FuaRAogLhTUiqCNkM1Lq/kL5eToGkKoaArtedkQ81bZL12DdTtZUyHiig7Qh3JPwUQu0MOKIBZUYdFL3apTCk1WwdTgvonZWJpinTyPZDabRZw/K0c+RHkvnUpak2SDHiaG6tvIc420mxG63+jz+zboqMOSPUe17mOrNqMcDmpiYcDdpMTG8O+C85UMOPia3c5s252a1pJVqDgJaBDQTFo3NoG44ozn6bx96IM+bnmc6Djjo1OwcQ2TTYJDQC5xEF7jawOjRcX4Dzz+0xlxDojxQ4+mU/EJn2dePxBBAylhOnAi02jWdUr2lVpPr/2swyBzXZvCHSQWlrZPO443T/b54XL/AMI22ki4fJEWCtTN/L6qlFsXGgV+BXJZd7TKPN1dj1DWX16q7KU6eSjobBWtAKtT/SGG2JldiYDlDTIjmmJasuNpsEZPy9bqtZlgQQLwJ0nbMdhtPFzV2LxTKY8R6AanjZL/AI9r2Et2jn6wtGOMrUmtAtjhf4bi+4uLg3HwVaFxG0AidYIkft5Jbtau44h9Nolxh19BIH7fAq1J8Mozcw8SP0gy3nFwfNNlgqDBbb6GWghFq4mNDtdZeP7RbT1cBOkn6Kez6zakkGdJI0HLl/CT7Umub6KjOmNgm8/BcHWujZG5eu6WquG3C6FO2HbRQ12g6/NMtIMTcLKytL2jK43vBi2mvG549NUajjKZc5tPQ/kIPgIAlpnSdQCeK1P014+UeyufhjdRvyWhgsNhHUx3lWq2r+ZpjKD1yxHmVnOqmNP4P+1FEh4sZqNBLmiQcoiXZSNj11N9FXp/jbpP/kVKCka9TsWRNCq2qOEjMB1BIPoFkxEzqNQdR1GyYw9VzSH0zBGhE/HkVr0/aMkRUphxjUG09CP3TF7GXv4sU4yRg0w+JDHkcQx0crwq9/P149OSaxPaFV0w4NJkA5QSPPz5LFoUc0sNqwbLHNsHFuxAN+hGinsYJ6hLYKuzYpOECyHUMXQcDXDmAz5c9wmH3ELDJVKmPS0GaVDxw3VcS75/fyUMeY5/e6CtWMcatUF7j4FXDMvVQx/miOG+/wB3QNvoZFaK1XNvAubdOKVi5KIxl5On3orEAQUcQ9NE9kgte7xBudpa1x0a65BPK584QHUHspilLi0hzSxxs10w5xtJdr5ko3dhwjYfK0o2FpOc6XCAA1rROY+ERJP5iYN+gT1ncYPYqUG9II5m0fRDa2U4aaVgidlgUrBcSzhaOKICG8/p0Qsw1XMElQOLa6F8XB+KSq1obIE8tRbWd/RaeKZYz9ysqlhO8cQXFlIR3jtJ3yg6yd+A6rZ6WHN0XPTE+zmDEVi4iWsAL+ZJ8LLcpMcBxRKzw8ENMtsxvKSRwHHhsvT4/sptNjX0gW5RByWlp1mLW1vpfisXHdnZXUzJIqvHemdHe8DYcBHUBdSUb+3oTfkY/BuewvZDapiSdi2QLC4lpIWZiqRpPbTc4uLWFxJNyXuM+fh+C9Di8Y2i0udtcxrJsBzMkDzCTw3ssK2apXdULyB4aboDG6tBO7hMmeJUxYpZLT6Lm9fE8bheynYvFOzEhjTFuAvE7WW82ixlTLTFNsBwIZsARlzT1dzW7i8E+lTcxtKIaQx1NstJiQYbJaTGhGx1ssHDmfEbuN3E65ogzztHkp6iUoQprXQvSSEe1+1+5ERLuHJBwPaYqi7S03g3ymNYdAmJXN7HdisUdO7ZGYm4nZvVW7bxNM4dtMmo2rT8Ib+W1ieFx/pXjwYuCX7mTvYmfaAMf4J8Js6AROmh1HJb+ExLMUcjjlq5YFQDwu3Adec15G/yWL2f7MUg1r8RVc1rqefwwHARmvIM2jRNvwApYelRGZr6znP18TadyJ/7QGC25WvHjx0+L6QE21RovpPa4tcPGAOhHEcRrfXZEDsuVw95pBB2PI8joUdrqlXCl48dSkHSN3Fo8Q87OWV7P4M4hr6js5DSAAx5GY6QHaAdFzXh25XocmbOLaIZVZPd1bOvOVx0v1lp8uaEYEIzqWTB1KYN2+K+oJPetDo3Gh6BZQe50mLAkHc2Bnol5cSk/iW1ZoYmo1rS9zgI1JMcl5+h2vS75jg73Xa8j4TB858kD2ipOe6nTGjsxO9hr8JWpR7BojD5QGy6Q979Wg6kXgRrzhOwYoQipSbtgOF9DVKhkrVQPccQ9o66x5g/5JmECoPFSy6d27nN23nymUy+1tLdbrJ6n7x2NKnYSqT8+H3qiYdojT5cwUqKhzXvx23gnVM02DMCNOPK/wCytwQ29B2saybbqa1xMxbmueCZBkW1+/NImpAgn5aj+Up4FZGy17T0CmpTgxwNlOHxcmYEA6j1lFdXa68W/ZA4NPRfFAaD4MkT99E5RqjWIidEqHNEx6n90wAMvDU/tdLlFsvaVI52Ik6orwMs7aJNtIk/NNFvQpTSXQHCQIi3mEzQADZJhCLVq4FzHMDXAdPn8UeOHuOrotKuzLqnOMtg10S6JdfZom55myN2T7NlxYX5m0mGadObkz77+J3helwuAYDIEk7nVaopwLLsYcSxRpCpStmD2rHdu/SBeV4XsHB1sQ2oAWmmSKhzOIdmJ8LaZiAYAN7WHFew9vcX3WFebXEDqfv4LHwOMGFwLDmz1aoikI95xGVotq0cVrwJyQnJo8523i30nMectUU3glp8FWRJDXtAjUAyLHZKdm0cbXDsQMRUFYOIDR4Q7Q2A8MXNlt+0jQadLCya1UWfFzOU3JHu3IMclXtd9KnTa0jMaQAJkS0RGbWSJ4TdMk3jSjDyVHfZ6X2Qxz8RTa+qIqAuY8RlIc2NAvL9o0+8xb20zapVqQ7WGhxJcOPJamHxAw3Z1R4kOcCL65qnOdfEQei8lSx3d1GVQT4CC4bQRB87qvVPlxixcqdWe3wuAbRYW0rG9z4jmOrjzXje1PZ1oxFIPeTSqE5p1z6lsgWzTsLXW72pi303tdSGbvRJBBcAbRGXYtnzASfaVLvCx1V/csa4OZJ8ZeNCBBi+5nok4pcJW+h0o3GkafadKQGvY1wiGEmABEElmkgaHos3txv/ANhjz7paWtPAzJHmPkuq0q+YGnmc1upqGJBi5LoHmAku1cTXmmKhpFocSMjr7iYIvE6rTKWKWOSj2zMoZOSs1+wcT3dR4nUZvQgE+mX0Wl2TSFIuYDLHEmlpGW/gmNRHpHBYFBoc9smzgWSLXdb5gL0GHe2lhmiodHBs3PiLsoNhqZXLj9hsj+DPxWYUsW9rQGw6RJMWu4+UWGwWd2fXiowiMtQ5SDzBAPmQJ106rbxXadKlmbnDnOkEXN4iHZQYsvLdglrwGz/x5nQBaWO8PPS4umpOuQMlbo1+zeyhTe6o5xc9rntYBYNab6buLct0lW7KNWs5uaGBrSfCSTmmwMiIjVa3aFFhreJzmmo3wua4tOZp9CYI1H5UCpTxDQWtDHkiAXEsPVwg/BXFtvkE9aA4bEhz3OmQAGjTa7o84HlyRcRWzaRqkMN2Y6gxralWmwQNCS47w0EC/qr1qjXR3bCIAu/XmQQZkjoOSz5sNzcmxfN1THmU9yZ06QBoiVKwP5httebweCRGKtJLjbQmUClUJk/dvsJ7x2rHqRutxBIABO9/KAlW4fNLjHUhRhnQ0fP91zXkmOPE/RBVIJBMIwyT9PRWbTmSZseHyU0mjTkf5+ibpsESDw6JEkMQjXdwIvw/ZEoTFxyQa9IZpGh+7cU9TeAPmgaCTKEZAAdTr9/eqG2pcnQenRBrVCZJ8p4JV8gCSQTfXmkuCYSbNJlaZuNOPqiU6+S+x9RxWM2qQdp08+fNWbjOUa/cqvYI3Z6/srtppOR/hOjTxXpaNQEWIPFfJHPz5aYIGdx1vEAmYte3Fbvs57TPYKlMuFUU75nS0wecXAgxZdPGm8VeTLOuQ5/Ush9OlTO7wfQXPpI814rDsAr0Gs8MudcagZSTlnRaGP7WfiSKr4BgBjBoAYJM78zpdZuEe5+KtZ7GkNLgYBdv6Ik5J0n0gHCz0eIxbWO7miG5nGwIgTqXEi54kz8SFg9qYNjq7KUiodXzNj/21ibmOEQBdMdrV+7/ALVB2avUnPV3AGscOQ5oODpswzCWiXCZ4k668UcJcFf+MFrlor28XdyzDNdOVwczNqabRdp/UW5TfcEbpF9IB5aTmhozec29ITPaTQagqkmKNI5thnNw3yBv5JHByW5ne8SS6ePDysm5ZNwVipRRrezJxLmENqNyNJaJEkRz6IvbmDFNjnPc59RwIBiwsdOCR9msJVLaj2VSwOebCDOSxJBWxj8NWdTM4gkkEwGgaaAkg8VfsScuQyORVRl4Ud60EVS8EA91VDhpbwmII02OuqexWBpVsPULWw+m3NENgEXEEW16aFaPsbQFXChtRrXBucHMARYkeRiNEf2g7JZQwz3MGXM0iJ2G3TdbceKvOjDkyW/5PPufmpZm6+F46iHNXri4VaLXNNnNkFvBzb+hn/FeLwTZosM/lH38lrezWOFOnUa93hpHPJ2Y9uYj/LN6riKLbkl4Z0Y67MLsnD5qop1DDgYcDqT+aU723SNLLk1ccrnGBDCZa2xvBMC1oWjgMVTqvNVsTlDZ3IBIzEdcovfwrz+KoOOKe94IbHgzcBYuHDSStVvn/XRO0amJc2s+lSe03zPOo91pbYg/9xfkqdq9ltp0nOZUqz+WahNzoAgdh1e+qvqBw8Pgp5nXImSelh6JrtUkdzTdElxcQDIsDeYuJIQ/ONfwgJtbB4bCACTcnc3PqnWU4F1anGVELpE7LlTyOT2Dxoy3D+3mn58olDwNe0dfPmgtrgiNrR8wfvgppVBaQbSLAAiemu3quxxpDUaNKtaJ/gcEzSEQ6b38pWc6pGhEf7RwZHSNPOUDiqCTG61Xlx85R2Yt2UDQHX5fBK29LH6rrRrpvqFnlENMs+vO+nJWpYn7PzWc45ZvZTSLp5HhZKcNBpj7tr9UHF4jndDfVAsUuZd9/VCo1thWVbUJB3vbdRWeT4Wp5jABEDhqgYhupBty/dFGrKYuxlwNC3Qt1kjiepR25G0MVl97wNvqMwIB9S70QWE6SOR+sJYYvuhWY8ZxUABIN5b7vKJK2YduhEzsXUyQGjxGwgZjHIdUhgsLVbWMuDHG8nntbmPXqvXdl4drGh7gDWf+YXyifdHBZna2E714BFpdGXjt04+S1RxVF/liXl+Qz2ZhqdOJdNSpNzqYub/QLP8Aap+Roa2Mzj7o1jjKc/DV4hha5rRZz/CRaYN/uVjdnl2IqufUc23h8OnMgdUr2mnyl0glJPS7KYntEYjLRYC1utSd4MwOp1KZdTIdkP5hI8ve+i7tDCNpvpuG7gCeRkR00XYvGA122MMDmlwEgSREx0Qz+dV1T/7C4+Gavs6ctAi4Od99/eMrQdWBOVp94eWy87QpUyyoe/LHZnZG5hF/ESRBsXE+SF2PTFRpcXv8nRfy2Wpz4QtiUk5Uj0PsHiS2rXokicwcI0g+E26govt92m6KwtDWtyjrc/E/BYPstRFLHESb52yTM3a5sk8nfBM+3+JLq4pR70F3RsW++K045/GzLOH+qJtPd0g39LQOtln9mOdD5JyPIJbs7LpPEAzA6ovaVUGKY1cYtw1KKWBpF4PwFvnsuVDSb8s3pBDi4cwh2V1w07cwRwI2QfafGVDTzOeDeBlblHi1vJJEBWrUxeYJsRt92Uns+vihTyUz3TS67iAJu0G5kjyTYJJpvwR9Hj2VS0jKS0jcFa3YOL/vf3HH3SGzMTIP0Wm32cwtMn8Rim5x+VlgDsC8g/ILz+IY3MRTJIGjiLyNIj5rXJxyppefIhxPpNNktB5KzaViPRZ3s/i+8ptdxBzciLEeq3atPwggrzGZPHNxf5HpeTwXekNm3Le/D72WgyqIbIjjbiJn1SvhLZ3bqBAsdbHqbBUYCZEkFrpBBMRsImNIuvQPaKNFwk2P5emoPNWw1Uj3ncrbkT6WSNHEmXTGpkcItqNU3RaHX6/eiVJUEP5tSJ+PBQx8nhGvwChj4J4Wnp+yl9jIGuyS0FZDmxadPX0XA8LcePkqGo5xv0j4ySrlk38uEoJRLTAVKZJv1nkrsMb8P2TAqB1h0/0gFkWN79ULgHyDmpA9PTf5/FLmu0HeeGgXP208vRcKQEHWIj1H8eqBQSYXIT7QxwENAgnQgAkC0x1JjzSXZ1F1WsWPmGyTNyf0gqvbdQMqMfwykcLGSPitDsR48dV0eJ3wGi3QXHHaM83sb7SDaYljiz6+Sp2P2wGuDntcXkZWwLTt001WNjcS6s/MPdE5ROpG8I/ZeLbTrMc8SJv1g3+SLHFpbBaVWeyo4ItpuBMZtdhJFwF4ns5vdVHt3a50dNoXo8Z7SBxLaIL3z5Df1Xne0C9tcPeAM1racp8yU6bi1xFwTuxntl0taHRBIuDccfp0lLVcQ8BuSA0yQTckDe1/MpnH4cupGBfz3HoeKBW91gALXsAADpIIiCJGiz42uI6UbdjBp1WgEspvn9DhN+UfVWwfaVISD4TwIgyuYyWh2WTobeLht80HH4CbgaFpF7g+qjeOS47BjCSd2LMxxZWFTiX5eoa1oI82rS7YpVatWjUfTcwHwEugQXXFpnYiSobQFR9PZrmO+gjlutStjTVwbzE1KLhnjU5CJLRxLdlazviopEeNN8meep0pxLr+6z4uJkQOSPXMyZETpx435qfZfs9+KrVMjsjDBc6MxgaAczPwXoMR7FugkVQRxcwj6pnsSewZZYp0zyhD5a1oGU2E6iOesIg7arOJoucGMZ4crRBdl4umTPLivSu9lyxoJqjnDYPAQSeqpivZJjqeej4aguDPvcWuHPonQwS/chUs8OkYHZ2FbVZXpuAEG1tDltHn81iYOllc9rxcAg/xfz816LsFxzVcwh4c0ObuIGw8kr272e/vg6nTc7O0jwgkgjkOM78FljNxzSh4Y7j8VIY9kXWe0GwqHyBAPzn1Xr3RlXjvZjDuZUqhwLXBwkHW4mDBXpS8xErlfUFeYKD0eIIIMQNIna5Gt/NNYWr7xuDYHcab7cvJVqvcTLdCAbi8GNPX1QcLVIg76HgR+/Xgu32gQ7yGyXAm+oGs8k7SreG0mOW3381lYms6ZO51ga6cFfD1nNA+huORKBxtBWav4sQACDfjopqPIBsPL76JAuBiwmb/ALogfrY9Zj6yh4kGXVyQY6i23qr0a7iCOH1VKGW1pk8fkjZhPhgA/f7oWiFaNfKZidbCN+Nkw0SN+nx8v4Sj2gcPNN0Xtn05lBJX0GmFdRtfr9UJ4np9yiVqjTqTGnp/tKVcWGggXNuf+0tY2FyCOpQCModtpOoCxT2U4GM5ANyAfgnW4qbX8/2V82kz9eqYuUCtMWNKALaWCDVpcFrVIgDz/wBpYM10lVGbstozsHLKzA2xd73CB8loe0TgTTbvmB8v20StNpGJtu0/NFwVLvcUXEgBgtN5NrQmyptT/gV5o3KWHzNbO46SY4eS5mD1IHU9NgOf0R31Q2Lx/PBDq1tj9xOqyb7HERJ47eg6pbE04aXCSbGPl1tsj3OhjT6gLPdWeww4GOOog8+VyootvRdqjMwtc90yJlrn5huA4m3kYV8H7SOoFwota91R2YgtJdMBpFjcW+KPjcN3viosc5+ktmJHExB6zup9lKAo13vq0z3g92QRA4jY9VuxRjN2zPkk0tHtvZ3A/haLQWAucZfEC5vA5Dgq+0XtI2g24Bd+VpO8CJASPbXtU1gAaMz9mjjxleIxGGqVXl9XxPN42HIbLbPJGCqzHjxSyOxit7WVXVA8jvDoGx4W/wDjzK2cL7XNLwJy28Qd4b7idI5rGOFbRpZiBvMdNU12d2ZTbR72s0EuGbxXDQdLcUj9XxQ+XpkxrtntGmKtOpTcC8kNeBeWkgAnmCbHmncRiyyvS37zM34Zp14j4rzGGayoT4S1jf8AjAhkmRfMYBdyK2uzRUczO5pcaTyWSMuZsOaSRtY9JGyzeoqUlN/3/Y7CnGPA08Bh25q7ifEagN7CMjI+q0/wY11sOiym44vs6g9p2LXA+RIi19DwWvhGOLAXzuLiD581zvUxX3M0YldWjw3aNLIXiYAAEDTKSSDf7sqVSdHAm0zy+WvyR8XUeT+oESeWs332+CXqPbqSRbSIF+fpuuqrM1EWkBzJYQYtFo5E8lQ4YAZmtMSRFjbjy81Oe0Wjrl15gX6KWvH2decfsoQHSJvHpujVHEgSOaYp0AbwZAEmdlZ9M9BxAJlVyRYGnJMzEjQ/Apg0RreeP1sqClcDzvr/AKVKhLTMfFC3ZA9TDS2c3ytwVaTDBLSbxYi3xQMLXLncuo04wCtCk8aST0sdeKFqiwAoH8xO50+iXNG9vKVoVcRIO2mw+M9Em9p1AsRaCPJSL2RoluHjcE76H71XCrePL+ESi15HAR97Kr2aGDPl0kWUeyItnnebpilTGp+9UJlIxOnHp1RcnF0j70SpJeAk2KNqN7wubfK10na+3NB9mvEXW3nreUGvhXNe5wdLDJIBhwn5hU7Gx3dvLAQQSYg8Y+MfXgncfg0gf3WerpU81uBBm/2EPFUjBAHX4/wVSlUkwCih/CJ+yPuyxW0xzoz6FZrbuMAazx2i3T1RshquktLaQ1cZaXW0AsQDuUtiwBXo5tC8TOkico9YHoo7Vq5q4Dz/AGvyibZp/MOPCVqxwT2JlLwOP7aps8FKSADZgBH+WiycZjqlb3WQRdriYIg30Wy6g3wju4aY1EWzQTceSGKcTlgA2Amb21J2Q+7GL0tlxxuSMTB4Rxfmddx3Mi3ADb+VuUzlAkSBppCs2kAZdBdsI089SoIJ0Hlqs2bM5s048dIzu06JrFtJo8Ni8izQ3ef+xgwOiboNFasWT4aRhrLXI1cRvBgDoSqfhqjCXU4FwXNM321/KY8kCmAHteG5XmZadydPEOnnvC0QacfiJkmns3qlFrABDQNNBATLKYiBAB+XJC/C/dk7hXsB8R5en0WCc22aIxSWhf8ADjMIGgunnu8EToFFYiQQBtPzU5mnQbXQT2rDgeDrQCTGvNUptGUnlP8AHy9Fy5dhfaYPIxgMM1wB0n6hM08IATfdcuQN7LCmg3MBe8k3O2yis0A23F+F1K5UQWcBcQLXlMMw4IIOl/v4KVyhANDCATwNxtG+vCyerYcCeAOi5co2yULOoj/sRGmY/RCOFbBN4EmJO14XLlVkYrRfDXECDMW01jToU21okCL2vK5cjfZBygGkEQbc/jolnkF0QdNZ+i5cgXksKyiBzG4IG9kBlNrajSGNk3mLiB8ly5DbLQwxgsfTrx5q7axI6T8LKVyDwH5DvoNqjxAWPx3KF/8Aw6ZAMu0iA4xf/Q9FC5LU5R6YUopj2OIYyw0FvKfrdefdVc5xuLaW4+alcpjWmxq6GsO0wZOiZzkN/wB7+a5cky7GCWJrHYn7KYpVSC0cenGOF1y5OitITPodrVyGk3Nib8tNNkPD48uJkenwC5chlFEgw1GrMWFx/KLg2TxH82+i5clJLkMvR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3556" name="AutoShape 4" descr="data:image/jpeg;base64,/9j/4AAQSkZJRgABAQAAAQABAAD/2wCEAAkGBxQTEhUUExMWFhUXGBcaFxgYGBoYGBwYGhwdGBcYGhgdHCggHBwlHBoXITEhJSotLi4uFx8zODMsNygtLisBCgoKDg0OGxAQGywkHSQsLCwsLCwsLCwsLCwsLCwsLCwsLCwsLCwsLCwsLCwsLCwsLCwsLCwsLCwsLCwsLCwsK//AABEIAMUBAAMBIgACEQEDEQH/xAAcAAACAwEBAQEAAAAAAAAAAAADBAECBQAGBwj/xAA8EAABAwIEAwUGBQQCAgMBAAABAAIRAyEEEjFBUWFxBRMigZEGMqGxwfAUQlLR4QcjkvEzYnKCFiSiFf/EABoBAAIDAQEAAAAAAAAAAAAAAAIDAAEEBQb/xAAsEQACAgICAQMDBAEFAAAAAAAAAQIRAyESMUEEEyIFMlEUQmGB8CNScZGh/9oADAMBAAIRAxEAPwD7YByXSF4Yf1QwfeuY5xDW/nixOkQL2Ru2P6h4OlTDm1RVLtBTId5m+iikmA0ezJ5Kve8l80of1Rouw9RxIbXbIa0yWnWHC2nEahUwH9VKXeO7ySzumublAB7wf8jb7GRE8CrtFUz6e16sHLxlL+pnZxyzWIkAyWPgTsYEg7aLTwHtrgapAZiqZJMAOOQk8g8CVei6Z6CSuIKWp9oUyJDwRxBn4qr+1aI1qM/yCmyWhsAqwWaO3cPtWZ/kFA7conSqz/IKUyrRqZV2VKU8SHaGZRO+Upl8kGyjguQO8XF6lFckHJXSgtqc1YP5qUTkSVVWlcVCWRJUHqphQaasq2UICggboraSt3allU2LEjgptwKZDFxU5IvixQNRBSR1ynIriC7tRkRlylk4oHkUhiJCghVYXGiuVcApLVMKFUz87u9nqe4d6/wuHs4wT4Tfn5reciUQvJ/q8qXZrWP8nnf/AIyw3iPMqR7O0xbKOt16ONFJYPP5If1mX8hqMTApezVP7JU//GqfD5LZc6FzXFR+qzfkq4XRljsCmNoG/NWpdiNEQB8FrZOPorsfCp+ry/7grgvBhV+wmgTljoY+SUqdijYX6r1DnSl3MRw9ZlXbAlxfRhMwlZg8Fao3o9wHzspdj8Y02xVUCw987dbLYdRChuGC0R+oTXbFtJmXQ9o+0WERinmOJDgesytns3+oGOpuHetZVZuIyO9dj5IBw/Jd3AG3wTo/U5ItYlI952Z/UPB1LVA+i7g9pI9WT6mF6LC9t4Z5hlek48A8T6TK+OuojhCDU7PB6zN7rRD6pF/ciPBR95bUCsviOEx+Jof8dVwvsbehsV6TA/1DrNtVoh4H5mSx3+BJHoVrx+sxT6YDxyR9KUrx+G/qHhTGfvKc/rpuEdSJC1qHtXhXaVmeZj5p6nF+QaNhTBSDO2qB0qsP/u390ZuPYfzN9QisrQwWrgzmgHHs3cPUKfx1P9QU5F0nsPlXBqD+MZ+oeoUnGM/UFLJQZcg/imfqCsMQ3iFLLCLlwcFwKhDlBCmV0qEPjE2UB/BQ6dFzF4sfyZYVFRz1LhF0k3GeMjwxOUAnxmLl0aRt5o4Y3K68AqTfYw91lIaYVHSUem63kqeiKkybgaqMihxlGBAQtlsoafBVIRQVBbNkNinV6BhEEcFzaXwRu5nRRyHQTFZ3iysfVPkBrZj74pR8EEqKVjuICQdlYsH8qryBF1Z/u3sdkymUlbBOVHibq7p/VKllKbE680XQdeBY0/uVDqQP7JwUIQ2UTNtE1Tl4ZaxiAwIBJideCO1uWC2QeToTgpngppsE7x1TF6ucfJTxR/BnOe4mS9/MWNvMXVKbqjSctT/8kfJ30WnWpAbn4paq4DS6NesyMH2l+BU1a0EF02FzPGd1WlWrC2cRPAjhwKbovnir1GAcEX63ItFe3Ez/AMVic0h7RrpbbkB8Uzhe2sW03qwBGhqH0uYVyFXLwKNeumA8aCj2wxQcACSBuTYgX3ATVD29rwc0jTj+yzHsn+bqooSP4TI+vdFe0a9f27q6tcCf/O2gEe7I3SOO/qBihIAbrrmB1uDYJJ+E3VX4YwYAHRMj65WV7a/JuuElWDbKHKQVwCm6AYo7cwPVe1HshhiS0Zhk94Am5cCM+bUGx0IFtF4vEMkL2/su/EZqb6uVzHUWiW22a5rnAmS4+IW5cV1vpii7TQu6PC1mZS5s+65zT/6kifgppLR9oKGXE1mxYOB8neL1uR5JEN4LF6iPDJKP8kj2Sw7BdUKHTw2fOGy5zWy1oOWdQTOkzlseKvQ2Bm2x1neecoHjqCkOW+y4Vg0plrgRohtGt9ln5EWNKQRhG4lRTuTsoDr2RWgDQTO6Bja/BSswltzukywzE78LJt77cUvmk/L6o4BpARh4Jn7ldV2XYhpgGbaqjRIiU7tWyqLVADawMa/XmpoEx01vsoLBF1XJF0SYbC5g7Qnp+yqDz14/urMYBF013YLZIEjkq5FRdi0bTM+ahwAGq5zhsAIm3XdUc6dkPkOSF3ukwCjsoDWJVxQ0iI4q7apbYgI3JroW2zqWFAMwoqYNs8FFTEGZVXV7XQfK7FuaRAogLhTUiqCNkM1Lq/kL5eToGkKoaArtedkQ81bZL12DdTtZUyHiig7Qh3JPwUQu0MOKIBZUYdFL3apTCk1WwdTgvonZWJpinTyPZDabRZw/K0c+RHkvnUpak2SDHiaG6tvIc420mxG63+jz+zboqMOSPUe17mOrNqMcDmpiYcDdpMTG8O+C85UMOPia3c5s252a1pJVqDgJaBDQTFo3NoG44ozn6bx96IM+bnmc6Djjo1OwcQ2TTYJDQC5xEF7jawOjRcX4Dzz+0xlxDojxQ4+mU/EJn2dePxBBAylhOnAi02jWdUr2lVpPr/2swyBzXZvCHSQWlrZPO443T/b54XL/AMI22ki4fJEWCtTN/L6qlFsXGgV+BXJZd7TKPN1dj1DWX16q7KU6eSjobBWtAKtT/SGG2JldiYDlDTIjmmJasuNpsEZPy9bqtZlgQQLwJ0nbMdhtPFzV2LxTKY8R6AanjZL/AI9r2Et2jn6wtGOMrUmtAtjhf4bi+4uLg3HwVaFxG0AidYIkft5Jbtau44h9Nolxh19BIH7fAq1J8Mozcw8SP0gy3nFwfNNlgqDBbb6GWghFq4mNDtdZeP7RbT1cBOkn6Kez6zakkGdJI0HLl/CT7Umub6KjOmNgm8/BcHWujZG5eu6WquG3C6FO2HbRQ12g6/NMtIMTcLKytL2jK43vBi2mvG549NUajjKZc5tPQ/kIPgIAlpnSdQCeK1P014+UeyufhjdRvyWhgsNhHUx3lWq2r+ZpjKD1yxHmVnOqmNP4P+1FEh4sZqNBLmiQcoiXZSNj11N9FXp/jbpP/kVKCka9TsWRNCq2qOEjMB1BIPoFkxEzqNQdR1GyYw9VzSH0zBGhE/HkVr0/aMkRUphxjUG09CP3TF7GXv4sU4yRg0w+JDHkcQx0crwq9/P149OSaxPaFV0w4NJkA5QSPPz5LFoUc0sNqwbLHNsHFuxAN+hGinsYJ6hLYKuzYpOECyHUMXQcDXDmAz5c9wmH3ELDJVKmPS0GaVDxw3VcS75/fyUMeY5/e6CtWMcatUF7j4FXDMvVQx/miOG+/wB3QNvoZFaK1XNvAubdOKVi5KIxl5On3orEAQUcQ9NE9kgte7xBudpa1x0a65BPK584QHUHspilLi0hzSxxs10w5xtJdr5ko3dhwjYfK0o2FpOc6XCAA1rROY+ERJP5iYN+gT1ncYPYqUG9II5m0fRDa2U4aaVgidlgUrBcSzhaOKICG8/p0Qsw1XMElQOLa6F8XB+KSq1obIE8tRbWd/RaeKZYz9ysqlhO8cQXFlIR3jtJ3yg6yd+A6rZ6WHN0XPTE+zmDEVi4iWsAL+ZJ8LLcpMcBxRKzw8ENMtsxvKSRwHHhsvT4/sptNjX0gW5RByWlp1mLW1vpfisXHdnZXUzJIqvHemdHe8DYcBHUBdSUb+3oTfkY/BuewvZDapiSdi2QLC4lpIWZiqRpPbTc4uLWFxJNyXuM+fh+C9Di8Y2i0udtcxrJsBzMkDzCTw3ssK2apXdULyB4aboDG6tBO7hMmeJUxYpZLT6Lm9fE8bheynYvFOzEhjTFuAvE7WW82ixlTLTFNsBwIZsARlzT1dzW7i8E+lTcxtKIaQx1NstJiQYbJaTGhGx1ssHDmfEbuN3E65ogzztHkp6iUoQprXQvSSEe1+1+5ERLuHJBwPaYqi7S03g3ymNYdAmJXN7HdisUdO7ZGYm4nZvVW7bxNM4dtMmo2rT8Ib+W1ieFx/pXjwYuCX7mTvYmfaAMf4J8Js6AROmh1HJb+ExLMUcjjlq5YFQDwu3Adec15G/yWL2f7MUg1r8RVc1rqefwwHARmvIM2jRNvwApYelRGZr6znP18TadyJ/7QGC25WvHjx0+L6QE21RovpPa4tcPGAOhHEcRrfXZEDsuVw95pBB2PI8joUdrqlXCl48dSkHSN3Fo8Q87OWV7P4M4hr6js5DSAAx5GY6QHaAdFzXh25XocmbOLaIZVZPd1bOvOVx0v1lp8uaEYEIzqWTB1KYN2+K+oJPetDo3Gh6BZQe50mLAkHc2Bnol5cSk/iW1ZoYmo1rS9zgI1JMcl5+h2vS75jg73Xa8j4TB858kD2ipOe6nTGjsxO9hr8JWpR7BojD5QGy6Q979Wg6kXgRrzhOwYoQipSbtgOF9DVKhkrVQPccQ9o66x5g/5JmECoPFSy6d27nN23nymUy+1tLdbrJ6n7x2NKnYSqT8+H3qiYdojT5cwUqKhzXvx23gnVM02DMCNOPK/wCytwQ29B2saybbqa1xMxbmueCZBkW1+/NImpAgn5aj+Up4FZGy17T0CmpTgxwNlOHxcmYEA6j1lFdXa68W/ZA4NPRfFAaD4MkT99E5RqjWIidEqHNEx6n90wAMvDU/tdLlFsvaVI52Ik6orwMs7aJNtIk/NNFvQpTSXQHCQIi3mEzQADZJhCLVq4FzHMDXAdPn8UeOHuOrotKuzLqnOMtg10S6JdfZom55myN2T7NlxYX5m0mGadObkz77+J3helwuAYDIEk7nVaopwLLsYcSxRpCpStmD2rHdu/SBeV4XsHB1sQ2oAWmmSKhzOIdmJ8LaZiAYAN7WHFew9vcX3WFebXEDqfv4LHwOMGFwLDmz1aoikI95xGVotq0cVrwJyQnJo8523i30nMectUU3glp8FWRJDXtAjUAyLHZKdm0cbXDsQMRUFYOIDR4Q7Q2A8MXNlt+0jQadLCya1UWfFzOU3JHu3IMclXtd9KnTa0jMaQAJkS0RGbWSJ4TdMk3jSjDyVHfZ6X2Qxz8RTa+qIqAuY8RlIc2NAvL9o0+8xb20zapVqQ7WGhxJcOPJamHxAw3Z1R4kOcCL65qnOdfEQei8lSx3d1GVQT4CC4bQRB87qvVPlxixcqdWe3wuAbRYW0rG9z4jmOrjzXje1PZ1oxFIPeTSqE5p1z6lsgWzTsLXW72pi303tdSGbvRJBBcAbRGXYtnzASfaVLvCx1V/csa4OZJ8ZeNCBBi+5nok4pcJW+h0o3GkafadKQGvY1wiGEmABEElmkgaHos3txv/ANhjz7paWtPAzJHmPkuq0q+YGnmc1upqGJBi5LoHmAku1cTXmmKhpFocSMjr7iYIvE6rTKWKWOSj2zMoZOSs1+wcT3dR4nUZvQgE+mX0Wl2TSFIuYDLHEmlpGW/gmNRHpHBYFBoc9smzgWSLXdb5gL0GHe2lhmiodHBs3PiLsoNhqZXLj9hsj+DPxWYUsW9rQGw6RJMWu4+UWGwWd2fXiowiMtQ5SDzBAPmQJ106rbxXadKlmbnDnOkEXN4iHZQYsvLdglrwGz/x5nQBaWO8PPS4umpOuQMlbo1+zeyhTe6o5xc9rntYBYNab6buLct0lW7KNWs5uaGBrSfCSTmmwMiIjVa3aFFhreJzmmo3wua4tOZp9CYI1H5UCpTxDQWtDHkiAXEsPVwg/BXFtvkE9aA4bEhz3OmQAGjTa7o84HlyRcRWzaRqkMN2Y6gxralWmwQNCS47w0EC/qr1qjXR3bCIAu/XmQQZkjoOSz5sNzcmxfN1THmU9yZ06QBoiVKwP5httebweCRGKtJLjbQmUClUJk/dvsJ7x2rHqRutxBIABO9/KAlW4fNLjHUhRhnQ0fP91zXkmOPE/RBVIJBMIwyT9PRWbTmSZseHyU0mjTkf5+ibpsESDw6JEkMQjXdwIvw/ZEoTFxyQa9IZpGh+7cU9TeAPmgaCTKEZAAdTr9/eqG2pcnQenRBrVCZJ8p4JV8gCSQTfXmkuCYSbNJlaZuNOPqiU6+S+x9RxWM2qQdp08+fNWbjOUa/cqvYI3Z6/srtppOR/hOjTxXpaNQEWIPFfJHPz5aYIGdx1vEAmYte3Fbvs57TPYKlMuFUU75nS0wecXAgxZdPGm8VeTLOuQ5/Ush9OlTO7wfQXPpI814rDsAr0Gs8MudcagZSTlnRaGP7WfiSKr4BgBjBoAYJM78zpdZuEe5+KtZ7GkNLgYBdv6Ik5J0n0gHCz0eIxbWO7miG5nGwIgTqXEi54kz8SFg9qYNjq7KUiodXzNj/21ibmOEQBdMdrV+7/ALVB2avUnPV3AGscOQ5oODpswzCWiXCZ4k668UcJcFf+MFrlor28XdyzDNdOVwczNqabRdp/UW5TfcEbpF9IB5aTmhozec29ITPaTQagqkmKNI5thnNw3yBv5JHByW5ne8SS6ePDysm5ZNwVipRRrezJxLmENqNyNJaJEkRz6IvbmDFNjnPc59RwIBiwsdOCR9msJVLaj2VSwOebCDOSxJBWxj8NWdTM4gkkEwGgaaAkg8VfsScuQyORVRl4Ud60EVS8EA91VDhpbwmII02OuqexWBpVsPULWw+m3NENgEXEEW16aFaPsbQFXChtRrXBucHMARYkeRiNEf2g7JZQwz3MGXM0iJ2G3TdbceKvOjDkyW/5PPufmpZm6+F46iHNXri4VaLXNNnNkFvBzb+hn/FeLwTZosM/lH38lrezWOFOnUa93hpHPJ2Y9uYj/LN6riKLbkl4Z0Y67MLsnD5qop1DDgYcDqT+aU723SNLLk1ccrnGBDCZa2xvBMC1oWjgMVTqvNVsTlDZ3IBIzEdcovfwrz+KoOOKe94IbHgzcBYuHDSStVvn/XRO0amJc2s+lSe03zPOo91pbYg/9xfkqdq9ltp0nOZUqz+WahNzoAgdh1e+qvqBw8Pgp5nXImSelh6JrtUkdzTdElxcQDIsDeYuJIQ/ONfwgJtbB4bCACTcnc3PqnWU4F1anGVELpE7LlTyOT2Dxoy3D+3mn58olDwNe0dfPmgtrgiNrR8wfvgppVBaQbSLAAiemu3quxxpDUaNKtaJ/gcEzSEQ6b38pWc6pGhEf7RwZHSNPOUDiqCTG61Xlx85R2Yt2UDQHX5fBK29LH6rrRrpvqFnlENMs+vO+nJWpYn7PzWc45ZvZTSLp5HhZKcNBpj7tr9UHF4jndDfVAsUuZd9/VCo1thWVbUJB3vbdRWeT4Wp5jABEDhqgYhupBty/dFGrKYuxlwNC3Qt1kjiepR25G0MVl97wNvqMwIB9S70QWE6SOR+sJYYvuhWY8ZxUABIN5b7vKJK2YduhEzsXUyQGjxGwgZjHIdUhgsLVbWMuDHG8nntbmPXqvXdl4drGh7gDWf+YXyifdHBZna2E714BFpdGXjt04+S1RxVF/liXl+Qz2ZhqdOJdNSpNzqYub/QLP8Aap+Roa2Mzj7o1jjKc/DV4hha5rRZz/CRaYN/uVjdnl2IqufUc23h8OnMgdUr2mnyl0glJPS7KYntEYjLRYC1utSd4MwOp1KZdTIdkP5hI8ve+i7tDCNpvpuG7gCeRkR00XYvGA122MMDmlwEgSREx0Qz+dV1T/7C4+Gavs6ctAi4Od99/eMrQdWBOVp94eWy87QpUyyoe/LHZnZG5hF/ESRBsXE+SF2PTFRpcXv8nRfy2Wpz4QtiUk5Uj0PsHiS2rXokicwcI0g+E26govt92m6KwtDWtyjrc/E/BYPstRFLHESb52yTM3a5sk8nfBM+3+JLq4pR70F3RsW++K045/GzLOH+qJtPd0g39LQOtln9mOdD5JyPIJbs7LpPEAzA6ovaVUGKY1cYtw1KKWBpF4PwFvnsuVDSb8s3pBDi4cwh2V1w07cwRwI2QfafGVDTzOeDeBlblHi1vJJEBWrUxeYJsRt92Uns+vihTyUz3TS67iAJu0G5kjyTYJJpvwR9Hj2VS0jKS0jcFa3YOL/vf3HH3SGzMTIP0Wm32cwtMn8Rim5x+VlgDsC8g/ILz+IY3MRTJIGjiLyNIj5rXJxyppefIhxPpNNktB5KzaViPRZ3s/i+8ptdxBzciLEeq3atPwggrzGZPHNxf5HpeTwXekNm3Le/D72WgyqIbIjjbiJn1SvhLZ3bqBAsdbHqbBUYCZEkFrpBBMRsImNIuvQPaKNFwk2P5emoPNWw1Uj3ncrbkT6WSNHEmXTGpkcItqNU3RaHX6/eiVJUEP5tSJ+PBQx8nhGvwChj4J4Wnp+yl9jIGuyS0FZDmxadPX0XA8LcePkqGo5xv0j4ySrlk38uEoJRLTAVKZJv1nkrsMb8P2TAqB1h0/0gFkWN79ULgHyDmpA9PTf5/FLmu0HeeGgXP208vRcKQEHWIj1H8eqBQSYXIT7QxwENAgnQgAkC0x1JjzSXZ1F1WsWPmGyTNyf0gqvbdQMqMfwykcLGSPitDsR48dV0eJ3wGi3QXHHaM83sb7SDaYljiz6+Sp2P2wGuDntcXkZWwLTt001WNjcS6s/MPdE5ROpG8I/ZeLbTrMc8SJv1g3+SLHFpbBaVWeyo4ItpuBMZtdhJFwF4ns5vdVHt3a50dNoXo8Z7SBxLaIL3z5Df1Xne0C9tcPeAM1racp8yU6bi1xFwTuxntl0taHRBIuDccfp0lLVcQ8BuSA0yQTckDe1/MpnH4cupGBfz3HoeKBW91gALXsAADpIIiCJGiz42uI6UbdjBp1WgEspvn9DhN+UfVWwfaVISD4TwIgyuYyWh2WTobeLht80HH4CbgaFpF7g+qjeOS47BjCSd2LMxxZWFTiX5eoa1oI82rS7YpVatWjUfTcwHwEugQXXFpnYiSobQFR9PZrmO+gjlutStjTVwbzE1KLhnjU5CJLRxLdlazviopEeNN8meep0pxLr+6z4uJkQOSPXMyZETpx435qfZfs9+KrVMjsjDBc6MxgaAczPwXoMR7FugkVQRxcwj6pnsSewZZYp0zyhD5a1oGU2E6iOesIg7arOJoucGMZ4crRBdl4umTPLivSu9lyxoJqjnDYPAQSeqpivZJjqeej4aguDPvcWuHPonQwS/chUs8OkYHZ2FbVZXpuAEG1tDltHn81iYOllc9rxcAg/xfz816LsFxzVcwh4c0ObuIGw8kr272e/vg6nTc7O0jwgkgjkOM78FljNxzSh4Y7j8VIY9kXWe0GwqHyBAPzn1Xr3RlXjvZjDuZUqhwLXBwkHW4mDBXpS8xErlfUFeYKD0eIIIMQNIna5Gt/NNYWr7xuDYHcab7cvJVqvcTLdCAbi8GNPX1QcLVIg76HgR+/Xgu32gQ7yGyXAm+oGs8k7SreG0mOW3381lYms6ZO51ga6cFfD1nNA+huORKBxtBWav4sQACDfjopqPIBsPL76JAuBiwmb/ALogfrY9Zj6yh4kGXVyQY6i23qr0a7iCOH1VKGW1pk8fkjZhPhgA/f7oWiFaNfKZidbCN+Nkw0SN+nx8v4Sj2gcPNN0Xtn05lBJX0GmFdRtfr9UJ4np9yiVqjTqTGnp/tKVcWGggXNuf+0tY2FyCOpQCModtpOoCxT2U4GM5ANyAfgnW4qbX8/2V82kz9eqYuUCtMWNKALaWCDVpcFrVIgDz/wBpYM10lVGbstozsHLKzA2xd73CB8loe0TgTTbvmB8v20StNpGJtu0/NFwVLvcUXEgBgtN5NrQmyptT/gV5o3KWHzNbO46SY4eS5mD1IHU9NgOf0R31Q2Lx/PBDq1tj9xOqyb7HERJ47eg6pbE04aXCSbGPl1tsj3OhjT6gLPdWeww4GOOog8+VyootvRdqjMwtc90yJlrn5huA4m3kYV8H7SOoFwota91R2YgtJdMBpFjcW+KPjcN3viosc5+ktmJHExB6zup9lKAo13vq0z3g92QRA4jY9VuxRjN2zPkk0tHtvZ3A/haLQWAucZfEC5vA5Dgq+0XtI2g24Bd+VpO8CJASPbXtU1gAaMz9mjjxleIxGGqVXl9XxPN42HIbLbPJGCqzHjxSyOxit7WVXVA8jvDoGx4W/wDjzK2cL7XNLwJy28Qd4b7idI5rGOFbRpZiBvMdNU12d2ZTbR72s0EuGbxXDQdLcUj9XxQ+XpkxrtntGmKtOpTcC8kNeBeWkgAnmCbHmncRiyyvS37zM34Zp14j4rzGGayoT4S1jf8AjAhkmRfMYBdyK2uzRUczO5pcaTyWSMuZsOaSRtY9JGyzeoqUlN/3/Y7CnGPA08Bh25q7ifEagN7CMjI+q0/wY11sOiym44vs6g9p2LXA+RIi19DwWvhGOLAXzuLiD581zvUxX3M0YldWjw3aNLIXiYAAEDTKSSDf7sqVSdHAm0zy+WvyR8XUeT+oESeWs332+CXqPbqSRbSIF+fpuuqrM1EWkBzJYQYtFo5E8lQ4YAZmtMSRFjbjy81Oe0Wjrl15gX6KWvH2decfsoQHSJvHpujVHEgSOaYp0AbwZAEmdlZ9M9BxAJlVyRYGnJMzEjQ/Apg0RreeP1sqClcDzvr/AKVKhLTMfFC3ZA9TDS2c3ytwVaTDBLSbxYi3xQMLXLncuo04wCtCk8aST0sdeKFqiwAoH8xO50+iXNG9vKVoVcRIO2mw+M9Em9p1AsRaCPJSL2RoluHjcE76H71XCrePL+ESi15HAR97Kr2aGDPl0kWUeyItnnebpilTGp+9UJlIxOnHp1RcnF0j70SpJeAk2KNqN7wubfK10na+3NB9mvEXW3nreUGvhXNe5wdLDJIBhwn5hU7Gx3dvLAQQSYg8Y+MfXgncfg0gf3WerpU81uBBm/2EPFUjBAHX4/wVSlUkwCih/CJ+yPuyxW0xzoz6FZrbuMAazx2i3T1RshquktLaQ1cZaXW0AsQDuUtiwBXo5tC8TOkico9YHoo7Vq5q4Dz/AGvyibZp/MOPCVqxwT2JlLwOP7aps8FKSADZgBH+WiycZjqlb3WQRdriYIg30Wy6g3wju4aY1EWzQTceSGKcTlgA2Amb21J2Q+7GL0tlxxuSMTB4Rxfmddx3Mi3ADb+VuUzlAkSBppCs2kAZdBdsI089SoIJ0Hlqs2bM5s048dIzu06JrFtJo8Ni8izQ3ef+xgwOiboNFasWT4aRhrLXI1cRvBgDoSqfhqjCXU4FwXNM321/KY8kCmAHteG5XmZadydPEOnnvC0QacfiJkmns3qlFrABDQNNBATLKYiBAB+XJC/C/dk7hXsB8R5en0WCc22aIxSWhf8ADjMIGgunnu8EToFFYiQQBtPzU5mnQbXQT2rDgeDrQCTGvNUptGUnlP8AHy9Fy5dhfaYPIxgMM1wB0n6hM08IATfdcuQN7LCmg3MBe8k3O2yis0A23F+F1K5UQWcBcQLXlMMw4IIOl/v4KVyhANDCATwNxtG+vCyerYcCeAOi5co2yULOoj/sRGmY/RCOFbBN4EmJO14XLlVkYrRfDXECDMW01jToU21okCL2vK5cjfZBygGkEQbc/jolnkF0QdNZ+i5cgXksKyiBzG4IG9kBlNrajSGNk3mLiB8ly5DbLQwxgsfTrx5q7axI6T8LKVyDwH5DvoNqjxAWPx3KF/8Aw6ZAMu0iA4xf/Q9FC5LU5R6YUopj2OIYyw0FvKfrdefdVc5xuLaW4+alcpjWmxq6GsO0wZOiZzkN/wB7+a5cky7GCWJrHYn7KYpVSC0cenGOF1y5OitITPodrVyGk3Nib8tNNkPD48uJkenwC5chlFEgw1GrMWFx/KLg2TxH82+i5clJLkMvR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3558" name="AutoShape 6" descr="data:image/jpeg;base64,/9j/4AAQSkZJRgABAQAAAQABAAD/2wCEAAkGBxQTEhUUExMWFhUXGBcaFxgYGBoYGBwYGhwdGBcYGhgdHCggHBwlHBoXITEhJSotLi4uFx8zODMsNygtLisBCgoKDg0OGxAQGywkHSQsLCwsLCwsLCwsLCwsLCwsLCwsLCwsLCwsLCwsLCwsLCwsLCwsLCwsLCwsLCwsLCwsK//AABEIAMUBAAMBIgACEQEDEQH/xAAcAAACAwEBAQEAAAAAAAAAAAADBAECBQAGBwj/xAA8EAABAwIEAwUGBQQCAgMBAAABAAIRAyEEEjFBUWFxBRMigZEGMqGxwfAUQlLR4QcjkvEzYnKCFiSiFf/EABoBAAIDAQEAAAAAAAAAAAAAAAIDAAEEBQb/xAAsEQACAgICAQMDBAEFAAAAAAAAAQIRAyESMUEEEyIFMlEUQmGB8CNScZGh/9oADAMBAAIRAxEAPwD7YByXSF4Yf1QwfeuY5xDW/nixOkQL2Ru2P6h4OlTDm1RVLtBTId5m+iikmA0ezJ5Kve8l80of1Rouw9RxIbXbIa0yWnWHC2nEahUwH9VKXeO7ySzumublAB7wf8jb7GRE8CrtFUz6e16sHLxlL+pnZxyzWIkAyWPgTsYEg7aLTwHtrgapAZiqZJMAOOQk8g8CVei6Z6CSuIKWp9oUyJDwRxBn4qr+1aI1qM/yCmyWhsAqwWaO3cPtWZ/kFA7conSqz/IKUyrRqZV2VKU8SHaGZRO+Upl8kGyjguQO8XF6lFckHJXSgtqc1YP5qUTkSVVWlcVCWRJUHqphQaasq2UICggboraSt3allU2LEjgptwKZDFxU5IvixQNRBSR1ynIriC7tRkRlylk4oHkUhiJCghVYXGiuVcApLVMKFUz87u9nqe4d6/wuHs4wT4Tfn5reciUQvJ/q8qXZrWP8nnf/AIyw3iPMqR7O0xbKOt16ONFJYPP5If1mX8hqMTApezVP7JU//GqfD5LZc6FzXFR+qzfkq4XRljsCmNoG/NWpdiNEQB8FrZOPorsfCp+ry/7grgvBhV+wmgTljoY+SUqdijYX6r1DnSl3MRw9ZlXbAlxfRhMwlZg8Fao3o9wHzspdj8Y02xVUCw987dbLYdRChuGC0R+oTXbFtJmXQ9o+0WERinmOJDgesytns3+oGOpuHetZVZuIyO9dj5IBw/Jd3AG3wTo/U5ItYlI952Z/UPB1LVA+i7g9pI9WT6mF6LC9t4Z5hlek48A8T6TK+OuojhCDU7PB6zN7rRD6pF/ciPBR95bUCsviOEx+Jof8dVwvsbehsV6TA/1DrNtVoh4H5mSx3+BJHoVrx+sxT6YDxyR9KUrx+G/qHhTGfvKc/rpuEdSJC1qHtXhXaVmeZj5p6nF+QaNhTBSDO2qB0qsP/u390ZuPYfzN9QisrQwWrgzmgHHs3cPUKfx1P9QU5F0nsPlXBqD+MZ+oeoUnGM/UFLJQZcg/imfqCsMQ3iFLLCLlwcFwKhDlBCmV0qEPjE2UB/BQ6dFzF4sfyZYVFRz1LhF0k3GeMjwxOUAnxmLl0aRt5o4Y3K68AqTfYw91lIaYVHSUem63kqeiKkybgaqMihxlGBAQtlsoafBVIRQVBbNkNinV6BhEEcFzaXwRu5nRRyHQTFZ3iysfVPkBrZj74pR8EEqKVjuICQdlYsH8qryBF1Z/u3sdkymUlbBOVHibq7p/VKllKbE680XQdeBY0/uVDqQP7JwUIQ2UTNtE1Tl4ZaxiAwIBJideCO1uWC2QeToTgpngppsE7x1TF6ucfJTxR/BnOe4mS9/MWNvMXVKbqjSctT/8kfJ30WnWpAbn4paq4DS6NesyMH2l+BU1a0EF02FzPGd1WlWrC2cRPAjhwKbovnir1GAcEX63ItFe3Ez/AMVic0h7RrpbbkB8Uzhe2sW03qwBGhqH0uYVyFXLwKNeumA8aCj2wxQcACSBuTYgX3ATVD29rwc0jTj+yzHsn+bqooSP4TI+vdFe0a9f27q6tcCf/O2gEe7I3SOO/qBihIAbrrmB1uDYJJ+E3VX4YwYAHRMj65WV7a/JuuElWDbKHKQVwCm6AYo7cwPVe1HshhiS0Zhk94Am5cCM+bUGx0IFtF4vEMkL2/su/EZqb6uVzHUWiW22a5rnAmS4+IW5cV1vpii7TQu6PC1mZS5s+65zT/6kifgppLR9oKGXE1mxYOB8neL1uR5JEN4LF6iPDJKP8kj2Sw7BdUKHTw2fOGy5zWy1oOWdQTOkzlseKvQ2Bm2x1neecoHjqCkOW+y4Vg0plrgRohtGt9ln5EWNKQRhG4lRTuTsoDr2RWgDQTO6Bja/BSswltzukywzE78LJt77cUvmk/L6o4BpARh4Jn7ldV2XYhpgGbaqjRIiU7tWyqLVADawMa/XmpoEx01vsoLBF1XJF0SYbC5g7Qnp+yqDz14/urMYBF013YLZIEjkq5FRdi0bTM+ahwAGq5zhsAIm3XdUc6dkPkOSF3ukwCjsoDWJVxQ0iI4q7apbYgI3JroW2zqWFAMwoqYNs8FFTEGZVXV7XQfK7FuaRAogLhTUiqCNkM1Lq/kL5eToGkKoaArtedkQ81bZL12DdTtZUyHiig7Qh3JPwUQu0MOKIBZUYdFL3apTCk1WwdTgvonZWJpinTyPZDabRZw/K0c+RHkvnUpak2SDHiaG6tvIc420mxG63+jz+zboqMOSPUe17mOrNqMcDmpiYcDdpMTG8O+C85UMOPia3c5s252a1pJVqDgJaBDQTFo3NoG44ozn6bx96IM+bnmc6Djjo1OwcQ2TTYJDQC5xEF7jawOjRcX4Dzz+0xlxDojxQ4+mU/EJn2dePxBBAylhOnAi02jWdUr2lVpPr/2swyBzXZvCHSQWlrZPO443T/b54XL/AMI22ki4fJEWCtTN/L6qlFsXGgV+BXJZd7TKPN1dj1DWX16q7KU6eSjobBWtAKtT/SGG2JldiYDlDTIjmmJasuNpsEZPy9bqtZlgQQLwJ0nbMdhtPFzV2LxTKY8R6AanjZL/AI9r2Et2jn6wtGOMrUmtAtjhf4bi+4uLg3HwVaFxG0AidYIkft5Jbtau44h9Nolxh19BIH7fAq1J8Mozcw8SP0gy3nFwfNNlgqDBbb6GWghFq4mNDtdZeP7RbT1cBOkn6Kez6zakkGdJI0HLl/CT7Umub6KjOmNgm8/BcHWujZG5eu6WquG3C6FO2HbRQ12g6/NMtIMTcLKytL2jK43vBi2mvG549NUajjKZc5tPQ/kIPgIAlpnSdQCeK1P014+UeyufhjdRvyWhgsNhHUx3lWq2r+ZpjKD1yxHmVnOqmNP4P+1FEh4sZqNBLmiQcoiXZSNj11N9FXp/jbpP/kVKCka9TsWRNCq2qOEjMB1BIPoFkxEzqNQdR1GyYw9VzSH0zBGhE/HkVr0/aMkRUphxjUG09CP3TF7GXv4sU4yRg0w+JDHkcQx0crwq9/P149OSaxPaFV0w4NJkA5QSPPz5LFoUc0sNqwbLHNsHFuxAN+hGinsYJ6hLYKuzYpOECyHUMXQcDXDmAz5c9wmH3ELDJVKmPS0GaVDxw3VcS75/fyUMeY5/e6CtWMcatUF7j4FXDMvVQx/miOG+/wB3QNvoZFaK1XNvAubdOKVi5KIxl5On3orEAQUcQ9NE9kgte7xBudpa1x0a65BPK584QHUHspilLi0hzSxxs10w5xtJdr5ko3dhwjYfK0o2FpOc6XCAA1rROY+ERJP5iYN+gT1ncYPYqUG9II5m0fRDa2U4aaVgidlgUrBcSzhaOKICG8/p0Qsw1XMElQOLa6F8XB+KSq1obIE8tRbWd/RaeKZYz9ysqlhO8cQXFlIR3jtJ3yg6yd+A6rZ6WHN0XPTE+zmDEVi4iWsAL+ZJ8LLcpMcBxRKzw8ENMtsxvKSRwHHhsvT4/sptNjX0gW5RByWlp1mLW1vpfisXHdnZXUzJIqvHemdHe8DYcBHUBdSUb+3oTfkY/BuewvZDapiSdi2QLC4lpIWZiqRpPbTc4uLWFxJNyXuM+fh+C9Di8Y2i0udtcxrJsBzMkDzCTw3ssK2apXdULyB4aboDG6tBO7hMmeJUxYpZLT6Lm9fE8bheynYvFOzEhjTFuAvE7WW82ixlTLTFNsBwIZsARlzT1dzW7i8E+lTcxtKIaQx1NstJiQYbJaTGhGx1ssHDmfEbuN3E65ogzztHkp6iUoQprXQvSSEe1+1+5ERLuHJBwPaYqi7S03g3ymNYdAmJXN7HdisUdO7ZGYm4nZvVW7bxNM4dtMmo2rT8Ib+W1ieFx/pXjwYuCX7mTvYmfaAMf4J8Js6AROmh1HJb+ExLMUcjjlq5YFQDwu3Adec15G/yWL2f7MUg1r8RVc1rqefwwHARmvIM2jRNvwApYelRGZr6znP18TadyJ/7QGC25WvHjx0+L6QE21RovpPa4tcPGAOhHEcRrfXZEDsuVw95pBB2PI8joUdrqlXCl48dSkHSN3Fo8Q87OWV7P4M4hr6js5DSAAx5GY6QHaAdFzXh25XocmbOLaIZVZPd1bOvOVx0v1lp8uaEYEIzqWTB1KYN2+K+oJPetDo3Gh6BZQe50mLAkHc2Bnol5cSk/iW1ZoYmo1rS9zgI1JMcl5+h2vS75jg73Xa8j4TB858kD2ipOe6nTGjsxO9hr8JWpR7BojD5QGy6Q979Wg6kXgRrzhOwYoQipSbtgOF9DVKhkrVQPccQ9o66x5g/5JmECoPFSy6d27nN23nymUy+1tLdbrJ6n7x2NKnYSqT8+H3qiYdojT5cwUqKhzXvx23gnVM02DMCNOPK/wCytwQ29B2saybbqa1xMxbmueCZBkW1+/NImpAgn5aj+Up4FZGy17T0CmpTgxwNlOHxcmYEA6j1lFdXa68W/ZA4NPRfFAaD4MkT99E5RqjWIidEqHNEx6n90wAMvDU/tdLlFsvaVI52Ik6orwMs7aJNtIk/NNFvQpTSXQHCQIi3mEzQADZJhCLVq4FzHMDXAdPn8UeOHuOrotKuzLqnOMtg10S6JdfZom55myN2T7NlxYX5m0mGadObkz77+J3helwuAYDIEk7nVaopwLLsYcSxRpCpStmD2rHdu/SBeV4XsHB1sQ2oAWmmSKhzOIdmJ8LaZiAYAN7WHFew9vcX3WFebXEDqfv4LHwOMGFwLDmz1aoikI95xGVotq0cVrwJyQnJo8523i30nMectUU3glp8FWRJDXtAjUAyLHZKdm0cbXDsQMRUFYOIDR4Q7Q2A8MXNlt+0jQadLCya1UWfFzOU3JHu3IMclXtd9KnTa0jMaQAJkS0RGbWSJ4TdMk3jSjDyVHfZ6X2Qxz8RTa+qIqAuY8RlIc2NAvL9o0+8xb20zapVqQ7WGhxJcOPJamHxAw3Z1R4kOcCL65qnOdfEQei8lSx3d1GVQT4CC4bQRB87qvVPlxixcqdWe3wuAbRYW0rG9z4jmOrjzXje1PZ1oxFIPeTSqE5p1z6lsgWzTsLXW72pi303tdSGbvRJBBcAbRGXYtnzASfaVLvCx1V/csa4OZJ8ZeNCBBi+5nok4pcJW+h0o3GkafadKQGvY1wiGEmABEElmkgaHos3txv/ANhjz7paWtPAzJHmPkuq0q+YGnmc1upqGJBi5LoHmAku1cTXmmKhpFocSMjr7iYIvE6rTKWKWOSj2zMoZOSs1+wcT3dR4nUZvQgE+mX0Wl2TSFIuYDLHEmlpGW/gmNRHpHBYFBoc9smzgWSLXdb5gL0GHe2lhmiodHBs3PiLsoNhqZXLj9hsj+DPxWYUsW9rQGw6RJMWu4+UWGwWd2fXiowiMtQ5SDzBAPmQJ106rbxXadKlmbnDnOkEXN4iHZQYsvLdglrwGz/x5nQBaWO8PPS4umpOuQMlbo1+zeyhTe6o5xc9rntYBYNab6buLct0lW7KNWs5uaGBrSfCSTmmwMiIjVa3aFFhreJzmmo3wua4tOZp9CYI1H5UCpTxDQWtDHkiAXEsPVwg/BXFtvkE9aA4bEhz3OmQAGjTa7o84HlyRcRWzaRqkMN2Y6gxralWmwQNCS47w0EC/qr1qjXR3bCIAu/XmQQZkjoOSz5sNzcmxfN1THmU9yZ06QBoiVKwP5httebweCRGKtJLjbQmUClUJk/dvsJ7x2rHqRutxBIABO9/KAlW4fNLjHUhRhnQ0fP91zXkmOPE/RBVIJBMIwyT9PRWbTmSZseHyU0mjTkf5+ibpsESDw6JEkMQjXdwIvw/ZEoTFxyQa9IZpGh+7cU9TeAPmgaCTKEZAAdTr9/eqG2pcnQenRBrVCZJ8p4JV8gCSQTfXmkuCYSbNJlaZuNOPqiU6+S+x9RxWM2qQdp08+fNWbjOUa/cqvYI3Z6/srtppOR/hOjTxXpaNQEWIPFfJHPz5aYIGdx1vEAmYte3Fbvs57TPYKlMuFUU75nS0wecXAgxZdPGm8VeTLOuQ5/Ush9OlTO7wfQXPpI814rDsAr0Gs8MudcagZSTlnRaGP7WfiSKr4BgBjBoAYJM78zpdZuEe5+KtZ7GkNLgYBdv6Ik5J0n0gHCz0eIxbWO7miG5nGwIgTqXEi54kz8SFg9qYNjq7KUiodXzNj/21ibmOEQBdMdrV+7/ALVB2avUnPV3AGscOQ5oODpswzCWiXCZ4k668UcJcFf+MFrlor28XdyzDNdOVwczNqabRdp/UW5TfcEbpF9IB5aTmhozec29ITPaTQagqkmKNI5thnNw3yBv5JHByW5ne8SS6ePDysm5ZNwVipRRrezJxLmENqNyNJaJEkRz6IvbmDFNjnPc59RwIBiwsdOCR9msJVLaj2VSwOebCDOSxJBWxj8NWdTM4gkkEwGgaaAkg8VfsScuQyORVRl4Ud60EVS8EA91VDhpbwmII02OuqexWBpVsPULWw+m3NENgEXEEW16aFaPsbQFXChtRrXBucHMARYkeRiNEf2g7JZQwz3MGXM0iJ2G3TdbceKvOjDkyW/5PPufmpZm6+F46iHNXri4VaLXNNnNkFvBzb+hn/FeLwTZosM/lH38lrezWOFOnUa93hpHPJ2Y9uYj/LN6riKLbkl4Z0Y67MLsnD5qop1DDgYcDqT+aU723SNLLk1ccrnGBDCZa2xvBMC1oWjgMVTqvNVsTlDZ3IBIzEdcovfwrz+KoOOKe94IbHgzcBYuHDSStVvn/XRO0amJc2s+lSe03zPOo91pbYg/9xfkqdq9ltp0nOZUqz+WahNzoAgdh1e+qvqBw8Pgp5nXImSelh6JrtUkdzTdElxcQDIsDeYuJIQ/ONfwgJtbB4bCACTcnc3PqnWU4F1anGVELpE7LlTyOT2Dxoy3D+3mn58olDwNe0dfPmgtrgiNrR8wfvgppVBaQbSLAAiemu3quxxpDUaNKtaJ/gcEzSEQ6b38pWc6pGhEf7RwZHSNPOUDiqCTG61Xlx85R2Yt2UDQHX5fBK29LH6rrRrpvqFnlENMs+vO+nJWpYn7PzWc45ZvZTSLp5HhZKcNBpj7tr9UHF4jndDfVAsUuZd9/VCo1thWVbUJB3vbdRWeT4Wp5jABEDhqgYhupBty/dFGrKYuxlwNC3Qt1kjiepR25G0MVl97wNvqMwIB9S70QWE6SOR+sJYYvuhWY8ZxUABIN5b7vKJK2YduhEzsXUyQGjxGwgZjHIdUhgsLVbWMuDHG8nntbmPXqvXdl4drGh7gDWf+YXyifdHBZna2E714BFpdGXjt04+S1RxVF/liXl+Qz2ZhqdOJdNSpNzqYub/QLP8Aap+Roa2Mzj7o1jjKc/DV4hha5rRZz/CRaYN/uVjdnl2IqufUc23h8OnMgdUr2mnyl0glJPS7KYntEYjLRYC1utSd4MwOp1KZdTIdkP5hI8ve+i7tDCNpvpuG7gCeRkR00XYvGA122MMDmlwEgSREx0Qz+dV1T/7C4+Gavs6ctAi4Od99/eMrQdWBOVp94eWy87QpUyyoe/LHZnZG5hF/ESRBsXE+SF2PTFRpcXv8nRfy2Wpz4QtiUk5Uj0PsHiS2rXokicwcI0g+E26govt92m6KwtDWtyjrc/E/BYPstRFLHESb52yTM3a5sk8nfBM+3+JLq4pR70F3RsW++K045/GzLOH+qJtPd0g39LQOtln9mOdD5JyPIJbs7LpPEAzA6ovaVUGKY1cYtw1KKWBpF4PwFvnsuVDSb8s3pBDi4cwh2V1w07cwRwI2QfafGVDTzOeDeBlblHi1vJJEBWrUxeYJsRt92Uns+vihTyUz3TS67iAJu0G5kjyTYJJpvwR9Hj2VS0jKS0jcFa3YOL/vf3HH3SGzMTIP0Wm32cwtMn8Rim5x+VlgDsC8g/ILz+IY3MRTJIGjiLyNIj5rXJxyppefIhxPpNNktB5KzaViPRZ3s/i+8ptdxBzciLEeq3atPwggrzGZPHNxf5HpeTwXekNm3Le/D72WgyqIbIjjbiJn1SvhLZ3bqBAsdbHqbBUYCZEkFrpBBMRsImNIuvQPaKNFwk2P5emoPNWw1Uj3ncrbkT6WSNHEmXTGpkcItqNU3RaHX6/eiVJUEP5tSJ+PBQx8nhGvwChj4J4Wnp+yl9jIGuyS0FZDmxadPX0XA8LcePkqGo5xv0j4ySrlk38uEoJRLTAVKZJv1nkrsMb8P2TAqB1h0/0gFkWN79ULgHyDmpA9PTf5/FLmu0HeeGgXP208vRcKQEHWIj1H8eqBQSYXIT7QxwENAgnQgAkC0x1JjzSXZ1F1WsWPmGyTNyf0gqvbdQMqMfwykcLGSPitDsR48dV0eJ3wGi3QXHHaM83sb7SDaYljiz6+Sp2P2wGuDntcXkZWwLTt001WNjcS6s/MPdE5ROpG8I/ZeLbTrMc8SJv1g3+SLHFpbBaVWeyo4ItpuBMZtdhJFwF4ns5vdVHt3a50dNoXo8Z7SBxLaIL3z5Df1Xne0C9tcPeAM1racp8yU6bi1xFwTuxntl0taHRBIuDccfp0lLVcQ8BuSA0yQTckDe1/MpnH4cupGBfz3HoeKBW91gALXsAADpIIiCJGiz42uI6UbdjBp1WgEspvn9DhN+UfVWwfaVISD4TwIgyuYyWh2WTobeLht80HH4CbgaFpF7g+qjeOS47BjCSd2LMxxZWFTiX5eoa1oI82rS7YpVatWjUfTcwHwEugQXXFpnYiSobQFR9PZrmO+gjlutStjTVwbzE1KLhnjU5CJLRxLdlazviopEeNN8meep0pxLr+6z4uJkQOSPXMyZETpx435qfZfs9+KrVMjsjDBc6MxgaAczPwXoMR7FugkVQRxcwj6pnsSewZZYp0zyhD5a1oGU2E6iOesIg7arOJoucGMZ4crRBdl4umTPLivSu9lyxoJqjnDYPAQSeqpivZJjqeej4aguDPvcWuHPonQwS/chUs8OkYHZ2FbVZXpuAEG1tDltHn81iYOllc9rxcAg/xfz816LsFxzVcwh4c0ObuIGw8kr272e/vg6nTc7O0jwgkgjkOM78FljNxzSh4Y7j8VIY9kXWe0GwqHyBAPzn1Xr3RlXjvZjDuZUqhwLXBwkHW4mDBXpS8xErlfUFeYKD0eIIIMQNIna5Gt/NNYWr7xuDYHcab7cvJVqvcTLdCAbi8GNPX1QcLVIg76HgR+/Xgu32gQ7yGyXAm+oGs8k7SreG0mOW3381lYms6ZO51ga6cFfD1nNA+huORKBxtBWav4sQACDfjopqPIBsPL76JAuBiwmb/ALogfrY9Zj6yh4kGXVyQY6i23qr0a7iCOH1VKGW1pk8fkjZhPhgA/f7oWiFaNfKZidbCN+Nkw0SN+nx8v4Sj2gcPNN0Xtn05lBJX0GmFdRtfr9UJ4np9yiVqjTqTGnp/tKVcWGggXNuf+0tY2FyCOpQCModtpOoCxT2U4GM5ANyAfgnW4qbX8/2V82kz9eqYuUCtMWNKALaWCDVpcFrVIgDz/wBpYM10lVGbstozsHLKzA2xd73CB8loe0TgTTbvmB8v20StNpGJtu0/NFwVLvcUXEgBgtN5NrQmyptT/gV5o3KWHzNbO46SY4eS5mD1IHU9NgOf0R31Q2Lx/PBDq1tj9xOqyb7HERJ47eg6pbE04aXCSbGPl1tsj3OhjT6gLPdWeww4GOOog8+VyootvRdqjMwtc90yJlrn5huA4m3kYV8H7SOoFwota91R2YgtJdMBpFjcW+KPjcN3viosc5+ktmJHExB6zup9lKAo13vq0z3g92QRA4jY9VuxRjN2zPkk0tHtvZ3A/haLQWAucZfEC5vA5Dgq+0XtI2g24Bd+VpO8CJASPbXtU1gAaMz9mjjxleIxGGqVXl9XxPN42HIbLbPJGCqzHjxSyOxit7WVXVA8jvDoGx4W/wDjzK2cL7XNLwJy28Qd4b7idI5rGOFbRpZiBvMdNU12d2ZTbR72s0EuGbxXDQdLcUj9XxQ+XpkxrtntGmKtOpTcC8kNeBeWkgAnmCbHmncRiyyvS37zM34Zp14j4rzGGayoT4S1jf8AjAhkmRfMYBdyK2uzRUczO5pcaTyWSMuZsOaSRtY9JGyzeoqUlN/3/Y7CnGPA08Bh25q7ifEagN7CMjI+q0/wY11sOiym44vs6g9p2LXA+RIi19DwWvhGOLAXzuLiD581zvUxX3M0YldWjw3aNLIXiYAAEDTKSSDf7sqVSdHAm0zy+WvyR8XUeT+oESeWs332+CXqPbqSRbSIF+fpuuqrM1EWkBzJYQYtFo5E8lQ4YAZmtMSRFjbjy81Oe0Wjrl15gX6KWvH2decfsoQHSJvHpujVHEgSOaYp0AbwZAEmdlZ9M9BxAJlVyRYGnJMzEjQ/Apg0RreeP1sqClcDzvr/AKVKhLTMfFC3ZA9TDS2c3ytwVaTDBLSbxYi3xQMLXLncuo04wCtCk8aST0sdeKFqiwAoH8xO50+iXNG9vKVoVcRIO2mw+M9Em9p1AsRaCPJSL2RoluHjcE76H71XCrePL+ESi15HAR97Kr2aGDPl0kWUeyItnnebpilTGp+9UJlIxOnHp1RcnF0j70SpJeAk2KNqN7wubfK10na+3NB9mvEXW3nreUGvhXNe5wdLDJIBhwn5hU7Gx3dvLAQQSYg8Y+MfXgncfg0gf3WerpU81uBBm/2EPFUjBAHX4/wVSlUkwCih/CJ+yPuyxW0xzoz6FZrbuMAazx2i3T1RshquktLaQ1cZaXW0AsQDuUtiwBXo5tC8TOkico9YHoo7Vq5q4Dz/AGvyibZp/MOPCVqxwT2JlLwOP7aps8FKSADZgBH+WiycZjqlb3WQRdriYIg30Wy6g3wju4aY1EWzQTceSGKcTlgA2Amb21J2Q+7GL0tlxxuSMTB4Rxfmddx3Mi3ADb+VuUzlAkSBppCs2kAZdBdsI089SoIJ0Hlqs2bM5s048dIzu06JrFtJo8Ni8izQ3ef+xgwOiboNFasWT4aRhrLXI1cRvBgDoSqfhqjCXU4FwXNM321/KY8kCmAHteG5XmZadydPEOnnvC0QacfiJkmns3qlFrABDQNNBATLKYiBAB+XJC/C/dk7hXsB8R5en0WCc22aIxSWhf8ADjMIGgunnu8EToFFYiQQBtPzU5mnQbXQT2rDgeDrQCTGvNUptGUnlP8AHy9Fy5dhfaYPIxgMM1wB0n6hM08IATfdcuQN7LCmg3MBe8k3O2yis0A23F+F1K5UQWcBcQLXlMMw4IIOl/v4KVyhANDCATwNxtG+vCyerYcCeAOi5co2yULOoj/sRGmY/RCOFbBN4EmJO14XLlVkYrRfDXECDMW01jToU21okCL2vK5cjfZBygGkEQbc/jolnkF0QdNZ+i5cgXksKyiBzG4IG9kBlNrajSGNk3mLiB8ly5DbLQwxgsfTrx5q7axI6T8LKVyDwH5DvoNqjxAWPx3KF/8Aw6ZAMu0iA4xf/Q9FC5LU5R6YUopj2OIYyw0FvKfrdefdVc5xuLaW4+alcpjWmxq6GsO0wZOiZzkN/wB7+a5cky7GCWJrHYn7KYpVSC0cenGOF1y5OitITPodrVyGk3Nib8tNNkPD48uJkenwC5chlFEgw1GrMWFx/KLg2TxH82+i5clJLkMvR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3560" name="AutoShape 8" descr="data:image/jpeg;base64,/9j/4AAQSkZJRgABAQAAAQABAAD/2wCEAAkGBxQTEhUUExMWFhUXGBcaFxgYGBoYGBwYGhwdGBcYGhgdHCggHBwlHBoXITEhJSotLi4uFx8zODMsNygtLisBCgoKDg0OGxAQGywkHSQsLCwsLCwsLCwsLCwsLCwsLCwsLCwsLCwsLCwsLCwsLCwsLCwsLCwsLCwsLCwsLCwsK//AABEIAMUBAAMBIgACEQEDEQH/xAAcAAACAwEBAQEAAAAAAAAAAAADBAECBQAGBwj/xAA8EAABAwIEAwUGBQQCAgMBAAABAAIRAyEEEjFBUWFxBRMigZEGMqGxwfAUQlLR4QcjkvEzYnKCFiSiFf/EABoBAAIDAQEAAAAAAAAAAAAAAAIDAAEEBQb/xAAsEQACAgICAQMDBAEFAAAAAAAAAQIRAyESMUEEEyIFMlEUQmGB8CNScZGh/9oADAMBAAIRAxEAPwD7YByXSF4Yf1QwfeuY5xDW/nixOkQL2Ru2P6h4OlTDm1RVLtBTId5m+iikmA0ezJ5Kve8l80of1Rouw9RxIbXbIa0yWnWHC2nEahUwH9VKXeO7ySzumublAB7wf8jb7GRE8CrtFUz6e16sHLxlL+pnZxyzWIkAyWPgTsYEg7aLTwHtrgapAZiqZJMAOOQk8g8CVei6Z6CSuIKWp9oUyJDwRxBn4qr+1aI1qM/yCmyWhsAqwWaO3cPtWZ/kFA7conSqz/IKUyrRqZV2VKU8SHaGZRO+Upl8kGyjguQO8XF6lFckHJXSgtqc1YP5qUTkSVVWlcVCWRJUHqphQaasq2UICggboraSt3allU2LEjgptwKZDFxU5IvixQNRBSR1ynIriC7tRkRlylk4oHkUhiJCghVYXGiuVcApLVMKFUz87u9nqe4d6/wuHs4wT4Tfn5reciUQvJ/q8qXZrWP8nnf/AIyw3iPMqR7O0xbKOt16ONFJYPP5If1mX8hqMTApezVP7JU//GqfD5LZc6FzXFR+qzfkq4XRljsCmNoG/NWpdiNEQB8FrZOPorsfCp+ry/7grgvBhV+wmgTljoY+SUqdijYX6r1DnSl3MRw9ZlXbAlxfRhMwlZg8Fao3o9wHzspdj8Y02xVUCw987dbLYdRChuGC0R+oTXbFtJmXQ9o+0WERinmOJDgesytns3+oGOpuHetZVZuIyO9dj5IBw/Jd3AG3wTo/U5ItYlI952Z/UPB1LVA+i7g9pI9WT6mF6LC9t4Z5hlek48A8T6TK+OuojhCDU7PB6zN7rRD6pF/ciPBR95bUCsviOEx+Jof8dVwvsbehsV6TA/1DrNtVoh4H5mSx3+BJHoVrx+sxT6YDxyR9KUrx+G/qHhTGfvKc/rpuEdSJC1qHtXhXaVmeZj5p6nF+QaNhTBSDO2qB0qsP/u390ZuPYfzN9QisrQwWrgzmgHHs3cPUKfx1P9QU5F0nsPlXBqD+MZ+oeoUnGM/UFLJQZcg/imfqCsMQ3iFLLCLlwcFwKhDlBCmV0qEPjE2UB/BQ6dFzF4sfyZYVFRz1LhF0k3GeMjwxOUAnxmLl0aRt5o4Y3K68AqTfYw91lIaYVHSUem63kqeiKkybgaqMihxlGBAQtlsoafBVIRQVBbNkNinV6BhEEcFzaXwRu5nRRyHQTFZ3iysfVPkBrZj74pR8EEqKVjuICQdlYsH8qryBF1Z/u3sdkymUlbBOVHibq7p/VKllKbE680XQdeBY0/uVDqQP7JwUIQ2UTNtE1Tl4ZaxiAwIBJideCO1uWC2QeToTgpngppsE7x1TF6ucfJTxR/BnOe4mS9/MWNvMXVKbqjSctT/8kfJ30WnWpAbn4paq4DS6NesyMH2l+BU1a0EF02FzPGd1WlWrC2cRPAjhwKbovnir1GAcEX63ItFe3Ez/AMVic0h7RrpbbkB8Uzhe2sW03qwBGhqH0uYVyFXLwKNeumA8aCj2wxQcACSBuTYgX3ATVD29rwc0jTj+yzHsn+bqooSP4TI+vdFe0a9f27q6tcCf/O2gEe7I3SOO/qBihIAbrrmB1uDYJJ+E3VX4YwYAHRMj65WV7a/JuuElWDbKHKQVwCm6AYo7cwPVe1HshhiS0Zhk94Am5cCM+bUGx0IFtF4vEMkL2/su/EZqb6uVzHUWiW22a5rnAmS4+IW5cV1vpii7TQu6PC1mZS5s+65zT/6kifgppLR9oKGXE1mxYOB8neL1uR5JEN4LF6iPDJKP8kj2Sw7BdUKHTw2fOGy5zWy1oOWdQTOkzlseKvQ2Bm2x1neecoHjqCkOW+y4Vg0plrgRohtGt9ln5EWNKQRhG4lRTuTsoDr2RWgDQTO6Bja/BSswltzukywzE78LJt77cUvmk/L6o4BpARh4Jn7ldV2XYhpgGbaqjRIiU7tWyqLVADawMa/XmpoEx01vsoLBF1XJF0SYbC5g7Qnp+yqDz14/urMYBF013YLZIEjkq5FRdi0bTM+ahwAGq5zhsAIm3XdUc6dkPkOSF3ukwCjsoDWJVxQ0iI4q7apbYgI3JroW2zqWFAMwoqYNs8FFTEGZVXV7XQfK7FuaRAogLhTUiqCNkM1Lq/kL5eToGkKoaArtedkQ81bZL12DdTtZUyHiig7Qh3JPwUQu0MOKIBZUYdFL3apTCk1WwdTgvonZWJpinTyPZDabRZw/K0c+RHkvnUpak2SDHiaG6tvIc420mxG63+jz+zboqMOSPUe17mOrNqMcDmpiYcDdpMTG8O+C85UMOPia3c5s252a1pJVqDgJaBDQTFo3NoG44ozn6bx96IM+bnmc6Djjo1OwcQ2TTYJDQC5xEF7jawOjRcX4Dzz+0xlxDojxQ4+mU/EJn2dePxBBAylhOnAi02jWdUr2lVpPr/2swyBzXZvCHSQWlrZPO443T/b54XL/AMI22ki4fJEWCtTN/L6qlFsXGgV+BXJZd7TKPN1dj1DWX16q7KU6eSjobBWtAKtT/SGG2JldiYDlDTIjmmJasuNpsEZPy9bqtZlgQQLwJ0nbMdhtPFzV2LxTKY8R6AanjZL/AI9r2Et2jn6wtGOMrUmtAtjhf4bi+4uLg3HwVaFxG0AidYIkft5Jbtau44h9Nolxh19BIH7fAq1J8Mozcw8SP0gy3nFwfNNlgqDBbb6GWghFq4mNDtdZeP7RbT1cBOkn6Kez6zakkGdJI0HLl/CT7Umub6KjOmNgm8/BcHWujZG5eu6WquG3C6FO2HbRQ12g6/NMtIMTcLKytL2jK43vBi2mvG549NUajjKZc5tPQ/kIPgIAlpnSdQCeK1P014+UeyufhjdRvyWhgsNhHUx3lWq2r+ZpjKD1yxHmVnOqmNP4P+1FEh4sZqNBLmiQcoiXZSNj11N9FXp/jbpP/kVKCka9TsWRNCq2qOEjMB1BIPoFkxEzqNQdR1GyYw9VzSH0zBGhE/HkVr0/aMkRUphxjUG09CP3TF7GXv4sU4yRg0w+JDHkcQx0crwq9/P149OSaxPaFV0w4NJkA5QSPPz5LFoUc0sNqwbLHNsHFuxAN+hGinsYJ6hLYKuzYpOECyHUMXQcDXDmAz5c9wmH3ELDJVKmPS0GaVDxw3VcS75/fyUMeY5/e6CtWMcatUF7j4FXDMvVQx/miOG+/wB3QNvoZFaK1XNvAubdOKVi5KIxl5On3orEAQUcQ9NE9kgte7xBudpa1x0a65BPK584QHUHspilLi0hzSxxs10w5xtJdr5ko3dhwjYfK0o2FpOc6XCAA1rROY+ERJP5iYN+gT1ncYPYqUG9II5m0fRDa2U4aaVgidlgUrBcSzhaOKICG8/p0Qsw1XMElQOLa6F8XB+KSq1obIE8tRbWd/RaeKZYz9ysqlhO8cQXFlIR3jtJ3yg6yd+A6rZ6WHN0XPTE+zmDEVi4iWsAL+ZJ8LLcpMcBxRKzw8ENMtsxvKSRwHHhsvT4/sptNjX0gW5RByWlp1mLW1vpfisXHdnZXUzJIqvHemdHe8DYcBHUBdSUb+3oTfkY/BuewvZDapiSdi2QLC4lpIWZiqRpPbTc4uLWFxJNyXuM+fh+C9Di8Y2i0udtcxrJsBzMkDzCTw3ssK2apXdULyB4aboDG6tBO7hMmeJUxYpZLT6Lm9fE8bheynYvFOzEhjTFuAvE7WW82ixlTLTFNsBwIZsARlzT1dzW7i8E+lTcxtKIaQx1NstJiQYbJaTGhGx1ssHDmfEbuN3E65ogzztHkp6iUoQprXQvSSEe1+1+5ERLuHJBwPaYqi7S03g3ymNYdAmJXN7HdisUdO7ZGYm4nZvVW7bxNM4dtMmo2rT8Ib+W1ieFx/pXjwYuCX7mTvYmfaAMf4J8Js6AROmh1HJb+ExLMUcjjlq5YFQDwu3Adec15G/yWL2f7MUg1r8RVc1rqefwwHARmvIM2jRNvwApYelRGZr6znP18TadyJ/7QGC25WvHjx0+L6QE21RovpPa4tcPGAOhHEcRrfXZEDsuVw95pBB2PI8joUdrqlXCl48dSkHSN3Fo8Q87OWV7P4M4hr6js5DSAAx5GY6QHaAdFzXh25XocmbOLaIZVZPd1bOvOVx0v1lp8uaEYEIzqWTB1KYN2+K+oJPetDo3Gh6BZQe50mLAkHc2Bnol5cSk/iW1ZoYmo1rS9zgI1JMcl5+h2vS75jg73Xa8j4TB858kD2ipOe6nTGjsxO9hr8JWpR7BojD5QGy6Q979Wg6kXgRrzhOwYoQipSbtgOF9DVKhkrVQPccQ9o66x5g/5JmECoPFSy6d27nN23nymUy+1tLdbrJ6n7x2NKnYSqT8+H3qiYdojT5cwUqKhzXvx23gnVM02DMCNOPK/wCytwQ29B2saybbqa1xMxbmueCZBkW1+/NImpAgn5aj+Up4FZGy17T0CmpTgxwNlOHxcmYEA6j1lFdXa68W/ZA4NPRfFAaD4MkT99E5RqjWIidEqHNEx6n90wAMvDU/tdLlFsvaVI52Ik6orwMs7aJNtIk/NNFvQpTSXQHCQIi3mEzQADZJhCLVq4FzHMDXAdPn8UeOHuOrotKuzLqnOMtg10S6JdfZom55myN2T7NlxYX5m0mGadObkz77+J3helwuAYDIEk7nVaopwLLsYcSxRpCpStmD2rHdu/SBeV4XsHB1sQ2oAWmmSKhzOIdmJ8LaZiAYAN7WHFew9vcX3WFebXEDqfv4LHwOMGFwLDmz1aoikI95xGVotq0cVrwJyQnJo8523i30nMectUU3glp8FWRJDXtAjUAyLHZKdm0cbXDsQMRUFYOIDR4Q7Q2A8MXNlt+0jQadLCya1UWfFzOU3JHu3IMclXtd9KnTa0jMaQAJkS0RGbWSJ4TdMk3jSjDyVHfZ6X2Qxz8RTa+qIqAuY8RlIc2NAvL9o0+8xb20zapVqQ7WGhxJcOPJamHxAw3Z1R4kOcCL65qnOdfEQei8lSx3d1GVQT4CC4bQRB87qvVPlxixcqdWe3wuAbRYW0rG9z4jmOrjzXje1PZ1oxFIPeTSqE5p1z6lsgWzTsLXW72pi303tdSGbvRJBBcAbRGXYtnzASfaVLvCx1V/csa4OZJ8ZeNCBBi+5nok4pcJW+h0o3GkafadKQGvY1wiGEmABEElmkgaHos3txv/ANhjz7paWtPAzJHmPkuq0q+YGnmc1upqGJBi5LoHmAku1cTXmmKhpFocSMjr7iYIvE6rTKWKWOSj2zMoZOSs1+wcT3dR4nUZvQgE+mX0Wl2TSFIuYDLHEmlpGW/gmNRHpHBYFBoc9smzgWSLXdb5gL0GHe2lhmiodHBs3PiLsoNhqZXLj9hsj+DPxWYUsW9rQGw6RJMWu4+UWGwWd2fXiowiMtQ5SDzBAPmQJ106rbxXadKlmbnDnOkEXN4iHZQYsvLdglrwGz/x5nQBaWO8PPS4umpOuQMlbo1+zeyhTe6o5xc9rntYBYNab6buLct0lW7KNWs5uaGBrSfCSTmmwMiIjVa3aFFhreJzmmo3wua4tOZp9CYI1H5UCpTxDQWtDHkiAXEsPVwg/BXFtvkE9aA4bEhz3OmQAGjTa7o84HlyRcRWzaRqkMN2Y6gxralWmwQNCS47w0EC/qr1qjXR3bCIAu/XmQQZkjoOSz5sNzcmxfN1THmU9yZ06QBoiVKwP5httebweCRGKtJLjbQmUClUJk/dvsJ7x2rHqRutxBIABO9/KAlW4fNLjHUhRhnQ0fP91zXkmOPE/RBVIJBMIwyT9PRWbTmSZseHyU0mjTkf5+ibpsESDw6JEkMQjXdwIvw/ZEoTFxyQa9IZpGh+7cU9TeAPmgaCTKEZAAdTr9/eqG2pcnQenRBrVCZJ8p4JV8gCSQTfXmkuCYSbNJlaZuNOPqiU6+S+x9RxWM2qQdp08+fNWbjOUa/cqvYI3Z6/srtppOR/hOjTxXpaNQEWIPFfJHPz5aYIGdx1vEAmYte3Fbvs57TPYKlMuFUU75nS0wecXAgxZdPGm8VeTLOuQ5/Ush9OlTO7wfQXPpI814rDsAr0Gs8MudcagZSTlnRaGP7WfiSKr4BgBjBoAYJM78zpdZuEe5+KtZ7GkNLgYBdv6Ik5J0n0gHCz0eIxbWO7miG5nGwIgTqXEi54kz8SFg9qYNjq7KUiodXzNj/21ibmOEQBdMdrV+7/ALVB2avUnPV3AGscOQ5oODpswzCWiXCZ4k668UcJcFf+MFrlor28XdyzDNdOVwczNqabRdp/UW5TfcEbpF9IB5aTmhozec29ITPaTQagqkmKNI5thnNw3yBv5JHByW5ne8SS6ePDysm5ZNwVipRRrezJxLmENqNyNJaJEkRz6IvbmDFNjnPc59RwIBiwsdOCR9msJVLaj2VSwOebCDOSxJBWxj8NWdTM4gkkEwGgaaAkg8VfsScuQyORVRl4Ud60EVS8EA91VDhpbwmII02OuqexWBpVsPULWw+m3NENgEXEEW16aFaPsbQFXChtRrXBucHMARYkeRiNEf2g7JZQwz3MGXM0iJ2G3TdbceKvOjDkyW/5PPufmpZm6+F46iHNXri4VaLXNNnNkFvBzb+hn/FeLwTZosM/lH38lrezWOFOnUa93hpHPJ2Y9uYj/LN6riKLbkl4Z0Y67MLsnD5qop1DDgYcDqT+aU723SNLLk1ccrnGBDCZa2xvBMC1oWjgMVTqvNVsTlDZ3IBIzEdcovfwrz+KoOOKe94IbHgzcBYuHDSStVvn/XRO0amJc2s+lSe03zPOo91pbYg/9xfkqdq9ltp0nOZUqz+WahNzoAgdh1e+qvqBw8Pgp5nXImSelh6JrtUkdzTdElxcQDIsDeYuJIQ/ONfwgJtbB4bCACTcnc3PqnWU4F1anGVELpE7LlTyOT2Dxoy3D+3mn58olDwNe0dfPmgtrgiNrR8wfvgppVBaQbSLAAiemu3quxxpDUaNKtaJ/gcEzSEQ6b38pWc6pGhEf7RwZHSNPOUDiqCTG61Xlx85R2Yt2UDQHX5fBK29LH6rrRrpvqFnlENMs+vO+nJWpYn7PzWc45ZvZTSLp5HhZKcNBpj7tr9UHF4jndDfVAsUuZd9/VCo1thWVbUJB3vbdRWeT4Wp5jABEDhqgYhupBty/dFGrKYuxlwNC3Qt1kjiepR25G0MVl97wNvqMwIB9S70QWE6SOR+sJYYvuhWY8ZxUABIN5b7vKJK2YduhEzsXUyQGjxGwgZjHIdUhgsLVbWMuDHG8nntbmPXqvXdl4drGh7gDWf+YXyifdHBZna2E714BFpdGXjt04+S1RxVF/liXl+Qz2ZhqdOJdNSpNzqYub/QLP8Aap+Roa2Mzj7o1jjKc/DV4hha5rRZz/CRaYN/uVjdnl2IqufUc23h8OnMgdUr2mnyl0glJPS7KYntEYjLRYC1utSd4MwOp1KZdTIdkP5hI8ve+i7tDCNpvpuG7gCeRkR00XYvGA122MMDmlwEgSREx0Qz+dV1T/7C4+Gavs6ctAi4Od99/eMrQdWBOVp94eWy87QpUyyoe/LHZnZG5hF/ESRBsXE+SF2PTFRpcXv8nRfy2Wpz4QtiUk5Uj0PsHiS2rXokicwcI0g+E26govt92m6KwtDWtyjrc/E/BYPstRFLHESb52yTM3a5sk8nfBM+3+JLq4pR70F3RsW++K045/GzLOH+qJtPd0g39LQOtln9mOdD5JyPIJbs7LpPEAzA6ovaVUGKY1cYtw1KKWBpF4PwFvnsuVDSb8s3pBDi4cwh2V1w07cwRwI2QfafGVDTzOeDeBlblHi1vJJEBWrUxeYJsRt92Uns+vihTyUz3TS67iAJu0G5kjyTYJJpvwR9Hj2VS0jKS0jcFa3YOL/vf3HH3SGzMTIP0Wm32cwtMn8Rim5x+VlgDsC8g/ILz+IY3MRTJIGjiLyNIj5rXJxyppefIhxPpNNktB5KzaViPRZ3s/i+8ptdxBzciLEeq3atPwggrzGZPHNxf5HpeTwXekNm3Le/D72WgyqIbIjjbiJn1SvhLZ3bqBAsdbHqbBUYCZEkFrpBBMRsImNIuvQPaKNFwk2P5emoPNWw1Uj3ncrbkT6WSNHEmXTGpkcItqNU3RaHX6/eiVJUEP5tSJ+PBQx8nhGvwChj4J4Wnp+yl9jIGuyS0FZDmxadPX0XA8LcePkqGo5xv0j4ySrlk38uEoJRLTAVKZJv1nkrsMb8P2TAqB1h0/0gFkWN79ULgHyDmpA9PTf5/FLmu0HeeGgXP208vRcKQEHWIj1H8eqBQSYXIT7QxwENAgnQgAkC0x1JjzSXZ1F1WsWPmGyTNyf0gqvbdQMqMfwykcLGSPitDsR48dV0eJ3wGi3QXHHaM83sb7SDaYljiz6+Sp2P2wGuDntcXkZWwLTt001WNjcS6s/MPdE5ROpG8I/ZeLbTrMc8SJv1g3+SLHFpbBaVWeyo4ItpuBMZtdhJFwF4ns5vdVHt3a50dNoXo8Z7SBxLaIL3z5Df1Xne0C9tcPeAM1racp8yU6bi1xFwTuxntl0taHRBIuDccfp0lLVcQ8BuSA0yQTckDe1/MpnH4cupGBfz3HoeKBW91gALXsAADpIIiCJGiz42uI6UbdjBp1WgEspvn9DhN+UfVWwfaVISD4TwIgyuYyWh2WTobeLht80HH4CbgaFpF7g+qjeOS47BjCSd2LMxxZWFTiX5eoa1oI82rS7YpVatWjUfTcwHwEugQXXFpnYiSobQFR9PZrmO+gjlutStjTVwbzE1KLhnjU5CJLRxLdlazviopEeNN8meep0pxLr+6z4uJkQOSPXMyZETpx435qfZfs9+KrVMjsjDBc6MxgaAczPwXoMR7FugkVQRxcwj6pnsSewZZYp0zyhD5a1oGU2E6iOesIg7arOJoucGMZ4crRBdl4umTPLivSu9lyxoJqjnDYPAQSeqpivZJjqeej4aguDPvcWuHPonQwS/chUs8OkYHZ2FbVZXpuAEG1tDltHn81iYOllc9rxcAg/xfz816LsFxzVcwh4c0ObuIGw8kr272e/vg6nTc7O0jwgkgjkOM78FljNxzSh4Y7j8VIY9kXWe0GwqHyBAPzn1Xr3RlXjvZjDuZUqhwLXBwkHW4mDBXpS8xErlfUFeYKD0eIIIMQNIna5Gt/NNYWr7xuDYHcab7cvJVqvcTLdCAbi8GNPX1QcLVIg76HgR+/Xgu32gQ7yGyXAm+oGs8k7SreG0mOW3381lYms6ZO51ga6cFfD1nNA+huORKBxtBWav4sQACDfjopqPIBsPL76JAuBiwmb/ALogfrY9Zj6yh4kGXVyQY6i23qr0a7iCOH1VKGW1pk8fkjZhPhgA/f7oWiFaNfKZidbCN+Nkw0SN+nx8v4Sj2gcPNN0Xtn05lBJX0GmFdRtfr9UJ4np9yiVqjTqTGnp/tKVcWGggXNuf+0tY2FyCOpQCModtpOoCxT2U4GM5ANyAfgnW4qbX8/2V82kz9eqYuUCtMWNKALaWCDVpcFrVIgDz/wBpYM10lVGbstozsHLKzA2xd73CB8loe0TgTTbvmB8v20StNpGJtu0/NFwVLvcUXEgBgtN5NrQmyptT/gV5o3KWHzNbO46SY4eS5mD1IHU9NgOf0R31Q2Lx/PBDq1tj9xOqyb7HERJ47eg6pbE04aXCSbGPl1tsj3OhjT6gLPdWeww4GOOog8+VyootvRdqjMwtc90yJlrn5huA4m3kYV8H7SOoFwota91R2YgtJdMBpFjcW+KPjcN3viosc5+ktmJHExB6zup9lKAo13vq0z3g92QRA4jY9VuxRjN2zPkk0tHtvZ3A/haLQWAucZfEC5vA5Dgq+0XtI2g24Bd+VpO8CJASPbXtU1gAaMz9mjjxleIxGGqVXl9XxPN42HIbLbPJGCqzHjxSyOxit7WVXVA8jvDoGx4W/wDjzK2cL7XNLwJy28Qd4b7idI5rGOFbRpZiBvMdNU12d2ZTbR72s0EuGbxXDQdLcUj9XxQ+XpkxrtntGmKtOpTcC8kNeBeWkgAnmCbHmncRiyyvS37zM34Zp14j4rzGGayoT4S1jf8AjAhkmRfMYBdyK2uzRUczO5pcaTyWSMuZsOaSRtY9JGyzeoqUlN/3/Y7CnGPA08Bh25q7ifEagN7CMjI+q0/wY11sOiym44vs6g9p2LXA+RIi19DwWvhGOLAXzuLiD581zvUxX3M0YldWjw3aNLIXiYAAEDTKSSDf7sqVSdHAm0zy+WvyR8XUeT+oESeWs332+CXqPbqSRbSIF+fpuuqrM1EWkBzJYQYtFo5E8lQ4YAZmtMSRFjbjy81Oe0Wjrl15gX6KWvH2decfsoQHSJvHpujVHEgSOaYp0AbwZAEmdlZ9M9BxAJlVyRYGnJMzEjQ/Apg0RreeP1sqClcDzvr/AKVKhLTMfFC3ZA9TDS2c3ytwVaTDBLSbxYi3xQMLXLncuo04wCtCk8aST0sdeKFqiwAoH8xO50+iXNG9vKVoVcRIO2mw+M9Em9p1AsRaCPJSL2RoluHjcE76H71XCrePL+ESi15HAR97Kr2aGDPl0kWUeyItnnebpilTGp+9UJlIxOnHp1RcnF0j70SpJeAk2KNqN7wubfK10na+3NB9mvEXW3nreUGvhXNe5wdLDJIBhwn5hU7Gx3dvLAQQSYg8Y+MfXgncfg0gf3WerpU81uBBm/2EPFUjBAHX4/wVSlUkwCih/CJ+yPuyxW0xzoz6FZrbuMAazx2i3T1RshquktLaQ1cZaXW0AsQDuUtiwBXo5tC8TOkico9YHoo7Vq5q4Dz/AGvyibZp/MOPCVqxwT2JlLwOP7aps8FKSADZgBH+WiycZjqlb3WQRdriYIg30Wy6g3wju4aY1EWzQTceSGKcTlgA2Amb21J2Q+7GL0tlxxuSMTB4Rxfmddx3Mi3ADb+VuUzlAkSBppCs2kAZdBdsI089SoIJ0Hlqs2bM5s048dIzu06JrFtJo8Ni8izQ3ef+xgwOiboNFasWT4aRhrLXI1cRvBgDoSqfhqjCXU4FwXNM321/KY8kCmAHteG5XmZadydPEOnnvC0QacfiJkmns3qlFrABDQNNBATLKYiBAB+XJC/C/dk7hXsB8R5en0WCc22aIxSWhf8ADjMIGgunnu8EToFFYiQQBtPzU5mnQbXQT2rDgeDrQCTGvNUptGUnlP8AHy9Fy5dhfaYPIxgMM1wB0n6hM08IATfdcuQN7LCmg3MBe8k3O2yis0A23F+F1K5UQWcBcQLXlMMw4IIOl/v4KVyhANDCATwNxtG+vCyerYcCeAOi5co2yULOoj/sRGmY/RCOFbBN4EmJO14XLlVkYrRfDXECDMW01jToU21okCL2vK5cjfZBygGkEQbc/jolnkF0QdNZ+i5cgXksKyiBzG4IG9kBlNrajSGNk3mLiB8ly5DbLQwxgsfTrx5q7axI6T8LKVyDwH5DvoNqjxAWPx3KF/8Aw6ZAMu0iA4xf/Q9FC5LU5R6YUopj2OIYyw0FvKfrdefdVc5xuLaW4+alcpjWmxq6GsO0wZOiZzkN/wB7+a5cky7GCWJrHYn7KYpVSC0cenGOF1y5OitITPodrVyGk3Nib8tNNkPD48uJkenwC5chlFEgw1GrMWFx/KLg2TxH82+i5clJLkMvR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3562" name="AutoShape 10" descr="data:image/jpeg;base64,/9j/4AAQSkZJRgABAQAAAQABAAD/2wCEAAkGBxQTEhUUExMWFhUXGBcaFxgYGBoYGBwYGhwdGBcYGhgdHCggHBwlHBoXITEhJSotLi4uFx8zODMsNygtLisBCgoKDg0OGxAQGywkHSQsLCwsLCwsLCwsLCwsLCwsLCwsLCwsLCwsLCwsLCwsLCwsLCwsLCwsLCwsLCwsLCwsK//AABEIAMUBAAMBIgACEQEDEQH/xAAcAAACAwEBAQEAAAAAAAAAAAADBAECBQAGBwj/xAA8EAABAwIEAwUGBQQCAgMBAAABAAIRAyEEEjFBUWFxBRMigZEGMqGxwfAUQlLR4QcjkvEzYnKCFiSiFf/EABoBAAIDAQEAAAAAAAAAAAAAAAIDAAEEBQb/xAAsEQACAgICAQMDBAEFAAAAAAAAAQIRAyESMUEEEyIFMlEUQmGB8CNScZGh/9oADAMBAAIRAxEAPwD7YByXSF4Yf1QwfeuY5xDW/nixOkQL2Ru2P6h4OlTDm1RVLtBTId5m+iikmA0ezJ5Kve8l80of1Rouw9RxIbXbIa0yWnWHC2nEahUwH9VKXeO7ySzumublAB7wf8jb7GRE8CrtFUz6e16sHLxlL+pnZxyzWIkAyWPgTsYEg7aLTwHtrgapAZiqZJMAOOQk8g8CVei6Z6CSuIKWp9oUyJDwRxBn4qr+1aI1qM/yCmyWhsAqwWaO3cPtWZ/kFA7conSqz/IKUyrRqZV2VKU8SHaGZRO+Upl8kGyjguQO8XF6lFckHJXSgtqc1YP5qUTkSVVWlcVCWRJUHqphQaasq2UICggboraSt3allU2LEjgptwKZDFxU5IvixQNRBSR1ynIriC7tRkRlylk4oHkUhiJCghVYXGiuVcApLVMKFUz87u9nqe4d6/wuHs4wT4Tfn5reciUQvJ/q8qXZrWP8nnf/AIyw3iPMqR7O0xbKOt16ONFJYPP5If1mX8hqMTApezVP7JU//GqfD5LZc6FzXFR+qzfkq4XRljsCmNoG/NWpdiNEQB8FrZOPorsfCp+ry/7grgvBhV+wmgTljoY+SUqdijYX6r1DnSl3MRw9ZlXbAlxfRhMwlZg8Fao3o9wHzspdj8Y02xVUCw987dbLYdRChuGC0R+oTXbFtJmXQ9o+0WERinmOJDgesytns3+oGOpuHetZVZuIyO9dj5IBw/Jd3AG3wTo/U5ItYlI952Z/UPB1LVA+i7g9pI9WT6mF6LC9t4Z5hlek48A8T6TK+OuojhCDU7PB6zN7rRD6pF/ciPBR95bUCsviOEx+Jof8dVwvsbehsV6TA/1DrNtVoh4H5mSx3+BJHoVrx+sxT6YDxyR9KUrx+G/qHhTGfvKc/rpuEdSJC1qHtXhXaVmeZj5p6nF+QaNhTBSDO2qB0qsP/u390ZuPYfzN9QisrQwWrgzmgHHs3cPUKfx1P9QU5F0nsPlXBqD+MZ+oeoUnGM/UFLJQZcg/imfqCsMQ3iFLLCLlwcFwKhDlBCmV0qEPjE2UB/BQ6dFzF4sfyZYVFRz1LhF0k3GeMjwxOUAnxmLl0aRt5o4Y3K68AqTfYw91lIaYVHSUem63kqeiKkybgaqMihxlGBAQtlsoafBVIRQVBbNkNinV6BhEEcFzaXwRu5nRRyHQTFZ3iysfVPkBrZj74pR8EEqKVjuICQdlYsH8qryBF1Z/u3sdkymUlbBOVHibq7p/VKllKbE680XQdeBY0/uVDqQP7JwUIQ2UTNtE1Tl4ZaxiAwIBJideCO1uWC2QeToTgpngppsE7x1TF6ucfJTxR/BnOe4mS9/MWNvMXVKbqjSctT/8kfJ30WnWpAbn4paq4DS6NesyMH2l+BU1a0EF02FzPGd1WlWrC2cRPAjhwKbovnir1GAcEX63ItFe3Ez/AMVic0h7RrpbbkB8Uzhe2sW03qwBGhqH0uYVyFXLwKNeumA8aCj2wxQcACSBuTYgX3ATVD29rwc0jTj+yzHsn+bqooSP4TI+vdFe0a9f27q6tcCf/O2gEe7I3SOO/qBihIAbrrmB1uDYJJ+E3VX4YwYAHRMj65WV7a/JuuElWDbKHKQVwCm6AYo7cwPVe1HshhiS0Zhk94Am5cCM+bUGx0IFtF4vEMkL2/su/EZqb6uVzHUWiW22a5rnAmS4+IW5cV1vpii7TQu6PC1mZS5s+65zT/6kifgppLR9oKGXE1mxYOB8neL1uR5JEN4LF6iPDJKP8kj2Sw7BdUKHTw2fOGy5zWy1oOWdQTOkzlseKvQ2Bm2x1neecoHjqCkOW+y4Vg0plrgRohtGt9ln5EWNKQRhG4lRTuTsoDr2RWgDQTO6Bja/BSswltzukywzE78LJt77cUvmk/L6o4BpARh4Jn7ldV2XYhpgGbaqjRIiU7tWyqLVADawMa/XmpoEx01vsoLBF1XJF0SYbC5g7Qnp+yqDz14/urMYBF013YLZIEjkq5FRdi0bTM+ahwAGq5zhsAIm3XdUc6dkPkOSF3ukwCjsoDWJVxQ0iI4q7apbYgI3JroW2zqWFAMwoqYNs8FFTEGZVXV7XQfK7FuaRAogLhTUiqCNkM1Lq/kL5eToGkKoaArtedkQ81bZL12DdTtZUyHiig7Qh3JPwUQu0MOKIBZUYdFL3apTCk1WwdTgvonZWJpinTyPZDabRZw/K0c+RHkvnUpak2SDHiaG6tvIc420mxG63+jz+zboqMOSPUe17mOrNqMcDmpiYcDdpMTG8O+C85UMOPia3c5s252a1pJVqDgJaBDQTFo3NoG44ozn6bx96IM+bnmc6Djjo1OwcQ2TTYJDQC5xEF7jawOjRcX4Dzz+0xlxDojxQ4+mU/EJn2dePxBBAylhOnAi02jWdUr2lVpPr/2swyBzXZvCHSQWlrZPO443T/b54XL/AMI22ki4fJEWCtTN/L6qlFsXGgV+BXJZd7TKPN1dj1DWX16q7KU6eSjobBWtAKtT/SGG2JldiYDlDTIjmmJasuNpsEZPy9bqtZlgQQLwJ0nbMdhtPFzV2LxTKY8R6AanjZL/AI9r2Et2jn6wtGOMrUmtAtjhf4bi+4uLg3HwVaFxG0AidYIkft5Jbtau44h9Nolxh19BIH7fAq1J8Mozcw8SP0gy3nFwfNNlgqDBbb6GWghFq4mNDtdZeP7RbT1cBOkn6Kez6zakkGdJI0HLl/CT7Umub6KjOmNgm8/BcHWujZG5eu6WquG3C6FO2HbRQ12g6/NMtIMTcLKytL2jK43vBi2mvG549NUajjKZc5tPQ/kIPgIAlpnSdQCeK1P014+UeyufhjdRvyWhgsNhHUx3lWq2r+ZpjKD1yxHmVnOqmNP4P+1FEh4sZqNBLmiQcoiXZSNj11N9FXp/jbpP/kVKCka9TsWRNCq2qOEjMB1BIPoFkxEzqNQdR1GyYw9VzSH0zBGhE/HkVr0/aMkRUphxjUG09CP3TF7GXv4sU4yRg0w+JDHkcQx0crwq9/P149OSaxPaFV0w4NJkA5QSPPz5LFoUc0sNqwbLHNsHFuxAN+hGinsYJ6hLYKuzYpOECyHUMXQcDXDmAz5c9wmH3ELDJVKmPS0GaVDxw3VcS75/fyUMeY5/e6CtWMcatUF7j4FXDMvVQx/miOG+/wB3QNvoZFaK1XNvAubdOKVi5KIxl5On3orEAQUcQ9NE9kgte7xBudpa1x0a65BPK584QHUHspilLi0hzSxxs10w5xtJdr5ko3dhwjYfK0o2FpOc6XCAA1rROY+ERJP5iYN+gT1ncYPYqUG9II5m0fRDa2U4aaVgidlgUrBcSzhaOKICG8/p0Qsw1XMElQOLa6F8XB+KSq1obIE8tRbWd/RaeKZYz9ysqlhO8cQXFlIR3jtJ3yg6yd+A6rZ6WHN0XPTE+zmDEVi4iWsAL+ZJ8LLcpMcBxRKzw8ENMtsxvKSRwHHhsvT4/sptNjX0gW5RByWlp1mLW1vpfisXHdnZXUzJIqvHemdHe8DYcBHUBdSUb+3oTfkY/BuewvZDapiSdi2QLC4lpIWZiqRpPbTc4uLWFxJNyXuM+fh+C9Di8Y2i0udtcxrJsBzMkDzCTw3ssK2apXdULyB4aboDG6tBO7hMmeJUxYpZLT6Lm9fE8bheynYvFOzEhjTFuAvE7WW82ixlTLTFNsBwIZsARlzT1dzW7i8E+lTcxtKIaQx1NstJiQYbJaTGhGx1ssHDmfEbuN3E65ogzztHkp6iUoQprXQvSSEe1+1+5ERLuHJBwPaYqi7S03g3ymNYdAmJXN7HdisUdO7ZGYm4nZvVW7bxNM4dtMmo2rT8Ib+W1ieFx/pXjwYuCX7mTvYmfaAMf4J8Js6AROmh1HJb+ExLMUcjjlq5YFQDwu3Adec15G/yWL2f7MUg1r8RVc1rqefwwHARmvIM2jRNvwApYelRGZr6znP18TadyJ/7QGC25WvHjx0+L6QE21RovpPa4tcPGAOhHEcRrfXZEDsuVw95pBB2PI8joUdrqlXCl48dSkHSN3Fo8Q87OWV7P4M4hr6js5DSAAx5GY6QHaAdFzXh25XocmbOLaIZVZPd1bOvOVx0v1lp8uaEYEIzqWTB1KYN2+K+oJPetDo3Gh6BZQe50mLAkHc2Bnol5cSk/iW1ZoYmo1rS9zgI1JMcl5+h2vS75jg73Xa8j4TB858kD2ipOe6nTGjsxO9hr8JWpR7BojD5QGy6Q979Wg6kXgRrzhOwYoQipSbtgOF9DVKhkrVQPccQ9o66x5g/5JmECoPFSy6d27nN23nymUy+1tLdbrJ6n7x2NKnYSqT8+H3qiYdojT5cwUqKhzXvx23gnVM02DMCNOPK/wCytwQ29B2saybbqa1xMxbmueCZBkW1+/NImpAgn5aj+Up4FZGy17T0CmpTgxwNlOHxcmYEA6j1lFdXa68W/ZA4NPRfFAaD4MkT99E5RqjWIidEqHNEx6n90wAMvDU/tdLlFsvaVI52Ik6orwMs7aJNtIk/NNFvQpTSXQHCQIi3mEzQADZJhCLVq4FzHMDXAdPn8UeOHuOrotKuzLqnOMtg10S6JdfZom55myN2T7NlxYX5m0mGadObkz77+J3helwuAYDIEk7nVaopwLLsYcSxRpCpStmD2rHdu/SBeV4XsHB1sQ2oAWmmSKhzOIdmJ8LaZiAYAN7WHFew9vcX3WFebXEDqfv4LHwOMGFwLDmz1aoikI95xGVotq0cVrwJyQnJo8523i30nMectUU3glp8FWRJDXtAjUAyLHZKdm0cbXDsQMRUFYOIDR4Q7Q2A8MXNlt+0jQadLCya1UWfFzOU3JHu3IMclXtd9KnTa0jMaQAJkS0RGbWSJ4TdMk3jSjDyVHfZ6X2Qxz8RTa+qIqAuY8RlIc2NAvL9o0+8xb20zapVqQ7WGhxJcOPJamHxAw3Z1R4kOcCL65qnOdfEQei8lSx3d1GVQT4CC4bQRB87qvVPlxixcqdWe3wuAbRYW0rG9z4jmOrjzXje1PZ1oxFIPeTSqE5p1z6lsgWzTsLXW72pi303tdSGbvRJBBcAbRGXYtnzASfaVLvCx1V/csa4OZJ8ZeNCBBi+5nok4pcJW+h0o3GkafadKQGvY1wiGEmABEElmkgaHos3txv/ANhjz7paWtPAzJHmPkuq0q+YGnmc1upqGJBi5LoHmAku1cTXmmKhpFocSMjr7iYIvE6rTKWKWOSj2zMoZOSs1+wcT3dR4nUZvQgE+mX0Wl2TSFIuYDLHEmlpGW/gmNRHpHBYFBoc9smzgWSLXdb5gL0GHe2lhmiodHBs3PiLsoNhqZXLj9hsj+DPxWYUsW9rQGw6RJMWu4+UWGwWd2fXiowiMtQ5SDzBAPmQJ106rbxXadKlmbnDnOkEXN4iHZQYsvLdglrwGz/x5nQBaWO8PPS4umpOuQMlbo1+zeyhTe6o5xc9rntYBYNab6buLct0lW7KNWs5uaGBrSfCSTmmwMiIjVa3aFFhreJzmmo3wua4tOZp9CYI1H5UCpTxDQWtDHkiAXEsPVwg/BXFtvkE9aA4bEhz3OmQAGjTa7o84HlyRcRWzaRqkMN2Y6gxralWmwQNCS47w0EC/qr1qjXR3bCIAu/XmQQZkjoOSz5sNzcmxfN1THmU9yZ06QBoiVKwP5httebweCRGKtJLjbQmUClUJk/dvsJ7x2rHqRutxBIABO9/KAlW4fNLjHUhRhnQ0fP91zXkmOPE/RBVIJBMIwyT9PRWbTmSZseHyU0mjTkf5+ibpsESDw6JEkMQjXdwIvw/ZEoTFxyQa9IZpGh+7cU9TeAPmgaCTKEZAAdTr9/eqG2pcnQenRBrVCZJ8p4JV8gCSQTfXmkuCYSbNJlaZuNOPqiU6+S+x9RxWM2qQdp08+fNWbjOUa/cqvYI3Z6/srtppOR/hOjTxXpaNQEWIPFfJHPz5aYIGdx1vEAmYte3Fbvs57TPYKlMuFUU75nS0wecXAgxZdPGm8VeTLOuQ5/Ush9OlTO7wfQXPpI814rDsAr0Gs8MudcagZSTlnRaGP7WfiSKr4BgBjBoAYJM78zpdZuEe5+KtZ7GkNLgYBdv6Ik5J0n0gHCz0eIxbWO7miG5nGwIgTqXEi54kz8SFg9qYNjq7KUiodXzNj/21ibmOEQBdMdrV+7/ALVB2avUnPV3AGscOQ5oODpswzCWiXCZ4k668UcJcFf+MFrlor28XdyzDNdOVwczNqabRdp/UW5TfcEbpF9IB5aTmhozec29ITPaTQagqkmKNI5thnNw3yBv5JHByW5ne8SS6ePDysm5ZNwVipRRrezJxLmENqNyNJaJEkRz6IvbmDFNjnPc59RwIBiwsdOCR9msJVLaj2VSwOebCDOSxJBWxj8NWdTM4gkkEwGgaaAkg8VfsScuQyORVRl4Ud60EVS8EA91VDhpbwmII02OuqexWBpVsPULWw+m3NENgEXEEW16aFaPsbQFXChtRrXBucHMARYkeRiNEf2g7JZQwz3MGXM0iJ2G3TdbceKvOjDkyW/5PPufmpZm6+F46iHNXri4VaLXNNnNkFvBzb+hn/FeLwTZosM/lH38lrezWOFOnUa93hpHPJ2Y9uYj/LN6riKLbkl4Z0Y67MLsnD5qop1DDgYcDqT+aU723SNLLk1ccrnGBDCZa2xvBMC1oWjgMVTqvNVsTlDZ3IBIzEdcovfwrz+KoOOKe94IbHgzcBYuHDSStVvn/XRO0amJc2s+lSe03zPOo91pbYg/9xfkqdq9ltp0nOZUqz+WahNzoAgdh1e+qvqBw8Pgp5nXImSelh6JrtUkdzTdElxcQDIsDeYuJIQ/ONfwgJtbB4bCACTcnc3PqnWU4F1anGVELpE7LlTyOT2Dxoy3D+3mn58olDwNe0dfPmgtrgiNrR8wfvgppVBaQbSLAAiemu3quxxpDUaNKtaJ/gcEzSEQ6b38pWc6pGhEf7RwZHSNPOUDiqCTG61Xlx85R2Yt2UDQHX5fBK29LH6rrRrpvqFnlENMs+vO+nJWpYn7PzWc45ZvZTSLp5HhZKcNBpj7tr9UHF4jndDfVAsUuZd9/VCo1thWVbUJB3vbdRWeT4Wp5jABEDhqgYhupBty/dFGrKYuxlwNC3Qt1kjiepR25G0MVl97wNvqMwIB9S70QWE6SOR+sJYYvuhWY8ZxUABIN5b7vKJK2YduhEzsXUyQGjxGwgZjHIdUhgsLVbWMuDHG8nntbmPXqvXdl4drGh7gDWf+YXyifdHBZna2E714BFpdGXjt04+S1RxVF/liXl+Qz2ZhqdOJdNSpNzqYub/QLP8Aap+Roa2Mzj7o1jjKc/DV4hha5rRZz/CRaYN/uVjdnl2IqufUc23h8OnMgdUr2mnyl0glJPS7KYntEYjLRYC1utSd4MwOp1KZdTIdkP5hI8ve+i7tDCNpvpuG7gCeRkR00XYvGA122MMDmlwEgSREx0Qz+dV1T/7C4+Gavs6ctAi4Od99/eMrQdWBOVp94eWy87QpUyyoe/LHZnZG5hF/ESRBsXE+SF2PTFRpcXv8nRfy2Wpz4QtiUk5Uj0PsHiS2rXokicwcI0g+E26govt92m6KwtDWtyjrc/E/BYPstRFLHESb52yTM3a5sk8nfBM+3+JLq4pR70F3RsW++K045/GzLOH+qJtPd0g39LQOtln9mOdD5JyPIJbs7LpPEAzA6ovaVUGKY1cYtw1KKWBpF4PwFvnsuVDSb8s3pBDi4cwh2V1w07cwRwI2QfafGVDTzOeDeBlblHi1vJJEBWrUxeYJsRt92Uns+vihTyUz3TS67iAJu0G5kjyTYJJpvwR9Hj2VS0jKS0jcFa3YOL/vf3HH3SGzMTIP0Wm32cwtMn8Rim5x+VlgDsC8g/ILz+IY3MRTJIGjiLyNIj5rXJxyppefIhxPpNNktB5KzaViPRZ3s/i+8ptdxBzciLEeq3atPwggrzGZPHNxf5HpeTwXekNm3Le/D72WgyqIbIjjbiJn1SvhLZ3bqBAsdbHqbBUYCZEkFrpBBMRsImNIuvQPaKNFwk2P5emoPNWw1Uj3ncrbkT6WSNHEmXTGpkcItqNU3RaHX6/eiVJUEP5tSJ+PBQx8nhGvwChj4J4Wnp+yl9jIGuyS0FZDmxadPX0XA8LcePkqGo5xv0j4ySrlk38uEoJRLTAVKZJv1nkrsMb8P2TAqB1h0/0gFkWN79ULgHyDmpA9PTf5/FLmu0HeeGgXP208vRcKQEHWIj1H8eqBQSYXIT7QxwENAgnQgAkC0x1JjzSXZ1F1WsWPmGyTNyf0gqvbdQMqMfwykcLGSPitDsR48dV0eJ3wGi3QXHHaM83sb7SDaYljiz6+Sp2P2wGuDntcXkZWwLTt001WNjcS6s/MPdE5ROpG8I/ZeLbTrMc8SJv1g3+SLHFpbBaVWeyo4ItpuBMZtdhJFwF4ns5vdVHt3a50dNoXo8Z7SBxLaIL3z5Df1Xne0C9tcPeAM1racp8yU6bi1xFwTuxntl0taHRBIuDccfp0lLVcQ8BuSA0yQTckDe1/MpnH4cupGBfz3HoeKBW91gALXsAADpIIiCJGiz42uI6UbdjBp1WgEspvn9DhN+UfVWwfaVISD4TwIgyuYyWh2WTobeLht80HH4CbgaFpF7g+qjeOS47BjCSd2LMxxZWFTiX5eoa1oI82rS7YpVatWjUfTcwHwEugQXXFpnYiSobQFR9PZrmO+gjlutStjTVwbzE1KLhnjU5CJLRxLdlazviopEeNN8meep0pxLr+6z4uJkQOSPXMyZETpx435qfZfs9+KrVMjsjDBc6MxgaAczPwXoMR7FugkVQRxcwj6pnsSewZZYp0zyhD5a1oGU2E6iOesIg7arOJoucGMZ4crRBdl4umTPLivSu9lyxoJqjnDYPAQSeqpivZJjqeej4aguDPvcWuHPonQwS/chUs8OkYHZ2FbVZXpuAEG1tDltHn81iYOllc9rxcAg/xfz816LsFxzVcwh4c0ObuIGw8kr272e/vg6nTc7O0jwgkgjkOM78FljNxzSh4Y7j8VIY9kXWe0GwqHyBAPzn1Xr3RlXjvZjDuZUqhwLXBwkHW4mDBXpS8xErlfUFeYKD0eIIIMQNIna5Gt/NNYWr7xuDYHcab7cvJVqvcTLdCAbi8GNPX1QcLVIg76HgR+/Xgu32gQ7yGyXAm+oGs8k7SreG0mOW3381lYms6ZO51ga6cFfD1nNA+huORKBxtBWav4sQACDfjopqPIBsPL76JAuBiwmb/ALogfrY9Zj6yh4kGXVyQY6i23qr0a7iCOH1VKGW1pk8fkjZhPhgA/f7oWiFaNfKZidbCN+Nkw0SN+nx8v4Sj2gcPNN0Xtn05lBJX0GmFdRtfr9UJ4np9yiVqjTqTGnp/tKVcWGggXNuf+0tY2FyCOpQCModtpOoCxT2U4GM5ANyAfgnW4qbX8/2V82kz9eqYuUCtMWNKALaWCDVpcFrVIgDz/wBpYM10lVGbstozsHLKzA2xd73CB8loe0TgTTbvmB8v20StNpGJtu0/NFwVLvcUXEgBgtN5NrQmyptT/gV5o3KWHzNbO46SY4eS5mD1IHU9NgOf0R31Q2Lx/PBDq1tj9xOqyb7HERJ47eg6pbE04aXCSbGPl1tsj3OhjT6gLPdWeww4GOOog8+VyootvRdqjMwtc90yJlrn5huA4m3kYV8H7SOoFwota91R2YgtJdMBpFjcW+KPjcN3viosc5+ktmJHExB6zup9lKAo13vq0z3g92QRA4jY9VuxRjN2zPkk0tHtvZ3A/haLQWAucZfEC5vA5Dgq+0XtI2g24Bd+VpO8CJASPbXtU1gAaMz9mjjxleIxGGqVXl9XxPN42HIbLbPJGCqzHjxSyOxit7WVXVA8jvDoGx4W/wDjzK2cL7XNLwJy28Qd4b7idI5rGOFbRpZiBvMdNU12d2ZTbR72s0EuGbxXDQdLcUj9XxQ+XpkxrtntGmKtOpTcC8kNeBeWkgAnmCbHmncRiyyvS37zM34Zp14j4rzGGayoT4S1jf8AjAhkmRfMYBdyK2uzRUczO5pcaTyWSMuZsOaSRtY9JGyzeoqUlN/3/Y7CnGPA08Bh25q7ifEagN7CMjI+q0/wY11sOiym44vs6g9p2LXA+RIi19DwWvhGOLAXzuLiD581zvUxX3M0YldWjw3aNLIXiYAAEDTKSSDf7sqVSdHAm0zy+WvyR8XUeT+oESeWs332+CXqPbqSRbSIF+fpuuqrM1EWkBzJYQYtFo5E8lQ4YAZmtMSRFjbjy81Oe0Wjrl15gX6KWvH2decfsoQHSJvHpujVHEgSOaYp0AbwZAEmdlZ9M9BxAJlVyRYGnJMzEjQ/Apg0RreeP1sqClcDzvr/AKVKhLTMfFC3ZA9TDS2c3ytwVaTDBLSbxYi3xQMLXLncuo04wCtCk8aST0sdeKFqiwAoH8xO50+iXNG9vKVoVcRIO2mw+M9Em9p1AsRaCPJSL2RoluHjcE76H71XCrePL+ESi15HAR97Kr2aGDPl0kWUeyItnnebpilTGp+9UJlIxOnHp1RcnF0j70SpJeAk2KNqN7wubfK10na+3NB9mvEXW3nreUGvhXNe5wdLDJIBhwn5hU7Gx3dvLAQQSYg8Y+MfXgncfg0gf3WerpU81uBBm/2EPFUjBAHX4/wVSlUkwCih/CJ+yPuyxW0xzoz6FZrbuMAazx2i3T1RshquktLaQ1cZaXW0AsQDuUtiwBXo5tC8TOkico9YHoo7Vq5q4Dz/AGvyibZp/MOPCVqxwT2JlLwOP7aps8FKSADZgBH+WiycZjqlb3WQRdriYIg30Wy6g3wju4aY1EWzQTceSGKcTlgA2Amb21J2Q+7GL0tlxxuSMTB4Rxfmddx3Mi3ADb+VuUzlAkSBppCs2kAZdBdsI089SoIJ0Hlqs2bM5s048dIzu06JrFtJo8Ni8izQ3ef+xgwOiboNFasWT4aRhrLXI1cRvBgDoSqfhqjCXU4FwXNM321/KY8kCmAHteG5XmZadydPEOnnvC0QacfiJkmns3qlFrABDQNNBATLKYiBAB+XJC/C/dk7hXsB8R5en0WCc22aIxSWhf8ADjMIGgunnu8EToFFYiQQBtPzU5mnQbXQT2rDgeDrQCTGvNUptGUnlP8AHy9Fy5dhfaYPIxgMM1wB0n6hM08IATfdcuQN7LCmg3MBe8k3O2yis0A23F+F1K5UQWcBcQLXlMMw4IIOl/v4KVyhANDCATwNxtG+vCyerYcCeAOi5co2yULOoj/sRGmY/RCOFbBN4EmJO14XLlVkYrRfDXECDMW01jToU21okCL2vK5cjfZBygGkEQbc/jolnkF0QdNZ+i5cgXksKyiBzG4IG9kBlNrajSGNk3mLiB8ly5DbLQwxgsfTrx5q7axI6T8LKVyDwH5DvoNqjxAWPx3KF/8Aw6ZAMu0iA4xf/Q9FC5LU5R6YUopj2OIYyw0FvKfrdefdVc5xuLaW4+alcpjWmxq6GsO0wZOiZzkN/wB7+a5cky7GCWJrHYn7KYpVSC0cenGOF1y5OitITPodrVyGk3Nib8tNNkPD48uJkenwC5chlFEgw1GrMWFx/KLg2TxH82+i5clJLkMvR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23564" name="AutoShape 12" descr="data:image/jpeg;base64,/9j/4AAQSkZJRgABAQAAAQABAAD/2wCEAAkGBxQTEhUUExMWFhUXGBcaFxgYGBoYGBwYGhwdGBcYGhgdHCggHBwlHBoXITEhJSotLi4uFx8zODMsNygtLisBCgoKDg0OGxAQGywkHSQsLCwsLCwsLCwsLCwsLCwsLCwsLCwsLCwsLCwsLCwsLCwsLCwsLCwsLCwsLCwsLCwsK//AABEIAMUBAAMBIgACEQEDEQH/xAAcAAACAwEBAQEAAAAAAAAAAAADBAECBQAGBwj/xAA8EAABAwIEAwUGBQQCAgMBAAABAAIRAyEEEjFBUWFxBRMigZEGMqGxwfAUQlLR4QcjkvEzYnKCFiSiFf/EABoBAAIDAQEAAAAAAAAAAAAAAAIDAAEEBQb/xAAsEQACAgICAQMDBAEFAAAAAAAAAQIRAyESMUEEEyIFMlEUQmGB8CNScZGh/9oADAMBAAIRAxEAPwD7YByXSF4Yf1QwfeuY5xDW/nixOkQL2Ru2P6h4OlTDm1RVLtBTId5m+iikmA0ezJ5Kve8l80of1Rouw9RxIbXbIa0yWnWHC2nEahUwH9VKXeO7ySzumublAB7wf8jb7GRE8CrtFUz6e16sHLxlL+pnZxyzWIkAyWPgTsYEg7aLTwHtrgapAZiqZJMAOOQk8g8CVei6Z6CSuIKWp9oUyJDwRxBn4qr+1aI1qM/yCmyWhsAqwWaO3cPtWZ/kFA7conSqz/IKUyrRqZV2VKU8SHaGZRO+Upl8kGyjguQO8XF6lFckHJXSgtqc1YP5qUTkSVVWlcVCWRJUHqphQaasq2UICggboraSt3allU2LEjgptwKZDFxU5IvixQNRBSR1ynIriC7tRkRlylk4oHkUhiJCghVYXGiuVcApLVMKFUz87u9nqe4d6/wuHs4wT4Tfn5reciUQvJ/q8qXZrWP8nnf/AIyw3iPMqR7O0xbKOt16ONFJYPP5If1mX8hqMTApezVP7JU//GqfD5LZc6FzXFR+qzfkq4XRljsCmNoG/NWpdiNEQB8FrZOPorsfCp+ry/7grgvBhV+wmgTljoY+SUqdijYX6r1DnSl3MRw9ZlXbAlxfRhMwlZg8Fao3o9wHzspdj8Y02xVUCw987dbLYdRChuGC0R+oTXbFtJmXQ9o+0WERinmOJDgesytns3+oGOpuHetZVZuIyO9dj5IBw/Jd3AG3wTo/U5ItYlI952Z/UPB1LVA+i7g9pI9WT6mF6LC9t4Z5hlek48A8T6TK+OuojhCDU7PB6zN7rRD6pF/ciPBR95bUCsviOEx+Jof8dVwvsbehsV6TA/1DrNtVoh4H5mSx3+BJHoVrx+sxT6YDxyR9KUrx+G/qHhTGfvKc/rpuEdSJC1qHtXhXaVmeZj5p6nF+QaNhTBSDO2qB0qsP/u390ZuPYfzN9QisrQwWrgzmgHHs3cPUKfx1P9QU5F0nsPlXBqD+MZ+oeoUnGM/UFLJQZcg/imfqCsMQ3iFLLCLlwcFwKhDlBCmV0qEPjE2UB/BQ6dFzF4sfyZYVFRz1LhF0k3GeMjwxOUAnxmLl0aRt5o4Y3K68AqTfYw91lIaYVHSUem63kqeiKkybgaqMihxlGBAQtlsoafBVIRQVBbNkNinV6BhEEcFzaXwRu5nRRyHQTFZ3iysfVPkBrZj74pR8EEqKVjuICQdlYsH8qryBF1Z/u3sdkymUlbBOVHibq7p/VKllKbE680XQdeBY0/uVDqQP7JwUIQ2UTNtE1Tl4ZaxiAwIBJideCO1uWC2QeToTgpngppsE7x1TF6ucfJTxR/BnOe4mS9/MWNvMXVKbqjSctT/8kfJ30WnWpAbn4paq4DS6NesyMH2l+BU1a0EF02FzPGd1WlWrC2cRPAjhwKbovnir1GAcEX63ItFe3Ez/AMVic0h7RrpbbkB8Uzhe2sW03qwBGhqH0uYVyFXLwKNeumA8aCj2wxQcACSBuTYgX3ATVD29rwc0jTj+yzHsn+bqooSP4TI+vdFe0a9f27q6tcCf/O2gEe7I3SOO/qBihIAbrrmB1uDYJJ+E3VX4YwYAHRMj65WV7a/JuuElWDbKHKQVwCm6AYo7cwPVe1HshhiS0Zhk94Am5cCM+bUGx0IFtF4vEMkL2/su/EZqb6uVzHUWiW22a5rnAmS4+IW5cV1vpii7TQu6PC1mZS5s+65zT/6kifgppLR9oKGXE1mxYOB8neL1uR5JEN4LF6iPDJKP8kj2Sw7BdUKHTw2fOGy5zWy1oOWdQTOkzlseKvQ2Bm2x1neecoHjqCkOW+y4Vg0plrgRohtGt9ln5EWNKQRhG4lRTuTsoDr2RWgDQTO6Bja/BSswltzukywzE78LJt77cUvmk/L6o4BpARh4Jn7ldV2XYhpgGbaqjRIiU7tWyqLVADawMa/XmpoEx01vsoLBF1XJF0SYbC5g7Qnp+yqDz14/urMYBF013YLZIEjkq5FRdi0bTM+ahwAGq5zhsAIm3XdUc6dkPkOSF3ukwCjsoDWJVxQ0iI4q7apbYgI3JroW2zqWFAMwoqYNs8FFTEGZVXV7XQfK7FuaRAogLhTUiqCNkM1Lq/kL5eToGkKoaArtedkQ81bZL12DdTtZUyHiig7Qh3JPwUQu0MOKIBZUYdFL3apTCk1WwdTgvonZWJpinTyPZDabRZw/K0c+RHkvnUpak2SDHiaG6tvIc420mxG63+jz+zboqMOSPUe17mOrNqMcDmpiYcDdpMTG8O+C85UMOPia3c5s252a1pJVqDgJaBDQTFo3NoG44ozn6bx96IM+bnmc6Djjo1OwcQ2TTYJDQC5xEF7jawOjRcX4Dzz+0xlxDojxQ4+mU/EJn2dePxBBAylhOnAi02jWdUr2lVpPr/2swyBzXZvCHSQWlrZPO443T/b54XL/AMI22ki4fJEWCtTN/L6qlFsXGgV+BXJZd7TKPN1dj1DWX16q7KU6eSjobBWtAKtT/SGG2JldiYDlDTIjmmJasuNpsEZPy9bqtZlgQQLwJ0nbMdhtPFzV2LxTKY8R6AanjZL/AI9r2Et2jn6wtGOMrUmtAtjhf4bi+4uLg3HwVaFxG0AidYIkft5Jbtau44h9Nolxh19BIH7fAq1J8Mozcw8SP0gy3nFwfNNlgqDBbb6GWghFq4mNDtdZeP7RbT1cBOkn6Kez6zakkGdJI0HLl/CT7Umub6KjOmNgm8/BcHWujZG5eu6WquG3C6FO2HbRQ12g6/NMtIMTcLKytL2jK43vBi2mvG549NUajjKZc5tPQ/kIPgIAlpnSdQCeK1P014+UeyufhjdRvyWhgsNhHUx3lWq2r+ZpjKD1yxHmVnOqmNP4P+1FEh4sZqNBLmiQcoiXZSNj11N9FXp/jbpP/kVKCka9TsWRNCq2qOEjMB1BIPoFkxEzqNQdR1GyYw9VzSH0zBGhE/HkVr0/aMkRUphxjUG09CP3TF7GXv4sU4yRg0w+JDHkcQx0crwq9/P149OSaxPaFV0w4NJkA5QSPPz5LFoUc0sNqwbLHNsHFuxAN+hGinsYJ6hLYKuzYpOECyHUMXQcDXDmAz5c9wmH3ELDJVKmPS0GaVDxw3VcS75/fyUMeY5/e6CtWMcatUF7j4FXDMvVQx/miOG+/wB3QNvoZFaK1XNvAubdOKVi5KIxl5On3orEAQUcQ9NE9kgte7xBudpa1x0a65BPK584QHUHspilLi0hzSxxs10w5xtJdr5ko3dhwjYfK0o2FpOc6XCAA1rROY+ERJP5iYN+gT1ncYPYqUG9II5m0fRDa2U4aaVgidlgUrBcSzhaOKICG8/p0Qsw1XMElQOLa6F8XB+KSq1obIE8tRbWd/RaeKZYz9ysqlhO8cQXFlIR3jtJ3yg6yd+A6rZ6WHN0XPTE+zmDEVi4iWsAL+ZJ8LLcpMcBxRKzw8ENMtsxvKSRwHHhsvT4/sptNjX0gW5RByWlp1mLW1vpfisXHdnZXUzJIqvHemdHe8DYcBHUBdSUb+3oTfkY/BuewvZDapiSdi2QLC4lpIWZiqRpPbTc4uLWFxJNyXuM+fh+C9Di8Y2i0udtcxrJsBzMkDzCTw3ssK2apXdULyB4aboDG6tBO7hMmeJUxYpZLT6Lm9fE8bheynYvFOzEhjTFuAvE7WW82ixlTLTFNsBwIZsARlzT1dzW7i8E+lTcxtKIaQx1NstJiQYbJaTGhGx1ssHDmfEbuN3E65ogzztHkp6iUoQprXQvSSEe1+1+5ERLuHJBwPaYqi7S03g3ymNYdAmJXN7HdisUdO7ZGYm4nZvVW7bxNM4dtMmo2rT8Ib+W1ieFx/pXjwYuCX7mTvYmfaAMf4J8Js6AROmh1HJb+ExLMUcjjlq5YFQDwu3Adec15G/yWL2f7MUg1r8RVc1rqefwwHARmvIM2jRNvwApYelRGZr6znP18TadyJ/7QGC25WvHjx0+L6QE21RovpPa4tcPGAOhHEcRrfXZEDsuVw95pBB2PI8joUdrqlXCl48dSkHSN3Fo8Q87OWV7P4M4hr6js5DSAAx5GY6QHaAdFzXh25XocmbOLaIZVZPd1bOvOVx0v1lp8uaEYEIzqWTB1KYN2+K+oJPetDo3Gh6BZQe50mLAkHc2Bnol5cSk/iW1ZoYmo1rS9zgI1JMcl5+h2vS75jg73Xa8j4TB858kD2ipOe6nTGjsxO9hr8JWpR7BojD5QGy6Q979Wg6kXgRrzhOwYoQipSbtgOF9DVKhkrVQPccQ9o66x5g/5JmECoPFSy6d27nN23nymUy+1tLdbrJ6n7x2NKnYSqT8+H3qiYdojT5cwUqKhzXvx23gnVM02DMCNOPK/wCytwQ29B2saybbqa1xMxbmueCZBkW1+/NImpAgn5aj+Up4FZGy17T0CmpTgxwNlOHxcmYEA6j1lFdXa68W/ZA4NPRfFAaD4MkT99E5RqjWIidEqHNEx6n90wAMvDU/tdLlFsvaVI52Ik6orwMs7aJNtIk/NNFvQpTSXQHCQIi3mEzQADZJhCLVq4FzHMDXAdPn8UeOHuOrotKuzLqnOMtg10S6JdfZom55myN2T7NlxYX5m0mGadObkz77+J3helwuAYDIEk7nVaopwLLsYcSxRpCpStmD2rHdu/SBeV4XsHB1sQ2oAWmmSKhzOIdmJ8LaZiAYAN7WHFew9vcX3WFebXEDqfv4LHwOMGFwLDmz1aoikI95xGVotq0cVrwJyQnJo8523i30nMectUU3glp8FWRJDXtAjUAyLHZKdm0cbXDsQMRUFYOIDR4Q7Q2A8MXNlt+0jQadLCya1UWfFzOU3JHu3IMclXtd9KnTa0jMaQAJkS0RGbWSJ4TdMk3jSjDyVHfZ6X2Qxz8RTa+qIqAuY8RlIc2NAvL9o0+8xb20zapVqQ7WGhxJcOPJamHxAw3Z1R4kOcCL65qnOdfEQei8lSx3d1GVQT4CC4bQRB87qvVPlxixcqdWe3wuAbRYW0rG9z4jmOrjzXje1PZ1oxFIPeTSqE5p1z6lsgWzTsLXW72pi303tdSGbvRJBBcAbRGXYtnzASfaVLvCx1V/csa4OZJ8ZeNCBBi+5nok4pcJW+h0o3GkafadKQGvY1wiGEmABEElmkgaHos3txv/ANhjz7paWtPAzJHmPkuq0q+YGnmc1upqGJBi5LoHmAku1cTXmmKhpFocSMjr7iYIvE6rTKWKWOSj2zMoZOSs1+wcT3dR4nUZvQgE+mX0Wl2TSFIuYDLHEmlpGW/gmNRHpHBYFBoc9smzgWSLXdb5gL0GHe2lhmiodHBs3PiLsoNhqZXLj9hsj+DPxWYUsW9rQGw6RJMWu4+UWGwWd2fXiowiMtQ5SDzBAPmQJ106rbxXadKlmbnDnOkEXN4iHZQYsvLdglrwGz/x5nQBaWO8PPS4umpOuQMlbo1+zeyhTe6o5xc9rntYBYNab6buLct0lW7KNWs5uaGBrSfCSTmmwMiIjVa3aFFhreJzmmo3wua4tOZp9CYI1H5UCpTxDQWtDHkiAXEsPVwg/BXFtvkE9aA4bEhz3OmQAGjTa7o84HlyRcRWzaRqkMN2Y6gxralWmwQNCS47w0EC/qr1qjXR3bCIAu/XmQQZkjoOSz5sNzcmxfN1THmU9yZ06QBoiVKwP5httebweCRGKtJLjbQmUClUJk/dvsJ7x2rHqRutxBIABO9/KAlW4fNLjHUhRhnQ0fP91zXkmOPE/RBVIJBMIwyT9PRWbTmSZseHyU0mjTkf5+ibpsESDw6JEkMQjXdwIvw/ZEoTFxyQa9IZpGh+7cU9TeAPmgaCTKEZAAdTr9/eqG2pcnQenRBrVCZJ8p4JV8gCSQTfXmkuCYSbNJlaZuNOPqiU6+S+x9RxWM2qQdp08+fNWbjOUa/cqvYI3Z6/srtppOR/hOjTxXpaNQEWIPFfJHPz5aYIGdx1vEAmYte3Fbvs57TPYKlMuFUU75nS0wecXAgxZdPGm8VeTLOuQ5/Ush9OlTO7wfQXPpI814rDsAr0Gs8MudcagZSTlnRaGP7WfiSKr4BgBjBoAYJM78zpdZuEe5+KtZ7GkNLgYBdv6Ik5J0n0gHCz0eIxbWO7miG5nGwIgTqXEi54kz8SFg9qYNjq7KUiodXzNj/21ibmOEQBdMdrV+7/ALVB2avUnPV3AGscOQ5oODpswzCWiXCZ4k668UcJcFf+MFrlor28XdyzDNdOVwczNqabRdp/UW5TfcEbpF9IB5aTmhozec29ITPaTQagqkmKNI5thnNw3yBv5JHByW5ne8SS6ePDysm5ZNwVipRRrezJxLmENqNyNJaJEkRz6IvbmDFNjnPc59RwIBiwsdOCR9msJVLaj2VSwOebCDOSxJBWxj8NWdTM4gkkEwGgaaAkg8VfsScuQyORVRl4Ud60EVS8EA91VDhpbwmII02OuqexWBpVsPULWw+m3NENgEXEEW16aFaPsbQFXChtRrXBucHMARYkeRiNEf2g7JZQwz3MGXM0iJ2G3TdbceKvOjDkyW/5PPufmpZm6+F46iHNXri4VaLXNNnNkFvBzb+hn/FeLwTZosM/lH38lrezWOFOnUa93hpHPJ2Y9uYj/LN6riKLbkl4Z0Y67MLsnD5qop1DDgYcDqT+aU723SNLLk1ccrnGBDCZa2xvBMC1oWjgMVTqvNVsTlDZ3IBIzEdcovfwrz+KoOOKe94IbHgzcBYuHDSStVvn/XRO0amJc2s+lSe03zPOo91pbYg/9xfkqdq9ltp0nOZUqz+WahNzoAgdh1e+qvqBw8Pgp5nXImSelh6JrtUkdzTdElxcQDIsDeYuJIQ/ONfwgJtbB4bCACTcnc3PqnWU4F1anGVELpE7LlTyOT2Dxoy3D+3mn58olDwNe0dfPmgtrgiNrR8wfvgppVBaQbSLAAiemu3quxxpDUaNKtaJ/gcEzSEQ6b38pWc6pGhEf7RwZHSNPOUDiqCTG61Xlx85R2Yt2UDQHX5fBK29LH6rrRrpvqFnlENMs+vO+nJWpYn7PzWc45ZvZTSLp5HhZKcNBpj7tr9UHF4jndDfVAsUuZd9/VCo1thWVbUJB3vbdRWeT4Wp5jABEDhqgYhupBty/dFGrKYuxlwNC3Qt1kjiepR25G0MVl97wNvqMwIB9S70QWE6SOR+sJYYvuhWY8ZxUABIN5b7vKJK2YduhEzsXUyQGjxGwgZjHIdUhgsLVbWMuDHG8nntbmPXqvXdl4drGh7gDWf+YXyifdHBZna2E714BFpdGXjt04+S1RxVF/liXl+Qz2ZhqdOJdNSpNzqYub/QLP8Aap+Roa2Mzj7o1jjKc/DV4hha5rRZz/CRaYN/uVjdnl2IqufUc23h8OnMgdUr2mnyl0glJPS7KYntEYjLRYC1utSd4MwOp1KZdTIdkP5hI8ve+i7tDCNpvpuG7gCeRkR00XYvGA122MMDmlwEgSREx0Qz+dV1T/7C4+Gavs6ctAi4Od99/eMrQdWBOVp94eWy87QpUyyoe/LHZnZG5hF/ESRBsXE+SF2PTFRpcXv8nRfy2Wpz4QtiUk5Uj0PsHiS2rXokicwcI0g+E26govt92m6KwtDWtyjrc/E/BYPstRFLHESb52yTM3a5sk8nfBM+3+JLq4pR70F3RsW++K045/GzLOH+qJtPd0g39LQOtln9mOdD5JyPIJbs7LpPEAzA6ovaVUGKY1cYtw1KKWBpF4PwFvnsuVDSb8s3pBDi4cwh2V1w07cwRwI2QfafGVDTzOeDeBlblHi1vJJEBWrUxeYJsRt92Uns+vihTyUz3TS67iAJu0G5kjyTYJJpvwR9Hj2VS0jKS0jcFa3YOL/vf3HH3SGzMTIP0Wm32cwtMn8Rim5x+VlgDsC8g/ILz+IY3MRTJIGjiLyNIj5rXJxyppefIhxPpNNktB5KzaViPRZ3s/i+8ptdxBzciLEeq3atPwggrzGZPHNxf5HpeTwXekNm3Le/D72WgyqIbIjjbiJn1SvhLZ3bqBAsdbHqbBUYCZEkFrpBBMRsImNIuvQPaKNFwk2P5emoPNWw1Uj3ncrbkT6WSNHEmXTGpkcItqNU3RaHX6/eiVJUEP5tSJ+PBQx8nhGvwChj4J4Wnp+yl9jIGuyS0FZDmxadPX0XA8LcePkqGo5xv0j4ySrlk38uEoJRLTAVKZJv1nkrsMb8P2TAqB1h0/0gFkWN79ULgHyDmpA9PTf5/FLmu0HeeGgXP208vRcKQEHWIj1H8eqBQSYXIT7QxwENAgnQgAkC0x1JjzSXZ1F1WsWPmGyTNyf0gqvbdQMqMfwykcLGSPitDsR48dV0eJ3wGi3QXHHaM83sb7SDaYljiz6+Sp2P2wGuDntcXkZWwLTt001WNjcS6s/MPdE5ROpG8I/ZeLbTrMc8SJv1g3+SLHFpbBaVWeyo4ItpuBMZtdhJFwF4ns5vdVHt3a50dNoXo8Z7SBxLaIL3z5Df1Xne0C9tcPeAM1racp8yU6bi1xFwTuxntl0taHRBIuDccfp0lLVcQ8BuSA0yQTckDe1/MpnH4cupGBfz3HoeKBW91gALXsAADpIIiCJGiz42uI6UbdjBp1WgEspvn9DhN+UfVWwfaVISD4TwIgyuYyWh2WTobeLht80HH4CbgaFpF7g+qjeOS47BjCSd2LMxxZWFTiX5eoa1oI82rS7YpVatWjUfTcwHwEugQXXFpnYiSobQFR9PZrmO+gjlutStjTVwbzE1KLhnjU5CJLRxLdlazviopEeNN8meep0pxLr+6z4uJkQOSPXMyZETpx435qfZfs9+KrVMjsjDBc6MxgaAczPwXoMR7FugkVQRxcwj6pnsSewZZYp0zyhD5a1oGU2E6iOesIg7arOJoucGMZ4crRBdl4umTPLivSu9lyxoJqjnDYPAQSeqpivZJjqeej4aguDPvcWuHPonQwS/chUs8OkYHZ2FbVZXpuAEG1tDltHn81iYOllc9rxcAg/xfz816LsFxzVcwh4c0ObuIGw8kr272e/vg6nTc7O0jwgkgjkOM78FljNxzSh4Y7j8VIY9kXWe0GwqHyBAPzn1Xr3RlXjvZjDuZUqhwLXBwkHW4mDBXpS8xErlfUFeYKD0eIIIMQNIna5Gt/NNYWr7xuDYHcab7cvJVqvcTLdCAbi8GNPX1QcLVIg76HgR+/Xgu32gQ7yGyXAm+oGs8k7SreG0mOW3381lYms6ZO51ga6cFfD1nNA+huORKBxtBWav4sQACDfjopqPIBsPL76JAuBiwmb/ALogfrY9Zj6yh4kGXVyQY6i23qr0a7iCOH1VKGW1pk8fkjZhPhgA/f7oWiFaNfKZidbCN+Nkw0SN+nx8v4Sj2gcPNN0Xtn05lBJX0GmFdRtfr9UJ4np9yiVqjTqTGnp/tKVcWGggXNuf+0tY2FyCOpQCModtpOoCxT2U4GM5ANyAfgnW4qbX8/2V82kz9eqYuUCtMWNKALaWCDVpcFrVIgDz/wBpYM10lVGbstozsHLKzA2xd73CB8loe0TgTTbvmB8v20StNpGJtu0/NFwVLvcUXEgBgtN5NrQmyptT/gV5o3KWHzNbO46SY4eS5mD1IHU9NgOf0R31Q2Lx/PBDq1tj9xOqyb7HERJ47eg6pbE04aXCSbGPl1tsj3OhjT6gLPdWeww4GOOog8+VyootvRdqjMwtc90yJlrn5huA4m3kYV8H7SOoFwota91R2YgtJdMBpFjcW+KPjcN3viosc5+ktmJHExB6zup9lKAo13vq0z3g92QRA4jY9VuxRjN2zPkk0tHtvZ3A/haLQWAucZfEC5vA5Dgq+0XtI2g24Bd+VpO8CJASPbXtU1gAaMz9mjjxleIxGGqVXl9XxPN42HIbLbPJGCqzHjxSyOxit7WVXVA8jvDoGx4W/wDjzK2cL7XNLwJy28Qd4b7idI5rGOFbRpZiBvMdNU12d2ZTbR72s0EuGbxXDQdLcUj9XxQ+XpkxrtntGmKtOpTcC8kNeBeWkgAnmCbHmncRiyyvS37zM34Zp14j4rzGGayoT4S1jf8AjAhkmRfMYBdyK2uzRUczO5pcaTyWSMuZsOaSRtY9JGyzeoqUlN/3/Y7CnGPA08Bh25q7ifEagN7CMjI+q0/wY11sOiym44vs6g9p2LXA+RIi19DwWvhGOLAXzuLiD581zvUxX3M0YldWjw3aNLIXiYAAEDTKSSDf7sqVSdHAm0zy+WvyR8XUeT+oESeWs332+CXqPbqSRbSIF+fpuuqrM1EWkBzJYQYtFo5E8lQ4YAZmtMSRFjbjy81Oe0Wjrl15gX6KWvH2decfsoQHSJvHpujVHEgSOaYp0AbwZAEmdlZ9M9BxAJlVyRYGnJMzEjQ/Apg0RreeP1sqClcDzvr/AKVKhLTMfFC3ZA9TDS2c3ytwVaTDBLSbxYi3xQMLXLncuo04wCtCk8aST0sdeKFqiwAoH8xO50+iXNG9vKVoVcRIO2mw+M9Em9p1AsRaCPJSL2RoluHjcE76H71XCrePL+ESi15HAR97Kr2aGDPl0kWUeyItnnebpilTGp+9UJlIxOnHp1RcnF0j70SpJeAk2KNqN7wubfK10na+3NB9mvEXW3nreUGvhXNe5wdLDJIBhwn5hU7Gx3dvLAQQSYg8Y+MfXgncfg0gf3WerpU81uBBm/2EPFUjBAHX4/wVSlUkwCih/CJ+yPuyxW0xzoz6FZrbuMAazx2i3T1RshquktLaQ1cZaXW0AsQDuUtiwBXo5tC8TOkico9YHoo7Vq5q4Dz/AGvyibZp/MOPCVqxwT2JlLwOP7aps8FKSADZgBH+WiycZjqlb3WQRdriYIg30Wy6g3wju4aY1EWzQTceSGKcTlgA2Amb21J2Q+7GL0tlxxuSMTB4Rxfmddx3Mi3ADb+VuUzlAkSBppCs2kAZdBdsI089SoIJ0Hlqs2bM5s048dIzu06JrFtJo8Ni8izQ3ef+xgwOiboNFasWT4aRhrLXI1cRvBgDoSqfhqjCXU4FwXNM321/KY8kCmAHteG5XmZadydPEOnnvC0QacfiJkmns3qlFrABDQNNBATLKYiBAB+XJC/C/dk7hXsB8R5en0WCc22aIxSWhf8ADjMIGgunnu8EToFFYiQQBtPzU5mnQbXQT2rDgeDrQCTGvNUptGUnlP8AHy9Fy5dhfaYPIxgMM1wB0n6hM08IATfdcuQN7LCmg3MBe8k3O2yis0A23F+F1K5UQWcBcQLXlMMw4IIOl/v4KVyhANDCATwNxtG+vCyerYcCeAOi5co2yULOoj/sRGmY/RCOFbBN4EmJO14XLlVkYrRfDXECDMW01jToU21okCL2vK5cjfZBygGkEQbc/jolnkF0QdNZ+i5cgXksKyiBzG4IG9kBlNrajSGNk3mLiB8ly5DbLQwxgsfTrx5q7axI6T8LKVyDwH5DvoNqjxAWPx3KF/8Aw6ZAMu0iA4xf/Q9FC5LU5R6YUopj2OIYyw0FvKfrdefdVc5xuLaW4+alcpjWmxq6GsO0wZOiZzkN/wB7+a5cky7GCWJrHYn7KYpVSC0cenGOF1y5OitITPodrVyGk3Nib8tNNkPD48uJkenwC5chlFEgw1GrMWFx/KLg2TxH82+i5clJLkMvR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要凡事謝恩</a:t>
            </a:r>
            <a:endParaRPr lang="en-AU" dirty="0"/>
          </a:p>
        </p:txBody>
      </p:sp>
      <p:pic>
        <p:nvPicPr>
          <p:cNvPr id="5" name="Content Placeholder 4" descr="710911_HDA1LXP8JRJ7Q1FQOUBAUBAH1L53UF_nick-vujicic-sin-brazos-02-1391c12_H184501_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0"/>
            <a:ext cx="4572000" cy="335699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zh-TW" altLang="en-US" sz="2000" b="1" dirty="0" smtClean="0"/>
              <a:t>這人生來（沒有四肢），是誰犯罪？是這人呢？是他父母呢？</a:t>
            </a:r>
            <a:r>
              <a:rPr lang="en-AU" altLang="zh-TW" sz="2000" b="1" dirty="0" smtClean="0"/>
              <a:t>				</a:t>
            </a:r>
            <a:r>
              <a:rPr lang="zh-CN" altLang="en-US" sz="2000" b="1" dirty="0" smtClean="0"/>
              <a:t>約</a:t>
            </a:r>
            <a:r>
              <a:rPr lang="en-US" altLang="zh-CN" sz="2000" b="1" dirty="0" smtClean="0"/>
              <a:t>9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2</a:t>
            </a:r>
          </a:p>
          <a:p>
            <a:r>
              <a:rPr lang="zh-TW" altLang="en-US" sz="2000" b="1" dirty="0" smtClean="0"/>
              <a:t>也不是這人犯了罪，也不是他父母犯了罪，是要在他身上顯出神的作為來。</a:t>
            </a:r>
            <a:r>
              <a:rPr lang="en-US" altLang="zh-TW" sz="2000" b="1" dirty="0" smtClean="0"/>
              <a:t>		</a:t>
            </a:r>
            <a:r>
              <a:rPr lang="zh-CN" altLang="en-US" sz="2000" b="1" dirty="0" smtClean="0"/>
              <a:t>約</a:t>
            </a:r>
            <a:r>
              <a:rPr lang="en-US" altLang="zh-CN" sz="2000" b="1" dirty="0" smtClean="0"/>
              <a:t>9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3</a:t>
            </a:r>
            <a:endParaRPr lang="en-AU" sz="2000" b="1" dirty="0" smtClean="0"/>
          </a:p>
          <a:p>
            <a:endParaRPr lang="en-AU" dirty="0"/>
          </a:p>
        </p:txBody>
      </p:sp>
      <p:pic>
        <p:nvPicPr>
          <p:cNvPr id="1026" name="Picture 2" descr="C:\Users\Johnson\Pictures\1622275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329608"/>
            <a:ext cx="4572000" cy="352839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要凡事謝恩</a:t>
            </a:r>
            <a:endParaRPr lang="en-AU" sz="2800" dirty="0"/>
          </a:p>
        </p:txBody>
      </p:sp>
      <p:pic>
        <p:nvPicPr>
          <p:cNvPr id="5" name="Content Placeholder 4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3928" y="0"/>
            <a:ext cx="2736304" cy="184482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zh-CN" altLang="en-US" sz="2000" b="1" dirty="0" smtClean="0"/>
              <a:t>感謝神！因祂有說不盡的恩賜！</a:t>
            </a:r>
            <a:r>
              <a:rPr lang="en-US" altLang="zh-CN" sz="2000" b="1" dirty="0" smtClean="0"/>
              <a:t>               </a:t>
            </a:r>
            <a:r>
              <a:rPr lang="zh-CN" altLang="en-US" sz="2000" b="1" dirty="0" smtClean="0"/>
              <a:t>林後</a:t>
            </a:r>
            <a:r>
              <a:rPr lang="en-US" altLang="zh-CN" sz="2000" b="1" dirty="0" smtClean="0"/>
              <a:t>9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15</a:t>
            </a:r>
          </a:p>
          <a:p>
            <a:endParaRPr lang="en-US" sz="2000" b="1" dirty="0" smtClean="0"/>
          </a:p>
          <a:p>
            <a:r>
              <a:rPr lang="zh-CN" altLang="en-US" sz="2000" b="1" dirty="0" smtClean="0">
                <a:solidFill>
                  <a:srgbClr val="FF0000"/>
                </a:solidFill>
              </a:rPr>
              <a:t>主耶穌是謝</a:t>
            </a:r>
            <a:r>
              <a:rPr lang="zh-CN" altLang="en-US" sz="2000" b="1" smtClean="0">
                <a:solidFill>
                  <a:srgbClr val="FF0000"/>
                </a:solidFill>
              </a:rPr>
              <a:t>恩的緣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由。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endParaRPr lang="en-US" altLang="zh-CN" sz="2000" b="1" dirty="0" smtClean="0"/>
          </a:p>
          <a:p>
            <a:r>
              <a:rPr lang="zh-CN" altLang="en-US" sz="2000" b="1" dirty="0" smtClean="0"/>
              <a:t>我實實在在的告訴你們，那聽我話，又信差我來者的，就有永生；不至於定罪，是已經出死入生了。</a:t>
            </a:r>
            <a:r>
              <a:rPr lang="en-US" altLang="zh-CN" sz="2000" b="1" dirty="0" smtClean="0"/>
              <a:t>		</a:t>
            </a:r>
            <a:r>
              <a:rPr lang="zh-CN" altLang="en-US" sz="2000" b="1" dirty="0" smtClean="0"/>
              <a:t>約</a:t>
            </a:r>
            <a:r>
              <a:rPr lang="en-US" altLang="zh-CN" sz="2000" b="1" dirty="0" smtClean="0"/>
              <a:t>5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24</a:t>
            </a:r>
            <a:endParaRPr lang="en-AU" sz="2000" dirty="0" smtClean="0"/>
          </a:p>
          <a:p>
            <a:endParaRPr lang="en-US" dirty="0" smtClean="0"/>
          </a:p>
          <a:p>
            <a:r>
              <a:rPr lang="zh-CN" altLang="en-US" sz="2000" b="1" dirty="0" smtClean="0">
                <a:solidFill>
                  <a:srgbClr val="FF0000"/>
                </a:solidFill>
              </a:rPr>
              <a:t>一切都不是理所當然的，背後都有神的掌管祝福。</a:t>
            </a:r>
            <a:endParaRPr lang="en-AU" sz="20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www.pointblanknews.com/os1900_clip_image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3943" y="0"/>
            <a:ext cx="2480057" cy="3068960"/>
          </a:xfrm>
          <a:prstGeom prst="rect">
            <a:avLst/>
          </a:prstGeom>
          <a:noFill/>
        </p:spPr>
      </p:pic>
      <p:pic>
        <p:nvPicPr>
          <p:cNvPr id="2052" name="Picture 4" descr="https://encrypted-tbn3.gstatic.com/images?q=tbn:ANd9GcR0i6AFjbqRArX0DBWB9Ssz0GAWANTXjS8BPlwzjH7bB2dm8RgtG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1844824"/>
            <a:ext cx="2952328" cy="1800200"/>
          </a:xfrm>
          <a:prstGeom prst="rect">
            <a:avLst/>
          </a:prstGeom>
          <a:noFill/>
        </p:spPr>
      </p:pic>
      <p:pic>
        <p:nvPicPr>
          <p:cNvPr id="2054" name="Picture 6" descr="http://3.bp.blogspot.com/-2BjSWe240vg/TW9GGbH4D0I/AAAAAAAALaI/e-m45vhGcVY/s1600/life%2Bwithout%2Blimit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57975" y="3048000"/>
            <a:ext cx="2486025" cy="3621360"/>
          </a:xfrm>
          <a:prstGeom prst="rect">
            <a:avLst/>
          </a:prstGeom>
          <a:noFill/>
        </p:spPr>
      </p:pic>
      <p:pic>
        <p:nvPicPr>
          <p:cNvPr id="2056" name="Picture 8" descr="http://www.gospelherald.com/data/images/full/5405/nick-vujicic-and-family.jpg?w=72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1960" y="3690663"/>
            <a:ext cx="2448272" cy="316733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828</Words>
  <Application>Microsoft Office PowerPoint</Application>
  <PresentationFormat>On-screen Show (4:3)</PresentationFormat>
  <Paragraphs>59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神的旨意</vt:lpstr>
      <vt:lpstr>神的旨意</vt:lpstr>
      <vt:lpstr>要常常喜樂</vt:lpstr>
      <vt:lpstr>要常常喜樂</vt:lpstr>
      <vt:lpstr>要不住禱告</vt:lpstr>
      <vt:lpstr>要不住禱告</vt:lpstr>
      <vt:lpstr>要凡事謝恩</vt:lpstr>
      <vt:lpstr>要凡事謝恩</vt:lpstr>
      <vt:lpstr>要凡事謝恩</vt:lpstr>
      <vt:lpstr>基督再來</vt:lpstr>
      <vt:lpstr>神的旨意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神的旨意</dc:title>
  <dc:creator>Johnson</dc:creator>
  <cp:lastModifiedBy>Johnson</cp:lastModifiedBy>
  <cp:revision>27</cp:revision>
  <dcterms:created xsi:type="dcterms:W3CDTF">2014-07-24T10:56:28Z</dcterms:created>
  <dcterms:modified xsi:type="dcterms:W3CDTF">2014-08-16T10:02:53Z</dcterms:modified>
</cp:coreProperties>
</file>