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6" r:id="rId2"/>
    <p:sldId id="342" r:id="rId3"/>
    <p:sldId id="336" r:id="rId4"/>
    <p:sldId id="324" r:id="rId5"/>
    <p:sldId id="326" r:id="rId6"/>
    <p:sldId id="327" r:id="rId7"/>
    <p:sldId id="328" r:id="rId8"/>
    <p:sldId id="329" r:id="rId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4987" autoAdjust="0"/>
    <p:restoredTop sz="74194" autoAdjust="0"/>
  </p:normalViewPr>
  <p:slideViewPr>
    <p:cSldViewPr>
      <p:cViewPr>
        <p:scale>
          <a:sx n="96" d="100"/>
          <a:sy n="96" d="100"/>
        </p:scale>
        <p:origin x="-504" y="-7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EB1F2E6-1B27-424D-BCD0-9F63966901CC}" type="datetimeFigureOut">
              <a:rPr lang="en-SG" smtClean="0"/>
              <a:pPr/>
              <a:t>1/9/2014</a:t>
            </a:fld>
            <a:endParaRPr lang="en-SG"/>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SG"/>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D4EFDEED-5882-4A85-A9AB-531619962951}" type="slidenum">
              <a:rPr lang="en-SG" smtClean="0"/>
              <a:pPr/>
              <a:t>‹#›</a:t>
            </a:fld>
            <a:endParaRPr lang="en-SG"/>
          </a:p>
        </p:txBody>
      </p:sp>
    </p:spTree>
    <p:extLst>
      <p:ext uri="{BB962C8B-B14F-4D97-AF65-F5344CB8AC3E}">
        <p14:creationId xmlns:p14="http://schemas.microsoft.com/office/powerpoint/2010/main" val="390865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SG"/>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B6C313-4CF5-4DD5-A967-26DAB7907DEF}" type="datetimeFigureOut">
              <a:rPr lang="en-SG" smtClean="0"/>
              <a:pPr/>
              <a:t>1/9/2014</a:t>
            </a:fld>
            <a:endParaRPr lang="en-SG"/>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SG"/>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SG"/>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D7CD316-9952-47D5-BD0E-D3E02FD85484}" type="slidenum">
              <a:rPr lang="en-SG" smtClean="0"/>
              <a:pPr/>
              <a:t>‹#›</a:t>
            </a:fld>
            <a:endParaRPr lang="en-SG"/>
          </a:p>
        </p:txBody>
      </p:sp>
    </p:spTree>
    <p:extLst>
      <p:ext uri="{BB962C8B-B14F-4D97-AF65-F5344CB8AC3E}">
        <p14:creationId xmlns:p14="http://schemas.microsoft.com/office/powerpoint/2010/main" val="18228674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sz="1200" kern="1200" dirty="0" smtClean="0">
              <a:solidFill>
                <a:schemeClr val="tx1"/>
              </a:solidFill>
              <a:latin typeface="+mn-lt"/>
              <a:ea typeface="+mn-ea"/>
              <a:cs typeface="+mn-cs"/>
            </a:endParaRPr>
          </a:p>
          <a:p>
            <a:endParaRPr lang="en-SG" dirty="0"/>
          </a:p>
        </p:txBody>
      </p:sp>
      <p:sp>
        <p:nvSpPr>
          <p:cNvPr id="4" name="Slide Number Placeholder 3"/>
          <p:cNvSpPr>
            <a:spLocks noGrp="1"/>
          </p:cNvSpPr>
          <p:nvPr>
            <p:ph type="sldNum" sz="quarter" idx="10"/>
          </p:nvPr>
        </p:nvSpPr>
        <p:spPr/>
        <p:txBody>
          <a:bodyPr/>
          <a:lstStyle/>
          <a:p>
            <a:fld id="{8D7CD316-9952-47D5-BD0E-D3E02FD85484}" type="slidenum">
              <a:rPr lang="en-SG" smtClean="0"/>
              <a:pPr/>
              <a:t>1</a:t>
            </a:fld>
            <a:endParaRPr lang="en-SG"/>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sz="1200" b="1" kern="1200" dirty="0" smtClean="0">
                <a:solidFill>
                  <a:schemeClr val="tx1"/>
                </a:solidFill>
                <a:latin typeface="+mn-lt"/>
                <a:ea typeface="+mn-ea"/>
                <a:cs typeface="+mn-cs"/>
              </a:rPr>
              <a:t>引言：</a:t>
            </a:r>
            <a:endParaRPr lang="en-AU"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弟兄姐妹，朋友们早。</a:t>
            </a:r>
            <a:endParaRPr lang="en-AU" sz="1200" kern="1200" dirty="0" smtClean="0">
              <a:solidFill>
                <a:schemeClr val="tx1"/>
              </a:solidFill>
              <a:latin typeface="+mn-lt"/>
              <a:ea typeface="+mn-ea"/>
              <a:cs typeface="+mn-cs"/>
            </a:endParaRPr>
          </a:p>
          <a:p>
            <a:endParaRPr lang="en-US" altLang="zh-CN" sz="1200" b="1"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你们听见吗</a:t>
            </a:r>
            <a:r>
              <a:rPr lang="en-AU" altLang="zh-CN" sz="1200" kern="1200" dirty="0" smtClean="0">
                <a:solidFill>
                  <a:schemeClr val="tx1"/>
                </a:solidFill>
                <a:latin typeface="+mn-lt"/>
                <a:ea typeface="+mn-ea"/>
                <a:cs typeface="+mn-cs"/>
              </a:rPr>
              <a:t>?</a:t>
            </a:r>
            <a:endParaRPr lang="en-AU" sz="1200" kern="1200" dirty="0" smtClean="0">
              <a:solidFill>
                <a:schemeClr val="tx1"/>
              </a:solidFill>
              <a:latin typeface="+mn-lt"/>
              <a:ea typeface="+mn-ea"/>
              <a:cs typeface="+mn-cs"/>
            </a:endParaRPr>
          </a:p>
          <a:p>
            <a:r>
              <a:rPr lang="en-US" sz="1200" kern="1200" dirty="0" smtClean="0">
                <a:solidFill>
                  <a:schemeClr val="tx1"/>
                </a:solidFill>
                <a:latin typeface="+mn-lt"/>
                <a:ea typeface="+mn-ea"/>
                <a:cs typeface="+mn-cs"/>
              </a:rPr>
              <a:t> </a:t>
            </a:r>
            <a:endParaRPr lang="en-AU"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你们听见什么了？我们听见赞美小组带领我们赞美我们的神，我们听见粤语之家给我们唱的“我们爱，因为神先爱我们”。我们也听见</a:t>
            </a:r>
            <a:r>
              <a:rPr lang="en-US" sz="1200" kern="1200" dirty="0" smtClean="0">
                <a:solidFill>
                  <a:schemeClr val="tx1"/>
                </a:solidFill>
                <a:latin typeface="+mn-lt"/>
                <a:ea typeface="+mn-ea"/>
                <a:cs typeface="+mn-cs"/>
              </a:rPr>
              <a:t>Mark</a:t>
            </a:r>
            <a:r>
              <a:rPr lang="zh-CN" altLang="en-US" sz="1200" kern="1200" dirty="0" smtClean="0">
                <a:solidFill>
                  <a:schemeClr val="tx1"/>
                </a:solidFill>
                <a:latin typeface="+mn-lt"/>
                <a:ea typeface="+mn-ea"/>
                <a:cs typeface="+mn-cs"/>
              </a:rPr>
              <a:t>弟兄带领我们一起向神祷告。现在你们也听见我在说话。更重要的，盼望我们今天更听见神的话语，让我们不只用耳听，也用心领悟。让我们一起祷告。</a:t>
            </a:r>
            <a:endParaRPr lang="en-AU" sz="1200" kern="1200" dirty="0" smtClean="0">
              <a:solidFill>
                <a:schemeClr val="tx1"/>
              </a:solidFill>
              <a:latin typeface="+mn-lt"/>
              <a:ea typeface="+mn-ea"/>
              <a:cs typeface="+mn-cs"/>
            </a:endParaRPr>
          </a:p>
          <a:p>
            <a:endParaRPr lang="en-SG" dirty="0"/>
          </a:p>
        </p:txBody>
      </p:sp>
      <p:sp>
        <p:nvSpPr>
          <p:cNvPr id="4" name="Slide Number Placeholder 3"/>
          <p:cNvSpPr>
            <a:spLocks noGrp="1"/>
          </p:cNvSpPr>
          <p:nvPr>
            <p:ph type="sldNum" sz="quarter" idx="10"/>
          </p:nvPr>
        </p:nvSpPr>
        <p:spPr/>
        <p:txBody>
          <a:bodyPr/>
          <a:lstStyle/>
          <a:p>
            <a:fld id="{8D7CD316-9952-47D5-BD0E-D3E02FD85484}" type="slidenum">
              <a:rPr lang="en-SG" smtClean="0"/>
              <a:pPr/>
              <a:t>2</a:t>
            </a:fld>
            <a:endParaRPr lang="en-SG"/>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sz="1200" b="1" kern="1200" dirty="0" smtClean="0">
                <a:solidFill>
                  <a:schemeClr val="tx1"/>
                </a:solidFill>
                <a:latin typeface="+mn-lt"/>
                <a:ea typeface="+mn-ea"/>
                <a:cs typeface="+mn-cs"/>
              </a:rPr>
              <a:t>祷告：</a:t>
            </a:r>
            <a:endParaRPr lang="en-AU" sz="1200" kern="1200" dirty="0" smtClean="0">
              <a:solidFill>
                <a:schemeClr val="tx1"/>
              </a:solidFill>
              <a:latin typeface="+mn-lt"/>
              <a:ea typeface="+mn-ea"/>
              <a:cs typeface="+mn-cs"/>
            </a:endParaRPr>
          </a:p>
          <a:p>
            <a:r>
              <a:rPr lang="en-US" sz="1200" b="1" kern="1200" dirty="0" smtClean="0">
                <a:solidFill>
                  <a:schemeClr val="tx1"/>
                </a:solidFill>
                <a:latin typeface="+mn-lt"/>
                <a:ea typeface="+mn-ea"/>
                <a:cs typeface="+mn-cs"/>
              </a:rPr>
              <a:t> </a:t>
            </a:r>
            <a:endParaRPr lang="en-AU"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神啊，你的话语，是要我们听见的。但是我们很多时候没听见，有时我们没留意听，有时我们听了就忘了，没听进心里。但是你说：恐怕只要我们用耳倾听，心里领悟，回转过来，回到你身边，你就必照你所应许的医治我们。这是你亲口说的。求主帮助我们一起来聆听你的话语。祷告祈求，奉主基督的名，阿门！</a:t>
            </a:r>
            <a:endParaRPr lang="en-AU" sz="1200" kern="1200" dirty="0" smtClean="0">
              <a:solidFill>
                <a:schemeClr val="tx1"/>
              </a:solidFill>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8D7CD316-9952-47D5-BD0E-D3E02FD85484}" type="slidenum">
              <a:rPr lang="en-SG" smtClean="0"/>
              <a:pPr/>
              <a:t>3</a:t>
            </a:fld>
            <a:endParaRPr lang="en-SG"/>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sz="1200" kern="1200" dirty="0" smtClean="0">
                <a:solidFill>
                  <a:schemeClr val="tx1"/>
                </a:solidFill>
                <a:latin typeface="+mn-lt"/>
                <a:ea typeface="+mn-ea"/>
                <a:cs typeface="+mn-cs"/>
              </a:rPr>
              <a:t>撒种的比喻是大家都很熟悉的比喻。一个撒种的出去撒种。撒的时候，有一些落在路旁，被飞鸟吃掉了。有一些落在泥土不多的石头上，因为土浅，虽然他很快就发苗，但是因为没有根，太阳一出来，很快就枯死了。有一些落在荆棘里，荆棘长起来，把他们挤住了。也有一些落在沃土里，有充足的雨水，阳光，就慢慢成长，结出果子。</a:t>
            </a:r>
            <a:endParaRPr lang="en-AU" sz="1200" kern="1200" dirty="0" smtClean="0">
              <a:solidFill>
                <a:schemeClr val="tx1"/>
              </a:solidFill>
              <a:latin typeface="+mn-lt"/>
              <a:ea typeface="+mn-ea"/>
              <a:cs typeface="+mn-cs"/>
            </a:endParaRPr>
          </a:p>
          <a:p>
            <a:r>
              <a:rPr lang="zh-CN" altLang="en-US" sz="1200" kern="1200" dirty="0" smtClean="0">
                <a:solidFill>
                  <a:schemeClr val="tx1"/>
                </a:solidFill>
                <a:latin typeface="+mn-lt"/>
                <a:ea typeface="+mn-ea"/>
                <a:cs typeface="+mn-cs"/>
              </a:rPr>
              <a:t>要解释撒种的比喻并不太难，因为马太十三</a:t>
            </a:r>
            <a:r>
              <a:rPr lang="en-US" sz="1200" kern="1200" dirty="0" smtClean="0">
                <a:solidFill>
                  <a:schemeClr val="tx1"/>
                </a:solidFill>
                <a:latin typeface="+mn-lt"/>
                <a:ea typeface="+mn-ea"/>
                <a:cs typeface="+mn-cs"/>
              </a:rPr>
              <a:t>18-23</a:t>
            </a:r>
            <a:r>
              <a:rPr lang="zh-CN" altLang="en-US" sz="1200" kern="1200" dirty="0" smtClean="0">
                <a:solidFill>
                  <a:schemeClr val="tx1"/>
                </a:solidFill>
                <a:latin typeface="+mn-lt"/>
                <a:ea typeface="+mn-ea"/>
                <a:cs typeface="+mn-cs"/>
              </a:rPr>
              <a:t>节已经替我们解释得很清楚了。今天我想花多一点时间来思想撒种的比喻、和解释撒种比喻中间这一段经文，第</a:t>
            </a:r>
            <a:r>
              <a:rPr lang="en-AU" sz="1200" kern="1200" dirty="0" smtClean="0">
                <a:solidFill>
                  <a:schemeClr val="tx1"/>
                </a:solidFill>
                <a:latin typeface="+mn-lt"/>
                <a:ea typeface="+mn-ea"/>
                <a:cs typeface="+mn-cs"/>
              </a:rPr>
              <a:t>10-17</a:t>
            </a:r>
            <a:r>
              <a:rPr lang="zh-CN" altLang="en-US" sz="1200" kern="1200" dirty="0" smtClean="0">
                <a:solidFill>
                  <a:schemeClr val="tx1"/>
                </a:solidFill>
                <a:latin typeface="+mn-lt"/>
                <a:ea typeface="+mn-ea"/>
                <a:cs typeface="+mn-cs"/>
              </a:rPr>
              <a:t>节。为什么马太特意在这里记载了这一段经文？他有什么特别意义吗？</a:t>
            </a:r>
            <a:endParaRPr lang="en-AU" sz="1200" kern="1200" dirty="0" smtClean="0">
              <a:solidFill>
                <a:schemeClr val="tx1"/>
              </a:solidFill>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8D7CD316-9952-47D5-BD0E-D3E02FD85484}" type="slidenum">
              <a:rPr lang="en-SG" smtClean="0"/>
              <a:pPr/>
              <a:t>4</a:t>
            </a:fld>
            <a:endParaRPr lang="en-SG"/>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sz="1200" kern="1200" dirty="0" smtClean="0">
                <a:solidFill>
                  <a:schemeClr val="tx1"/>
                </a:solidFill>
                <a:latin typeface="+mn-lt"/>
                <a:ea typeface="+mn-ea"/>
                <a:cs typeface="+mn-cs"/>
              </a:rPr>
              <a:t>马太福音</a:t>
            </a:r>
            <a:r>
              <a:rPr lang="en-AU" sz="1200" kern="1200" dirty="0" smtClean="0">
                <a:solidFill>
                  <a:schemeClr val="tx1"/>
                </a:solidFill>
                <a:latin typeface="+mn-lt"/>
                <a:ea typeface="+mn-ea"/>
                <a:cs typeface="+mn-cs"/>
              </a:rPr>
              <a:t>13:10-17</a:t>
            </a:r>
            <a:r>
              <a:rPr lang="zh-CN" altLang="en-US" sz="1200" kern="1200" dirty="0" smtClean="0">
                <a:solidFill>
                  <a:schemeClr val="tx1"/>
                </a:solidFill>
                <a:latin typeface="+mn-lt"/>
                <a:ea typeface="+mn-ea"/>
                <a:cs typeface="+mn-cs"/>
              </a:rPr>
              <a:t>基本上回答了门徒的一个问题，在第</a:t>
            </a:r>
            <a:r>
              <a:rPr lang="en-AU" sz="1200" kern="1200" dirty="0" smtClean="0">
                <a:solidFill>
                  <a:schemeClr val="tx1"/>
                </a:solidFill>
                <a:latin typeface="+mn-lt"/>
                <a:ea typeface="+mn-ea"/>
                <a:cs typeface="+mn-cs"/>
              </a:rPr>
              <a:t>10</a:t>
            </a:r>
            <a:r>
              <a:rPr lang="zh-CN" altLang="en-US" sz="1200" kern="1200" dirty="0" smtClean="0">
                <a:solidFill>
                  <a:schemeClr val="tx1"/>
                </a:solidFill>
                <a:latin typeface="+mn-lt"/>
                <a:ea typeface="+mn-ea"/>
                <a:cs typeface="+mn-cs"/>
              </a:rPr>
              <a:t>节，门徒问耶稣，</a:t>
            </a:r>
            <a:r>
              <a:rPr lang="zh-CN" altLang="en-US" sz="1200" b="1" kern="1200" dirty="0" smtClean="0">
                <a:solidFill>
                  <a:schemeClr val="tx1"/>
                </a:solidFill>
                <a:latin typeface="+mn-lt"/>
                <a:ea typeface="+mn-ea"/>
                <a:cs typeface="+mn-cs"/>
              </a:rPr>
              <a:t>为什么对众人讲话要用比喻？</a:t>
            </a:r>
            <a:r>
              <a:rPr lang="zh-CN" altLang="en-US" sz="1200" kern="1200" dirty="0" smtClean="0">
                <a:solidFill>
                  <a:schemeClr val="tx1"/>
                </a:solidFill>
                <a:latin typeface="+mn-lt"/>
                <a:ea typeface="+mn-ea"/>
                <a:cs typeface="+mn-cs"/>
              </a:rPr>
              <a:t>或者说，为什么对众人要讲故事呢？为什么不直接说你要说的呢？</a:t>
            </a:r>
            <a:endParaRPr lang="en-AU"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p>
          <a:p>
            <a:pPr lvl="0"/>
            <a:r>
              <a:rPr lang="zh-CN" altLang="en-US" sz="1200" kern="1200" dirty="0" smtClean="0">
                <a:solidFill>
                  <a:schemeClr val="tx1"/>
                </a:solidFill>
                <a:latin typeface="+mn-lt"/>
                <a:ea typeface="+mn-ea"/>
                <a:cs typeface="+mn-cs"/>
              </a:rPr>
              <a:t>如果今天你去</a:t>
            </a:r>
            <a:r>
              <a:rPr lang="en-AU" sz="1200" kern="1200" dirty="0" smtClean="0">
                <a:solidFill>
                  <a:schemeClr val="tx1"/>
                </a:solidFill>
                <a:latin typeface="+mn-lt"/>
                <a:ea typeface="+mn-ea"/>
                <a:cs typeface="+mn-cs"/>
              </a:rPr>
              <a:t>UQ</a:t>
            </a:r>
            <a:r>
              <a:rPr lang="zh-CN" altLang="en-US" sz="1200" kern="1200" dirty="0" smtClean="0">
                <a:solidFill>
                  <a:schemeClr val="tx1"/>
                </a:solidFill>
                <a:latin typeface="+mn-lt"/>
                <a:ea typeface="+mn-ea"/>
                <a:cs typeface="+mn-cs"/>
              </a:rPr>
              <a:t>上课，你要学一些理论，但是那个老师就偏偏不讲理论，整天跟你说故事，但是又不跟你解释故事的意思，你会有什么反应呢？会很烦吗？因为听不懂，我想我会。但是如果你听得懂那个故事所要带出来的意思的话，我想你一定会很开心，因为你在想，我尽然听得明白，我还这个学费太值得了。</a:t>
            </a:r>
            <a:endParaRPr lang="en-AU" sz="1200" kern="1200" dirty="0" smtClean="0">
              <a:solidFill>
                <a:schemeClr val="tx1"/>
              </a:solidFill>
              <a:latin typeface="+mn-lt"/>
              <a:ea typeface="+mn-ea"/>
              <a:cs typeface="+mn-cs"/>
            </a:endParaRPr>
          </a:p>
          <a:p>
            <a:r>
              <a:rPr lang="en-AU" sz="1200" kern="1200" dirty="0" smtClean="0">
                <a:solidFill>
                  <a:schemeClr val="tx1"/>
                </a:solidFill>
                <a:latin typeface="+mn-lt"/>
                <a:ea typeface="+mn-ea"/>
                <a:cs typeface="+mn-cs"/>
              </a:rPr>
              <a:t> </a:t>
            </a:r>
          </a:p>
          <a:p>
            <a:r>
              <a:rPr lang="zh-CN" altLang="en-US" sz="1200" kern="1200" dirty="0" smtClean="0">
                <a:solidFill>
                  <a:schemeClr val="tx1"/>
                </a:solidFill>
                <a:latin typeface="+mn-lt"/>
                <a:ea typeface="+mn-ea"/>
                <a:cs typeface="+mn-cs"/>
              </a:rPr>
              <a:t>同样的道理，耶稣用比喻的原因，是因为天国的奥秘，是要叫那跟谁耶稣的人知道。而为了让这些人能容易明白，耶稣用了当时最容易让这些生活在加利利海边的人能产生共鸣的例子，耶稣用农夫来形容他自己。</a:t>
            </a:r>
            <a:endParaRPr lang="en-AU" sz="1200" kern="1200" dirty="0" smtClean="0">
              <a:solidFill>
                <a:schemeClr val="tx1"/>
              </a:solidFill>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8D7CD316-9952-47D5-BD0E-D3E02FD85484}" type="slidenum">
              <a:rPr lang="en-SG" smtClean="0"/>
              <a:pPr/>
              <a:t>5</a:t>
            </a:fld>
            <a:endParaRPr lang="en-SG"/>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zh-CN" altLang="en-US" sz="1200" kern="1200" dirty="0" smtClean="0">
                <a:solidFill>
                  <a:schemeClr val="tx1"/>
                </a:solidFill>
                <a:latin typeface="+mn-lt"/>
                <a:ea typeface="+mn-ea"/>
                <a:cs typeface="+mn-cs"/>
              </a:rPr>
              <a:t>我们当中可能有一些弟兄姐妹去过加利利海边，这里有一些相片。当时这里居住的都是农夫，要不然就是牧羊人。因此耶稣最常用牧人或农夫来形容他自己。</a:t>
            </a:r>
            <a:endParaRPr lang="en-AU" sz="1200" kern="1200" dirty="0" smtClean="0">
              <a:solidFill>
                <a:schemeClr val="tx1"/>
              </a:solidFill>
              <a:latin typeface="+mn-lt"/>
              <a:ea typeface="+mn-ea"/>
              <a:cs typeface="+mn-cs"/>
            </a:endParaRPr>
          </a:p>
          <a:p>
            <a:endParaRPr lang="en-AU" dirty="0"/>
          </a:p>
        </p:txBody>
      </p:sp>
      <p:sp>
        <p:nvSpPr>
          <p:cNvPr id="4" name="Slide Number Placeholder 3"/>
          <p:cNvSpPr>
            <a:spLocks noGrp="1"/>
          </p:cNvSpPr>
          <p:nvPr>
            <p:ph type="sldNum" sz="quarter" idx="10"/>
          </p:nvPr>
        </p:nvSpPr>
        <p:spPr/>
        <p:txBody>
          <a:bodyPr/>
          <a:lstStyle/>
          <a:p>
            <a:fld id="{8D7CD316-9952-47D5-BD0E-D3E02FD85484}" type="slidenum">
              <a:rPr lang="en-SG" smtClean="0"/>
              <a:pPr/>
              <a:t>6</a:t>
            </a:fld>
            <a:endParaRPr lang="en-S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SG"/>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SG"/>
          </a:p>
        </p:txBody>
      </p:sp>
      <p:sp>
        <p:nvSpPr>
          <p:cNvPr id="4" name="Date Placeholder 3"/>
          <p:cNvSpPr>
            <a:spLocks noGrp="1"/>
          </p:cNvSpPr>
          <p:nvPr>
            <p:ph type="dt" sz="half" idx="10"/>
          </p:nvPr>
        </p:nvSpPr>
        <p:spPr/>
        <p:txBody>
          <a:bodyPr/>
          <a:lstStyle/>
          <a:p>
            <a:fld id="{B0365C89-55CF-4E46-9AC9-71C82D12CFA7}" type="datetimeFigureOut">
              <a:rPr lang="en-SG" smtClean="0"/>
              <a:pPr/>
              <a:t>1/9/2014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B0365C89-55CF-4E46-9AC9-71C82D12CFA7}" type="datetimeFigureOut">
              <a:rPr lang="en-SG" smtClean="0"/>
              <a:pPr/>
              <a:t>1/9/2014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B0365C89-55CF-4E46-9AC9-71C82D12CFA7}" type="datetimeFigureOut">
              <a:rPr lang="en-SG" smtClean="0"/>
              <a:pPr/>
              <a:t>1/9/2014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10"/>
          </p:nvPr>
        </p:nvSpPr>
        <p:spPr/>
        <p:txBody>
          <a:bodyPr/>
          <a:lstStyle/>
          <a:p>
            <a:fld id="{B0365C89-55CF-4E46-9AC9-71C82D12CFA7}" type="datetimeFigureOut">
              <a:rPr lang="en-SG" smtClean="0"/>
              <a:pPr/>
              <a:t>1/9/2014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0365C89-55CF-4E46-9AC9-71C82D12CFA7}" type="datetimeFigureOut">
              <a:rPr lang="en-SG" smtClean="0"/>
              <a:pPr/>
              <a:t>1/9/2014</a:t>
            </a:fld>
            <a:endParaRPr lang="en-SG"/>
          </a:p>
        </p:txBody>
      </p:sp>
      <p:sp>
        <p:nvSpPr>
          <p:cNvPr id="5" name="Footer Placeholder 4"/>
          <p:cNvSpPr>
            <a:spLocks noGrp="1"/>
          </p:cNvSpPr>
          <p:nvPr>
            <p:ph type="ftr" sz="quarter" idx="11"/>
          </p:nvPr>
        </p:nvSpPr>
        <p:spPr/>
        <p:txBody>
          <a:bodyPr/>
          <a:lstStyle/>
          <a:p>
            <a:endParaRPr lang="en-SG"/>
          </a:p>
        </p:txBody>
      </p:sp>
      <p:sp>
        <p:nvSpPr>
          <p:cNvPr id="6" name="Slide Number Placeholder 5"/>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Date Placeholder 4"/>
          <p:cNvSpPr>
            <a:spLocks noGrp="1"/>
          </p:cNvSpPr>
          <p:nvPr>
            <p:ph type="dt" sz="half" idx="10"/>
          </p:nvPr>
        </p:nvSpPr>
        <p:spPr/>
        <p:txBody>
          <a:bodyPr/>
          <a:lstStyle/>
          <a:p>
            <a:fld id="{B0365C89-55CF-4E46-9AC9-71C82D12CFA7}" type="datetimeFigureOut">
              <a:rPr lang="en-SG" smtClean="0"/>
              <a:pPr/>
              <a:t>1/9/2014</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Date Placeholder 6"/>
          <p:cNvSpPr>
            <a:spLocks noGrp="1"/>
          </p:cNvSpPr>
          <p:nvPr>
            <p:ph type="dt" sz="half" idx="10"/>
          </p:nvPr>
        </p:nvSpPr>
        <p:spPr/>
        <p:txBody>
          <a:bodyPr/>
          <a:lstStyle/>
          <a:p>
            <a:fld id="{B0365C89-55CF-4E46-9AC9-71C82D12CFA7}" type="datetimeFigureOut">
              <a:rPr lang="en-SG" smtClean="0"/>
              <a:pPr/>
              <a:t>1/9/2014</a:t>
            </a:fld>
            <a:endParaRPr lang="en-SG"/>
          </a:p>
        </p:txBody>
      </p:sp>
      <p:sp>
        <p:nvSpPr>
          <p:cNvPr id="8" name="Footer Placeholder 7"/>
          <p:cNvSpPr>
            <a:spLocks noGrp="1"/>
          </p:cNvSpPr>
          <p:nvPr>
            <p:ph type="ftr" sz="quarter" idx="11"/>
          </p:nvPr>
        </p:nvSpPr>
        <p:spPr/>
        <p:txBody>
          <a:bodyPr/>
          <a:lstStyle/>
          <a:p>
            <a:endParaRPr lang="en-SG"/>
          </a:p>
        </p:txBody>
      </p:sp>
      <p:sp>
        <p:nvSpPr>
          <p:cNvPr id="9" name="Slide Number Placeholder 8"/>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Date Placeholder 2"/>
          <p:cNvSpPr>
            <a:spLocks noGrp="1"/>
          </p:cNvSpPr>
          <p:nvPr>
            <p:ph type="dt" sz="half" idx="10"/>
          </p:nvPr>
        </p:nvSpPr>
        <p:spPr/>
        <p:txBody>
          <a:bodyPr/>
          <a:lstStyle/>
          <a:p>
            <a:fld id="{B0365C89-55CF-4E46-9AC9-71C82D12CFA7}" type="datetimeFigureOut">
              <a:rPr lang="en-SG" smtClean="0"/>
              <a:pPr/>
              <a:t>1/9/2014</a:t>
            </a:fld>
            <a:endParaRPr lang="en-SG"/>
          </a:p>
        </p:txBody>
      </p:sp>
      <p:sp>
        <p:nvSpPr>
          <p:cNvPr id="4" name="Footer Placeholder 3"/>
          <p:cNvSpPr>
            <a:spLocks noGrp="1"/>
          </p:cNvSpPr>
          <p:nvPr>
            <p:ph type="ftr" sz="quarter" idx="11"/>
          </p:nvPr>
        </p:nvSpPr>
        <p:spPr/>
        <p:txBody>
          <a:bodyPr/>
          <a:lstStyle/>
          <a:p>
            <a:endParaRPr lang="en-SG"/>
          </a:p>
        </p:txBody>
      </p:sp>
      <p:sp>
        <p:nvSpPr>
          <p:cNvPr id="5" name="Slide Number Placeholder 4"/>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0365C89-55CF-4E46-9AC9-71C82D12CFA7}" type="datetimeFigureOut">
              <a:rPr lang="en-SG" smtClean="0"/>
              <a:pPr/>
              <a:t>1/9/2014</a:t>
            </a:fld>
            <a:endParaRPr lang="en-SG"/>
          </a:p>
        </p:txBody>
      </p:sp>
      <p:sp>
        <p:nvSpPr>
          <p:cNvPr id="3" name="Footer Placeholder 2"/>
          <p:cNvSpPr>
            <a:spLocks noGrp="1"/>
          </p:cNvSpPr>
          <p:nvPr>
            <p:ph type="ftr" sz="quarter" idx="11"/>
          </p:nvPr>
        </p:nvSpPr>
        <p:spPr/>
        <p:txBody>
          <a:bodyPr/>
          <a:lstStyle/>
          <a:p>
            <a:endParaRPr lang="en-SG"/>
          </a:p>
        </p:txBody>
      </p:sp>
      <p:sp>
        <p:nvSpPr>
          <p:cNvPr id="4" name="Slide Number Placeholder 3"/>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365C89-55CF-4E46-9AC9-71C82D12CFA7}" type="datetimeFigureOut">
              <a:rPr lang="en-SG" smtClean="0"/>
              <a:pPr/>
              <a:t>1/9/2014</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SG"/>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0365C89-55CF-4E46-9AC9-71C82D12CFA7}" type="datetimeFigureOut">
              <a:rPr lang="en-SG" smtClean="0"/>
              <a:pPr/>
              <a:t>1/9/2014</a:t>
            </a:fld>
            <a:endParaRPr lang="en-SG"/>
          </a:p>
        </p:txBody>
      </p:sp>
      <p:sp>
        <p:nvSpPr>
          <p:cNvPr id="6" name="Footer Placeholder 5"/>
          <p:cNvSpPr>
            <a:spLocks noGrp="1"/>
          </p:cNvSpPr>
          <p:nvPr>
            <p:ph type="ftr" sz="quarter" idx="11"/>
          </p:nvPr>
        </p:nvSpPr>
        <p:spPr/>
        <p:txBody>
          <a:bodyPr/>
          <a:lstStyle/>
          <a:p>
            <a:endParaRPr lang="en-SG"/>
          </a:p>
        </p:txBody>
      </p:sp>
      <p:sp>
        <p:nvSpPr>
          <p:cNvPr id="7" name="Slide Number Placeholder 6"/>
          <p:cNvSpPr>
            <a:spLocks noGrp="1"/>
          </p:cNvSpPr>
          <p:nvPr>
            <p:ph type="sldNum" sz="quarter" idx="12"/>
          </p:nvPr>
        </p:nvSpPr>
        <p:spPr/>
        <p:txBody>
          <a:bodyPr/>
          <a:lstStyle/>
          <a:p>
            <a:fld id="{E1A1162B-4E12-40C0-A3D6-025B3D2947E4}" type="slidenum">
              <a:rPr lang="en-SG" smtClean="0"/>
              <a:pPr/>
              <a:t>‹#›</a:t>
            </a:fld>
            <a:endParaRPr lang="en-SG"/>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SG"/>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0365C89-55CF-4E46-9AC9-71C82D12CFA7}" type="datetimeFigureOut">
              <a:rPr lang="en-SG" smtClean="0"/>
              <a:pPr/>
              <a:t>1/9/2014</a:t>
            </a:fld>
            <a:endParaRPr lang="en-SG"/>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SG"/>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1A1162B-4E12-40C0-A3D6-025B3D2947E4}" type="slidenum">
              <a:rPr lang="en-SG" smtClean="0"/>
              <a:pPr/>
              <a:t>‹#›</a:t>
            </a:fld>
            <a:endParaRPr lang="en-SG"/>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12"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image" Target="../media/image5.png"/><Relationship Id="rId11" Type="http://schemas.openxmlformats.org/officeDocument/2006/relationships/image" Target="../media/image10.png"/><Relationship Id="rId5" Type="http://schemas.openxmlformats.org/officeDocument/2006/relationships/image" Target="../media/image4.jpeg"/><Relationship Id="rId10" Type="http://schemas.openxmlformats.org/officeDocument/2006/relationships/image" Target="../media/image9.png"/><Relationship Id="rId4" Type="http://schemas.openxmlformats.org/officeDocument/2006/relationships/image" Target="../media/image3.jpeg"/><Relationship Id="rId9" Type="http://schemas.openxmlformats.org/officeDocument/2006/relationships/image" Target="../media/image8.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12.jpe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5157192"/>
            <a:ext cx="9144000" cy="720080"/>
          </a:xfrm>
          <a:solidFill>
            <a:srgbClr val="92D050"/>
          </a:solidFill>
        </p:spPr>
        <p:txBody>
          <a:bodyPr>
            <a:noAutofit/>
          </a:bodyPr>
          <a:lstStyle/>
          <a:p>
            <a:r>
              <a:rPr lang="zh-CN" altLang="en-US" sz="4400" b="1" dirty="0" smtClean="0">
                <a:solidFill>
                  <a:srgbClr val="FFFF00"/>
                </a:solidFill>
              </a:rPr>
              <a:t>马太福音十三 </a:t>
            </a:r>
            <a:r>
              <a:rPr lang="en-US" altLang="zh-CN" sz="4400" b="1" dirty="0" smtClean="0">
                <a:solidFill>
                  <a:srgbClr val="FFFF00"/>
                </a:solidFill>
              </a:rPr>
              <a:t>1-17</a:t>
            </a:r>
            <a:endParaRPr lang="en-SG" sz="4400" b="1" dirty="0">
              <a:solidFill>
                <a:srgbClr val="FFFF00"/>
              </a:solidFill>
            </a:endParaRPr>
          </a:p>
        </p:txBody>
      </p:sp>
      <p:sp>
        <p:nvSpPr>
          <p:cNvPr id="2" name="Title 1"/>
          <p:cNvSpPr>
            <a:spLocks noGrp="1"/>
          </p:cNvSpPr>
          <p:nvPr>
            <p:ph type="ctrTitle"/>
          </p:nvPr>
        </p:nvSpPr>
        <p:spPr>
          <a:xfrm>
            <a:off x="683568" y="1196752"/>
            <a:ext cx="8064896" cy="2088232"/>
          </a:xfrm>
        </p:spPr>
        <p:txBody>
          <a:bodyPr>
            <a:normAutofit/>
          </a:bodyPr>
          <a:lstStyle/>
          <a:p>
            <a:r>
              <a:rPr lang="zh-CN" altLang="en-US" sz="6600" b="1" dirty="0" smtClean="0">
                <a:solidFill>
                  <a:srgbClr val="C00000"/>
                </a:solidFill>
              </a:rPr>
              <a:t>用耳倾听、用心领悟</a:t>
            </a:r>
            <a:endParaRPr lang="en-SG" sz="6600" b="1" dirty="0">
              <a:solidFill>
                <a:srgbClr val="C00000"/>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55576" y="332656"/>
            <a:ext cx="7704856" cy="2088232"/>
          </a:xfrm>
        </p:spPr>
        <p:txBody>
          <a:bodyPr>
            <a:normAutofit/>
          </a:bodyPr>
          <a:lstStyle/>
          <a:p>
            <a:r>
              <a:rPr lang="zh-CN" altLang="en-US" sz="6000" b="1" dirty="0" smtClean="0">
                <a:solidFill>
                  <a:srgbClr val="C00000"/>
                </a:solidFill>
              </a:rPr>
              <a:t>你听见吗？</a:t>
            </a:r>
            <a:endParaRPr lang="en-AU" sz="6000" b="1" dirty="0">
              <a:solidFill>
                <a:srgbClr val="C00000"/>
              </a:solidFill>
            </a:endParaRPr>
          </a:p>
        </p:txBody>
      </p:sp>
      <p:pic>
        <p:nvPicPr>
          <p:cNvPr id="30722" name="Picture 2" descr="https://julieamarxhausen.files.wordpress.com/2012/06/886837-001.jpg"/>
          <p:cNvPicPr>
            <a:picLocks noChangeAspect="1" noChangeArrowheads="1"/>
          </p:cNvPicPr>
          <p:nvPr/>
        </p:nvPicPr>
        <p:blipFill>
          <a:blip r:embed="rId3" cstate="print"/>
          <a:srcRect/>
          <a:stretch>
            <a:fillRect/>
          </a:stretch>
        </p:blipFill>
        <p:spPr bwMode="auto">
          <a:xfrm>
            <a:off x="2483768" y="2132856"/>
            <a:ext cx="4095905" cy="4104456"/>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485127"/>
            <a:ext cx="8839200" cy="6372873"/>
          </a:xfrm>
        </p:spPr>
        <p:txBody>
          <a:bodyPr>
            <a:normAutofit fontScale="92500" lnSpcReduction="20000"/>
          </a:bodyPr>
          <a:lstStyle/>
          <a:p>
            <a:pPr>
              <a:lnSpc>
                <a:spcPct val="120000"/>
              </a:lnSpc>
              <a:spcBef>
                <a:spcPts val="0"/>
              </a:spcBef>
              <a:buNone/>
            </a:pPr>
            <a:r>
              <a:rPr lang="en-US" altLang="zh-TW" sz="3600" b="1" baseline="30000" dirty="0" smtClean="0"/>
              <a:t>1</a:t>
            </a:r>
            <a:r>
              <a:rPr lang="zh-TW" altLang="en-US" sz="3600" b="1" dirty="0" smtClean="0"/>
              <a:t>當那一天</a:t>
            </a:r>
            <a:r>
              <a:rPr lang="zh-CN" altLang="en-US" sz="3600" b="1" dirty="0" smtClean="0"/>
              <a:t>，</a:t>
            </a:r>
            <a:r>
              <a:rPr lang="zh-TW" altLang="en-US" sz="3600" b="1" dirty="0" smtClean="0"/>
              <a:t>耶穌從房子裡出來</a:t>
            </a:r>
            <a:r>
              <a:rPr lang="zh-CN" altLang="en-US" sz="3600" b="1" dirty="0" smtClean="0"/>
              <a:t>，</a:t>
            </a:r>
            <a:r>
              <a:rPr lang="zh-TW" altLang="en-US" sz="3600" b="1" dirty="0" smtClean="0"/>
              <a:t>坐在海邊。 </a:t>
            </a:r>
            <a:endParaRPr lang="en-US" altLang="zh-TW" sz="3600" b="1" dirty="0" smtClean="0"/>
          </a:p>
          <a:p>
            <a:pPr>
              <a:lnSpc>
                <a:spcPct val="120000"/>
              </a:lnSpc>
              <a:spcBef>
                <a:spcPts val="0"/>
              </a:spcBef>
              <a:buNone/>
            </a:pPr>
            <a:r>
              <a:rPr lang="en-US" altLang="zh-TW" sz="3600" b="1" baseline="30000" dirty="0" smtClean="0"/>
              <a:t>2</a:t>
            </a:r>
            <a:r>
              <a:rPr lang="en-US" altLang="zh-TW" sz="3600" b="1" dirty="0" smtClean="0"/>
              <a:t> </a:t>
            </a:r>
            <a:r>
              <a:rPr lang="zh-TW" altLang="en-US" sz="3600" b="1" dirty="0" smtClean="0"/>
              <a:t>有許多人到他那裡聚</a:t>
            </a:r>
            <a:r>
              <a:rPr lang="zh-CN" altLang="en-US" sz="3600" b="1" dirty="0" smtClean="0"/>
              <a:t>，</a:t>
            </a:r>
            <a:r>
              <a:rPr lang="zh-TW" altLang="en-US" sz="3600" b="1" dirty="0" smtClean="0"/>
              <a:t>他只得上船坐下</a:t>
            </a:r>
            <a:r>
              <a:rPr lang="zh-CN" altLang="en-US" sz="3600" b="1" dirty="0" smtClean="0"/>
              <a:t>，</a:t>
            </a:r>
            <a:r>
              <a:rPr lang="zh-TW" altLang="en-US" sz="3600" b="1" dirty="0" smtClean="0"/>
              <a:t>眾人都站在岸上。 </a:t>
            </a:r>
            <a:endParaRPr lang="en-US" altLang="zh-TW" sz="3600" b="1" dirty="0" smtClean="0"/>
          </a:p>
          <a:p>
            <a:pPr>
              <a:lnSpc>
                <a:spcPct val="120000"/>
              </a:lnSpc>
              <a:spcBef>
                <a:spcPts val="0"/>
              </a:spcBef>
              <a:buNone/>
            </a:pPr>
            <a:r>
              <a:rPr lang="en-US" altLang="zh-TW" sz="3600" b="1" baseline="30000" dirty="0" smtClean="0"/>
              <a:t>3</a:t>
            </a:r>
            <a:r>
              <a:rPr lang="en-US" altLang="zh-TW" sz="3600" b="1" dirty="0" smtClean="0"/>
              <a:t> </a:t>
            </a:r>
            <a:r>
              <a:rPr lang="zh-TW" altLang="en-US" sz="3600" b="1" dirty="0" smtClean="0"/>
              <a:t>他用比喻對他們講許多道理</a:t>
            </a:r>
            <a:r>
              <a:rPr lang="zh-CN" altLang="en-US" sz="3600" b="1" dirty="0" smtClean="0"/>
              <a:t>，</a:t>
            </a:r>
            <a:r>
              <a:rPr lang="zh-TW" altLang="en-US" sz="3600" b="1" dirty="0" smtClean="0"/>
              <a:t>說</a:t>
            </a:r>
            <a:r>
              <a:rPr lang="zh-CN" altLang="en-US" sz="3600" b="1" dirty="0" smtClean="0"/>
              <a:t>：“</a:t>
            </a:r>
            <a:r>
              <a:rPr lang="zh-TW" altLang="en-US" sz="3600" b="1" dirty="0" smtClean="0"/>
              <a:t>有一個撒種的出去撒種</a:t>
            </a:r>
            <a:r>
              <a:rPr lang="zh-CN" altLang="en-US" sz="3600" b="1" dirty="0" smtClean="0"/>
              <a:t>。</a:t>
            </a:r>
            <a:endParaRPr lang="en-US" altLang="zh-TW" sz="3600" b="1" dirty="0" smtClean="0"/>
          </a:p>
          <a:p>
            <a:pPr>
              <a:lnSpc>
                <a:spcPct val="120000"/>
              </a:lnSpc>
              <a:spcBef>
                <a:spcPts val="0"/>
              </a:spcBef>
              <a:buNone/>
            </a:pPr>
            <a:r>
              <a:rPr lang="en-US" altLang="zh-TW" sz="3600" b="1" baseline="30000" dirty="0" smtClean="0"/>
              <a:t>4</a:t>
            </a:r>
            <a:r>
              <a:rPr lang="en-US" altLang="zh-TW" sz="3600" b="1" dirty="0" smtClean="0"/>
              <a:t> </a:t>
            </a:r>
            <a:r>
              <a:rPr lang="zh-TW" altLang="en-US" sz="3600" b="1" dirty="0" smtClean="0"/>
              <a:t>撒的時候</a:t>
            </a:r>
            <a:r>
              <a:rPr lang="zh-CN" altLang="en-US" sz="3600" b="1" dirty="0" smtClean="0"/>
              <a:t>，</a:t>
            </a:r>
            <a:r>
              <a:rPr lang="zh-TW" altLang="en-US" sz="3600" b="1" dirty="0" smtClean="0"/>
              <a:t>有落在路旁的</a:t>
            </a:r>
            <a:r>
              <a:rPr lang="zh-CN" altLang="en-US" sz="3600" b="1" dirty="0" smtClean="0"/>
              <a:t>，</a:t>
            </a:r>
            <a:r>
              <a:rPr lang="zh-TW" altLang="en-US" sz="3600" b="1" dirty="0" smtClean="0"/>
              <a:t>飛鳥來喫盡了。 </a:t>
            </a:r>
            <a:endParaRPr lang="en-US" altLang="zh-TW" sz="3600" b="1" dirty="0" smtClean="0"/>
          </a:p>
          <a:p>
            <a:pPr>
              <a:lnSpc>
                <a:spcPct val="120000"/>
              </a:lnSpc>
              <a:spcBef>
                <a:spcPts val="0"/>
              </a:spcBef>
              <a:buNone/>
            </a:pPr>
            <a:r>
              <a:rPr lang="en-US" altLang="zh-TW" sz="3600" b="1" baseline="30000" dirty="0" smtClean="0"/>
              <a:t>5</a:t>
            </a:r>
            <a:r>
              <a:rPr lang="en-US" altLang="zh-TW" sz="3600" b="1" dirty="0" smtClean="0"/>
              <a:t> </a:t>
            </a:r>
            <a:r>
              <a:rPr lang="zh-TW" altLang="en-US" sz="3600" b="1" dirty="0" smtClean="0"/>
              <a:t>有落在土淺石頭地上的</a:t>
            </a:r>
            <a:r>
              <a:rPr lang="zh-CN" altLang="en-US" sz="3600" b="1" dirty="0" smtClean="0"/>
              <a:t>，</a:t>
            </a:r>
            <a:r>
              <a:rPr lang="zh-TW" altLang="en-US" sz="3600" b="1" dirty="0" smtClean="0"/>
              <a:t>土既不深</a:t>
            </a:r>
            <a:r>
              <a:rPr lang="zh-CN" altLang="en-US" sz="3600" b="1" dirty="0" smtClean="0"/>
              <a:t>，</a:t>
            </a:r>
            <a:r>
              <a:rPr lang="zh-TW" altLang="en-US" sz="3600" b="1" dirty="0" smtClean="0"/>
              <a:t>發苗最快</a:t>
            </a:r>
            <a:r>
              <a:rPr lang="zh-CN" altLang="en-US" sz="3600" b="1" dirty="0" smtClean="0"/>
              <a:t>，</a:t>
            </a:r>
            <a:r>
              <a:rPr lang="zh-TW" altLang="en-US" sz="3600" b="1" dirty="0" smtClean="0"/>
              <a:t> </a:t>
            </a:r>
            <a:endParaRPr lang="en-US" altLang="zh-TW" sz="3600" b="1" dirty="0" smtClean="0"/>
          </a:p>
          <a:p>
            <a:pPr>
              <a:lnSpc>
                <a:spcPct val="120000"/>
              </a:lnSpc>
              <a:spcBef>
                <a:spcPts val="0"/>
              </a:spcBef>
              <a:buNone/>
            </a:pPr>
            <a:r>
              <a:rPr lang="en-US" altLang="zh-TW" sz="3600" b="1" baseline="30000" dirty="0" smtClean="0"/>
              <a:t>6</a:t>
            </a:r>
            <a:r>
              <a:rPr lang="en-US" altLang="zh-TW" sz="3600" b="1" dirty="0" smtClean="0"/>
              <a:t> </a:t>
            </a:r>
            <a:r>
              <a:rPr lang="zh-TW" altLang="en-US" sz="3600" b="1" dirty="0" smtClean="0"/>
              <a:t>日頭出來一曬</a:t>
            </a:r>
            <a:r>
              <a:rPr lang="zh-CN" altLang="en-US" sz="3600" b="1" dirty="0" smtClean="0"/>
              <a:t>，</a:t>
            </a:r>
            <a:r>
              <a:rPr lang="zh-TW" altLang="en-US" sz="3600" b="1" dirty="0" smtClean="0"/>
              <a:t>因為沒有根</a:t>
            </a:r>
            <a:r>
              <a:rPr lang="zh-CN" altLang="en-US" sz="3600" b="1" dirty="0" smtClean="0"/>
              <a:t>，</a:t>
            </a:r>
            <a:r>
              <a:rPr lang="zh-TW" altLang="en-US" sz="3600" b="1" dirty="0" smtClean="0"/>
              <a:t>就枯乾了。 </a:t>
            </a:r>
            <a:endParaRPr lang="en-US" altLang="zh-TW" sz="3600" b="1" dirty="0" smtClean="0"/>
          </a:p>
          <a:p>
            <a:pPr>
              <a:lnSpc>
                <a:spcPct val="120000"/>
              </a:lnSpc>
              <a:spcBef>
                <a:spcPts val="0"/>
              </a:spcBef>
              <a:buNone/>
            </a:pPr>
            <a:r>
              <a:rPr lang="en-US" altLang="zh-TW" sz="3600" b="1" baseline="30000" dirty="0" smtClean="0"/>
              <a:t>7</a:t>
            </a:r>
            <a:r>
              <a:rPr lang="en-US" altLang="zh-TW" sz="3600" b="1" dirty="0" smtClean="0"/>
              <a:t> </a:t>
            </a:r>
            <a:r>
              <a:rPr lang="zh-TW" altLang="en-US" sz="3600" b="1" dirty="0" smtClean="0"/>
              <a:t>有落在荊棘裡的</a:t>
            </a:r>
            <a:r>
              <a:rPr lang="zh-CN" altLang="en-US" sz="3600" b="1" dirty="0" smtClean="0"/>
              <a:t>，</a:t>
            </a:r>
            <a:r>
              <a:rPr lang="zh-TW" altLang="en-US" sz="3600" b="1" dirty="0" smtClean="0"/>
              <a:t>荊棘長起來</a:t>
            </a:r>
            <a:r>
              <a:rPr lang="zh-CN" altLang="en-US" sz="3600" b="1" dirty="0" smtClean="0"/>
              <a:t>，</a:t>
            </a:r>
            <a:r>
              <a:rPr lang="zh-TW" altLang="en-US" sz="3600" b="1" dirty="0" smtClean="0"/>
              <a:t>把他擠住了。 </a:t>
            </a:r>
            <a:endParaRPr lang="en-US" altLang="zh-TW" sz="3600" b="1" dirty="0" smtClean="0"/>
          </a:p>
          <a:p>
            <a:pPr>
              <a:lnSpc>
                <a:spcPct val="120000"/>
              </a:lnSpc>
              <a:spcBef>
                <a:spcPts val="0"/>
              </a:spcBef>
              <a:buNone/>
            </a:pPr>
            <a:r>
              <a:rPr lang="en-US" altLang="zh-TW" sz="3600" b="1" baseline="30000" dirty="0" smtClean="0"/>
              <a:t>8</a:t>
            </a:r>
            <a:r>
              <a:rPr lang="en-US" altLang="zh-TW" sz="3600" b="1" dirty="0" smtClean="0"/>
              <a:t> </a:t>
            </a:r>
            <a:r>
              <a:rPr lang="zh-TW" altLang="en-US" sz="3600" b="1" dirty="0" smtClean="0"/>
              <a:t>又有落在好土裡的</a:t>
            </a:r>
            <a:r>
              <a:rPr lang="zh-CN" altLang="en-US" sz="3600" b="1" dirty="0" smtClean="0"/>
              <a:t>，</a:t>
            </a:r>
            <a:r>
              <a:rPr lang="zh-TW" altLang="en-US" sz="3600" b="1" dirty="0" smtClean="0"/>
              <a:t>就結實</a:t>
            </a:r>
            <a:r>
              <a:rPr lang="zh-CN" altLang="en-US" sz="3600" b="1" dirty="0" smtClean="0"/>
              <a:t>，</a:t>
            </a:r>
            <a:r>
              <a:rPr lang="zh-TW" altLang="en-US" sz="3600" b="1" dirty="0" smtClean="0"/>
              <a:t>有一百倍的</a:t>
            </a:r>
            <a:r>
              <a:rPr lang="zh-CN" altLang="en-US" sz="3600" b="1" dirty="0" smtClean="0"/>
              <a:t>，</a:t>
            </a:r>
            <a:r>
              <a:rPr lang="zh-TW" altLang="en-US" sz="3600" b="1" dirty="0" smtClean="0"/>
              <a:t>有六十倍的</a:t>
            </a:r>
            <a:r>
              <a:rPr lang="zh-CN" altLang="en-US" sz="3600" b="1" dirty="0" smtClean="0"/>
              <a:t>，</a:t>
            </a:r>
            <a:r>
              <a:rPr lang="zh-TW" altLang="en-US" sz="3600" b="1" dirty="0" smtClean="0"/>
              <a:t>有三十倍的。 </a:t>
            </a:r>
            <a:endParaRPr lang="en-US" altLang="zh-TW" sz="3600" b="1" dirty="0" smtClean="0"/>
          </a:p>
          <a:p>
            <a:pPr>
              <a:lnSpc>
                <a:spcPct val="120000"/>
              </a:lnSpc>
              <a:spcBef>
                <a:spcPts val="0"/>
              </a:spcBef>
              <a:buNone/>
            </a:pPr>
            <a:r>
              <a:rPr lang="en-US" altLang="zh-TW" sz="3600" b="1" baseline="30000" dirty="0" smtClean="0"/>
              <a:t>9</a:t>
            </a:r>
            <a:r>
              <a:rPr lang="en-US" altLang="zh-TW" sz="3600" b="1" dirty="0" smtClean="0"/>
              <a:t> </a:t>
            </a:r>
            <a:r>
              <a:rPr lang="zh-TW" altLang="en-US" sz="3600" b="1" dirty="0" smtClean="0"/>
              <a:t>有耳可聽的</a:t>
            </a:r>
            <a:r>
              <a:rPr lang="zh-CN" altLang="en-US" sz="3600" b="1" dirty="0" smtClean="0"/>
              <a:t>，</a:t>
            </a:r>
            <a:r>
              <a:rPr lang="zh-TW" altLang="en-US" sz="3600" b="1" dirty="0" smtClean="0"/>
              <a:t>就應當聽</a:t>
            </a:r>
            <a:r>
              <a:rPr lang="zh-CN" altLang="en-US" sz="3600" b="1" dirty="0" smtClean="0"/>
              <a:t>！”</a:t>
            </a:r>
            <a:endParaRPr lang="zh-CN" altLang="en-US" sz="3600" b="1" dirty="0"/>
          </a:p>
        </p:txBody>
      </p:sp>
      <p:sp>
        <p:nvSpPr>
          <p:cNvPr id="2" name="Rectangle 1"/>
          <p:cNvSpPr/>
          <p:nvPr/>
        </p:nvSpPr>
        <p:spPr>
          <a:xfrm>
            <a:off x="152400" y="23462"/>
            <a:ext cx="3054041" cy="461665"/>
          </a:xfrm>
          <a:prstGeom prst="rect">
            <a:avLst/>
          </a:prstGeom>
        </p:spPr>
        <p:txBody>
          <a:bodyPr wrap="none">
            <a:spAutoFit/>
          </a:bodyPr>
          <a:lstStyle/>
          <a:p>
            <a:r>
              <a:rPr lang="en-US" altLang="zh-CN" sz="2400" dirty="0" smtClean="0">
                <a:solidFill>
                  <a:srgbClr val="0070C0"/>
                </a:solidFill>
              </a:rPr>
              <a:t>【</a:t>
            </a:r>
            <a:r>
              <a:rPr lang="zh-CN" altLang="en-US" sz="2400" b="1" dirty="0" smtClean="0">
                <a:solidFill>
                  <a:srgbClr val="0070C0"/>
                </a:solidFill>
              </a:rPr>
              <a:t>马太福音</a:t>
            </a:r>
            <a:r>
              <a:rPr lang="en-US" altLang="zh-CN" sz="2400" b="1" dirty="0" smtClean="0"/>
              <a:t>13 :1-17</a:t>
            </a:r>
            <a:r>
              <a:rPr lang="en-US" altLang="zh-CN" sz="2400" dirty="0" smtClean="0">
                <a:solidFill>
                  <a:srgbClr val="0070C0"/>
                </a:solidFill>
              </a:rPr>
              <a:t>】</a:t>
            </a:r>
            <a:endParaRPr lang="en-US" sz="2400" dirty="0">
              <a:solidFill>
                <a:srgbClr val="0070C0"/>
              </a:solidFill>
            </a:endParaRPr>
          </a:p>
        </p:txBody>
      </p:sp>
    </p:spTree>
    <p:extLst>
      <p:ext uri="{BB962C8B-B14F-4D97-AF65-F5344CB8AC3E}">
        <p14:creationId xmlns:p14="http://schemas.microsoft.com/office/powerpoint/2010/main" val="2552254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492" name="Picture 12"/>
          <p:cNvPicPr>
            <a:picLocks noChangeAspect="1" noChangeArrowheads="1"/>
          </p:cNvPicPr>
          <p:nvPr/>
        </p:nvPicPr>
        <p:blipFill>
          <a:blip r:embed="rId3" cstate="print"/>
          <a:srcRect/>
          <a:stretch>
            <a:fillRect/>
          </a:stretch>
        </p:blipFill>
        <p:spPr bwMode="auto">
          <a:xfrm>
            <a:off x="4067944" y="2780928"/>
            <a:ext cx="1057275" cy="657225"/>
          </a:xfrm>
          <a:prstGeom prst="rect">
            <a:avLst/>
          </a:prstGeom>
          <a:noFill/>
          <a:ln w="9525">
            <a:noFill/>
            <a:miter lim="800000"/>
            <a:headEnd/>
            <a:tailEnd/>
          </a:ln>
        </p:spPr>
      </p:pic>
      <p:sp>
        <p:nvSpPr>
          <p:cNvPr id="2" name="Title 1"/>
          <p:cNvSpPr>
            <a:spLocks noGrp="1"/>
          </p:cNvSpPr>
          <p:nvPr>
            <p:ph type="title"/>
          </p:nvPr>
        </p:nvSpPr>
        <p:spPr>
          <a:xfrm>
            <a:off x="0" y="0"/>
            <a:ext cx="3707904" cy="908720"/>
          </a:xfrm>
        </p:spPr>
        <p:txBody>
          <a:bodyPr>
            <a:noAutofit/>
          </a:bodyPr>
          <a:lstStyle/>
          <a:p>
            <a:r>
              <a:rPr lang="zh-CN" altLang="en-US" sz="5400" b="1" dirty="0" smtClean="0"/>
              <a:t>撒种的比喻</a:t>
            </a:r>
            <a:endParaRPr lang="en-AU" sz="5400" b="1" dirty="0"/>
          </a:p>
        </p:txBody>
      </p:sp>
      <p:pic>
        <p:nvPicPr>
          <p:cNvPr id="45058" name="Picture 2" descr="https://encrypted-tbn1.gstatic.com/images?q=tbn:ANd9GcTnTDqX8wDQ6wgSwTZLFWF8z0Y8cbITPWBRtgjjGepnXVvlqNjj"/>
          <p:cNvPicPr>
            <a:picLocks noChangeAspect="1" noChangeArrowheads="1"/>
          </p:cNvPicPr>
          <p:nvPr/>
        </p:nvPicPr>
        <p:blipFill>
          <a:blip r:embed="rId4" cstate="print"/>
          <a:srcRect/>
          <a:stretch>
            <a:fillRect/>
          </a:stretch>
        </p:blipFill>
        <p:spPr bwMode="auto">
          <a:xfrm>
            <a:off x="0" y="1844824"/>
            <a:ext cx="2697427" cy="3240360"/>
          </a:xfrm>
          <a:prstGeom prst="rect">
            <a:avLst/>
          </a:prstGeom>
          <a:noFill/>
        </p:spPr>
      </p:pic>
      <p:cxnSp>
        <p:nvCxnSpPr>
          <p:cNvPr id="6" name="Straight Connector 5"/>
          <p:cNvCxnSpPr/>
          <p:nvPr/>
        </p:nvCxnSpPr>
        <p:spPr>
          <a:xfrm>
            <a:off x="2699792" y="3212976"/>
            <a:ext cx="576064" cy="0"/>
          </a:xfrm>
          <a:prstGeom prst="line">
            <a:avLst/>
          </a:prstGeom>
          <a:ln w="88900"/>
        </p:spPr>
        <p:style>
          <a:lnRef idx="1">
            <a:schemeClr val="accent1"/>
          </a:lnRef>
          <a:fillRef idx="0">
            <a:schemeClr val="accent1"/>
          </a:fillRef>
          <a:effectRef idx="0">
            <a:schemeClr val="accent1"/>
          </a:effectRef>
          <a:fontRef idx="minor">
            <a:schemeClr val="tx1"/>
          </a:fontRef>
        </p:style>
      </p:cxnSp>
      <p:cxnSp>
        <p:nvCxnSpPr>
          <p:cNvPr id="8" name="Straight Arrow Connector 7"/>
          <p:cNvCxnSpPr/>
          <p:nvPr/>
        </p:nvCxnSpPr>
        <p:spPr>
          <a:xfrm flipV="1">
            <a:off x="3275856" y="1340768"/>
            <a:ext cx="504056" cy="1872208"/>
          </a:xfrm>
          <a:prstGeom prst="straightConnector1">
            <a:avLst/>
          </a:prstGeom>
          <a:ln w="88900">
            <a:tailEnd type="arrow"/>
          </a:ln>
        </p:spPr>
        <p:style>
          <a:lnRef idx="1">
            <a:schemeClr val="accent1"/>
          </a:lnRef>
          <a:fillRef idx="0">
            <a:schemeClr val="accent1"/>
          </a:fillRef>
          <a:effectRef idx="0">
            <a:schemeClr val="accent1"/>
          </a:effectRef>
          <a:fontRef idx="minor">
            <a:schemeClr val="tx1"/>
          </a:fontRef>
        </p:style>
      </p:cxnSp>
      <p:cxnSp>
        <p:nvCxnSpPr>
          <p:cNvPr id="10" name="Straight Arrow Connector 9"/>
          <p:cNvCxnSpPr/>
          <p:nvPr/>
        </p:nvCxnSpPr>
        <p:spPr>
          <a:xfrm flipV="1">
            <a:off x="3275856" y="2780928"/>
            <a:ext cx="936104" cy="432048"/>
          </a:xfrm>
          <a:prstGeom prst="straightConnector1">
            <a:avLst/>
          </a:prstGeom>
          <a:ln w="88900">
            <a:tailEnd type="arrow"/>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a:off x="3275856" y="3212976"/>
            <a:ext cx="1008112" cy="1512168"/>
          </a:xfrm>
          <a:prstGeom prst="straightConnector1">
            <a:avLst/>
          </a:prstGeom>
          <a:ln w="88900">
            <a:tailEnd type="arrow"/>
          </a:ln>
        </p:spPr>
        <p:style>
          <a:lnRef idx="1">
            <a:schemeClr val="accent1"/>
          </a:lnRef>
          <a:fillRef idx="0">
            <a:schemeClr val="accent1"/>
          </a:fillRef>
          <a:effectRef idx="0">
            <a:schemeClr val="accent1"/>
          </a:effectRef>
          <a:fontRef idx="minor">
            <a:schemeClr val="tx1"/>
          </a:fontRef>
        </p:style>
      </p:cxnSp>
      <p:cxnSp>
        <p:nvCxnSpPr>
          <p:cNvPr id="12" name="Straight Arrow Connector 11"/>
          <p:cNvCxnSpPr/>
          <p:nvPr/>
        </p:nvCxnSpPr>
        <p:spPr>
          <a:xfrm>
            <a:off x="3275856" y="3212976"/>
            <a:ext cx="720080" cy="3240360"/>
          </a:xfrm>
          <a:prstGeom prst="straightConnector1">
            <a:avLst/>
          </a:prstGeom>
          <a:ln w="88900">
            <a:tailEnd type="arrow"/>
          </a:ln>
        </p:spPr>
        <p:style>
          <a:lnRef idx="1">
            <a:schemeClr val="accent1"/>
          </a:lnRef>
          <a:fillRef idx="0">
            <a:schemeClr val="accent1"/>
          </a:fillRef>
          <a:effectRef idx="0">
            <a:schemeClr val="accent1"/>
          </a:effectRef>
          <a:fontRef idx="minor">
            <a:schemeClr val="tx1"/>
          </a:fontRef>
        </p:style>
      </p:cxnSp>
      <p:sp>
        <p:nvSpPr>
          <p:cNvPr id="20482" name="AutoShape 2" descr="Image result for road"/>
          <p:cNvSpPr>
            <a:spLocks noChangeAspect="1" noChangeArrowheads="1"/>
          </p:cNvSpPr>
          <p:nvPr/>
        </p:nvSpPr>
        <p:spPr bwMode="auto">
          <a:xfrm>
            <a:off x="155575" y="-411163"/>
            <a:ext cx="1524000" cy="857251"/>
          </a:xfrm>
          <a:prstGeom prst="rect">
            <a:avLst/>
          </a:prstGeom>
          <a:noFill/>
        </p:spPr>
        <p:txBody>
          <a:bodyPr vert="horz" wrap="square" lIns="91440" tIns="45720" rIns="91440" bIns="45720" numCol="1" anchor="t" anchorCtr="0" compatLnSpc="1">
            <a:prstTxWarp prst="textNoShape">
              <a:avLst/>
            </a:prstTxWarp>
          </a:bodyPr>
          <a:lstStyle/>
          <a:p>
            <a:endParaRPr lang="en-AU"/>
          </a:p>
        </p:txBody>
      </p:sp>
      <p:sp>
        <p:nvSpPr>
          <p:cNvPr id="20484" name="AutoShape 4" descr="Image result for road"/>
          <p:cNvSpPr>
            <a:spLocks noChangeAspect="1" noChangeArrowheads="1"/>
          </p:cNvSpPr>
          <p:nvPr/>
        </p:nvSpPr>
        <p:spPr bwMode="auto">
          <a:xfrm>
            <a:off x="155575" y="-411163"/>
            <a:ext cx="1524000" cy="857251"/>
          </a:xfrm>
          <a:prstGeom prst="rect">
            <a:avLst/>
          </a:prstGeom>
          <a:noFill/>
        </p:spPr>
        <p:txBody>
          <a:bodyPr vert="horz" wrap="square" lIns="91440" tIns="45720" rIns="91440" bIns="45720" numCol="1" anchor="t" anchorCtr="0" compatLnSpc="1">
            <a:prstTxWarp prst="textNoShape">
              <a:avLst/>
            </a:prstTxWarp>
          </a:bodyPr>
          <a:lstStyle/>
          <a:p>
            <a:endParaRPr lang="en-AU"/>
          </a:p>
        </p:txBody>
      </p:sp>
      <p:pic>
        <p:nvPicPr>
          <p:cNvPr id="20486" name="Picture 6" descr="http://www.greenlinetransport.com/images/s1.jpg"/>
          <p:cNvPicPr>
            <a:picLocks noChangeAspect="1" noChangeArrowheads="1"/>
          </p:cNvPicPr>
          <p:nvPr/>
        </p:nvPicPr>
        <p:blipFill>
          <a:blip r:embed="rId5" cstate="print"/>
          <a:srcRect/>
          <a:stretch>
            <a:fillRect/>
          </a:stretch>
        </p:blipFill>
        <p:spPr bwMode="auto">
          <a:xfrm>
            <a:off x="3923928" y="980728"/>
            <a:ext cx="1728192" cy="677722"/>
          </a:xfrm>
          <a:prstGeom prst="rect">
            <a:avLst/>
          </a:prstGeom>
          <a:noFill/>
        </p:spPr>
      </p:pic>
      <p:cxnSp>
        <p:nvCxnSpPr>
          <p:cNvPr id="25" name="Straight Arrow Connector 24"/>
          <p:cNvCxnSpPr/>
          <p:nvPr/>
        </p:nvCxnSpPr>
        <p:spPr>
          <a:xfrm>
            <a:off x="5652120" y="1268760"/>
            <a:ext cx="720080" cy="0"/>
          </a:xfrm>
          <a:prstGeom prst="straightConnector1">
            <a:avLst/>
          </a:prstGeom>
          <a:ln w="88900">
            <a:tailEnd type="arrow"/>
          </a:ln>
        </p:spPr>
        <p:style>
          <a:lnRef idx="1">
            <a:schemeClr val="accent1"/>
          </a:lnRef>
          <a:fillRef idx="0">
            <a:schemeClr val="accent1"/>
          </a:fillRef>
          <a:effectRef idx="0">
            <a:schemeClr val="accent1"/>
          </a:effectRef>
          <a:fontRef idx="minor">
            <a:schemeClr val="tx1"/>
          </a:fontRef>
        </p:style>
      </p:cxnSp>
      <p:pic>
        <p:nvPicPr>
          <p:cNvPr id="20487" name="Picture 7"/>
          <p:cNvPicPr>
            <a:picLocks noChangeAspect="1" noChangeArrowheads="1"/>
          </p:cNvPicPr>
          <p:nvPr/>
        </p:nvPicPr>
        <p:blipFill>
          <a:blip r:embed="rId6" cstate="print"/>
          <a:srcRect/>
          <a:stretch>
            <a:fillRect/>
          </a:stretch>
        </p:blipFill>
        <p:spPr bwMode="auto">
          <a:xfrm>
            <a:off x="6444208" y="908720"/>
            <a:ext cx="1343025" cy="752475"/>
          </a:xfrm>
          <a:prstGeom prst="rect">
            <a:avLst/>
          </a:prstGeom>
          <a:noFill/>
          <a:ln w="9525">
            <a:noFill/>
            <a:miter lim="800000"/>
            <a:headEnd/>
            <a:tailEnd/>
          </a:ln>
        </p:spPr>
      </p:pic>
      <p:pic>
        <p:nvPicPr>
          <p:cNvPr id="20488" name="Picture 8"/>
          <p:cNvPicPr>
            <a:picLocks noChangeAspect="1" noChangeArrowheads="1"/>
          </p:cNvPicPr>
          <p:nvPr/>
        </p:nvPicPr>
        <p:blipFill>
          <a:blip r:embed="rId7" cstate="print"/>
          <a:srcRect/>
          <a:stretch>
            <a:fillRect/>
          </a:stretch>
        </p:blipFill>
        <p:spPr bwMode="auto">
          <a:xfrm>
            <a:off x="4427984" y="4221088"/>
            <a:ext cx="866775" cy="904875"/>
          </a:xfrm>
          <a:prstGeom prst="rect">
            <a:avLst/>
          </a:prstGeom>
          <a:noFill/>
          <a:ln w="9525">
            <a:noFill/>
            <a:miter lim="800000"/>
            <a:headEnd/>
            <a:tailEnd/>
          </a:ln>
        </p:spPr>
      </p:pic>
      <p:pic>
        <p:nvPicPr>
          <p:cNvPr id="20489" name="Picture 9"/>
          <p:cNvPicPr>
            <a:picLocks noChangeAspect="1" noChangeArrowheads="1"/>
          </p:cNvPicPr>
          <p:nvPr/>
        </p:nvPicPr>
        <p:blipFill>
          <a:blip r:embed="rId8" cstate="print"/>
          <a:srcRect/>
          <a:stretch>
            <a:fillRect/>
          </a:stretch>
        </p:blipFill>
        <p:spPr bwMode="auto">
          <a:xfrm>
            <a:off x="4139952" y="5895975"/>
            <a:ext cx="1095375" cy="962025"/>
          </a:xfrm>
          <a:prstGeom prst="rect">
            <a:avLst/>
          </a:prstGeom>
          <a:noFill/>
          <a:ln w="9525">
            <a:noFill/>
            <a:miter lim="800000"/>
            <a:headEnd/>
            <a:tailEnd/>
          </a:ln>
        </p:spPr>
      </p:pic>
      <p:pic>
        <p:nvPicPr>
          <p:cNvPr id="20490" name="Picture 10"/>
          <p:cNvPicPr>
            <a:picLocks noChangeAspect="1" noChangeArrowheads="1"/>
          </p:cNvPicPr>
          <p:nvPr/>
        </p:nvPicPr>
        <p:blipFill>
          <a:blip r:embed="rId9" cstate="print"/>
          <a:srcRect/>
          <a:stretch>
            <a:fillRect/>
          </a:stretch>
        </p:blipFill>
        <p:spPr bwMode="auto">
          <a:xfrm>
            <a:off x="6084168" y="5743575"/>
            <a:ext cx="1076325" cy="1114425"/>
          </a:xfrm>
          <a:prstGeom prst="rect">
            <a:avLst/>
          </a:prstGeom>
          <a:noFill/>
          <a:ln w="9525">
            <a:noFill/>
            <a:miter lim="800000"/>
            <a:headEnd/>
            <a:tailEnd/>
          </a:ln>
        </p:spPr>
      </p:pic>
      <p:pic>
        <p:nvPicPr>
          <p:cNvPr id="20491" name="Picture 11"/>
          <p:cNvPicPr>
            <a:picLocks noChangeAspect="1" noChangeArrowheads="1"/>
          </p:cNvPicPr>
          <p:nvPr/>
        </p:nvPicPr>
        <p:blipFill>
          <a:blip r:embed="rId10" cstate="print"/>
          <a:srcRect/>
          <a:stretch>
            <a:fillRect/>
          </a:stretch>
        </p:blipFill>
        <p:spPr bwMode="auto">
          <a:xfrm>
            <a:off x="6012160" y="2420888"/>
            <a:ext cx="847725" cy="923925"/>
          </a:xfrm>
          <a:prstGeom prst="rect">
            <a:avLst/>
          </a:prstGeom>
          <a:noFill/>
          <a:ln w="9525">
            <a:noFill/>
            <a:miter lim="800000"/>
            <a:headEnd/>
            <a:tailEnd/>
          </a:ln>
        </p:spPr>
      </p:pic>
      <p:cxnSp>
        <p:nvCxnSpPr>
          <p:cNvPr id="32" name="Straight Arrow Connector 31"/>
          <p:cNvCxnSpPr/>
          <p:nvPr/>
        </p:nvCxnSpPr>
        <p:spPr>
          <a:xfrm>
            <a:off x="5148064" y="2852936"/>
            <a:ext cx="720080" cy="0"/>
          </a:xfrm>
          <a:prstGeom prst="straightConnector1">
            <a:avLst/>
          </a:prstGeom>
          <a:ln w="88900">
            <a:tailEnd type="arrow"/>
          </a:ln>
        </p:spPr>
        <p:style>
          <a:lnRef idx="1">
            <a:schemeClr val="accent1"/>
          </a:lnRef>
          <a:fillRef idx="0">
            <a:schemeClr val="accent1"/>
          </a:fillRef>
          <a:effectRef idx="0">
            <a:schemeClr val="accent1"/>
          </a:effectRef>
          <a:fontRef idx="minor">
            <a:schemeClr val="tx1"/>
          </a:fontRef>
        </p:style>
      </p:cxnSp>
      <p:cxnSp>
        <p:nvCxnSpPr>
          <p:cNvPr id="34" name="Straight Arrow Connector 33"/>
          <p:cNvCxnSpPr/>
          <p:nvPr/>
        </p:nvCxnSpPr>
        <p:spPr>
          <a:xfrm>
            <a:off x="5292080" y="4509120"/>
            <a:ext cx="792088" cy="0"/>
          </a:xfrm>
          <a:prstGeom prst="straightConnector1">
            <a:avLst/>
          </a:prstGeom>
          <a:ln w="88900">
            <a:tailEnd type="arrow"/>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p:nvPr/>
        </p:nvCxnSpPr>
        <p:spPr>
          <a:xfrm>
            <a:off x="5292080" y="6309320"/>
            <a:ext cx="720080" cy="0"/>
          </a:xfrm>
          <a:prstGeom prst="straightConnector1">
            <a:avLst/>
          </a:prstGeom>
          <a:ln w="88900">
            <a:tailEnd type="arrow"/>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p:nvPr/>
        </p:nvCxnSpPr>
        <p:spPr>
          <a:xfrm>
            <a:off x="7020272" y="2924944"/>
            <a:ext cx="576064" cy="0"/>
          </a:xfrm>
          <a:prstGeom prst="straightConnector1">
            <a:avLst/>
          </a:prstGeom>
          <a:ln w="88900">
            <a:tailEnd type="arrow"/>
          </a:ln>
        </p:spPr>
        <p:style>
          <a:lnRef idx="1">
            <a:schemeClr val="accent1"/>
          </a:lnRef>
          <a:fillRef idx="0">
            <a:schemeClr val="accent1"/>
          </a:fillRef>
          <a:effectRef idx="0">
            <a:schemeClr val="accent1"/>
          </a:effectRef>
          <a:fontRef idx="minor">
            <a:schemeClr val="tx1"/>
          </a:fontRef>
        </p:style>
      </p:cxnSp>
      <p:pic>
        <p:nvPicPr>
          <p:cNvPr id="20493" name="Picture 13"/>
          <p:cNvPicPr>
            <a:picLocks noChangeAspect="1" noChangeArrowheads="1"/>
          </p:cNvPicPr>
          <p:nvPr/>
        </p:nvPicPr>
        <p:blipFill>
          <a:blip r:embed="rId11" cstate="print"/>
          <a:srcRect/>
          <a:stretch>
            <a:fillRect/>
          </a:stretch>
        </p:blipFill>
        <p:spPr bwMode="auto">
          <a:xfrm>
            <a:off x="7668344" y="2348880"/>
            <a:ext cx="1190625" cy="1152525"/>
          </a:xfrm>
          <a:prstGeom prst="rect">
            <a:avLst/>
          </a:prstGeom>
          <a:noFill/>
          <a:ln w="9525">
            <a:noFill/>
            <a:miter lim="800000"/>
            <a:headEnd/>
            <a:tailEnd/>
          </a:ln>
        </p:spPr>
      </p:pic>
      <p:sp>
        <p:nvSpPr>
          <p:cNvPr id="39" name="TextBox 38"/>
          <p:cNvSpPr txBox="1"/>
          <p:nvPr/>
        </p:nvSpPr>
        <p:spPr>
          <a:xfrm>
            <a:off x="6444208" y="404664"/>
            <a:ext cx="2016224" cy="646331"/>
          </a:xfrm>
          <a:prstGeom prst="rect">
            <a:avLst/>
          </a:prstGeom>
          <a:noFill/>
        </p:spPr>
        <p:txBody>
          <a:bodyPr wrap="square" rtlCol="0">
            <a:spAutoFit/>
          </a:bodyPr>
          <a:lstStyle/>
          <a:p>
            <a:r>
              <a:rPr lang="zh-CN" altLang="en-US" sz="3600" b="1" dirty="0" smtClean="0"/>
              <a:t>飞鸟吃</a:t>
            </a:r>
            <a:endParaRPr lang="en-AU" sz="3600" b="1" dirty="0"/>
          </a:p>
        </p:txBody>
      </p:sp>
      <p:sp>
        <p:nvSpPr>
          <p:cNvPr id="40" name="TextBox 39"/>
          <p:cNvSpPr txBox="1"/>
          <p:nvPr/>
        </p:nvSpPr>
        <p:spPr>
          <a:xfrm>
            <a:off x="3851920" y="404664"/>
            <a:ext cx="1368152" cy="646331"/>
          </a:xfrm>
          <a:prstGeom prst="rect">
            <a:avLst/>
          </a:prstGeom>
          <a:noFill/>
        </p:spPr>
        <p:txBody>
          <a:bodyPr wrap="square" rtlCol="0">
            <a:spAutoFit/>
          </a:bodyPr>
          <a:lstStyle/>
          <a:p>
            <a:r>
              <a:rPr lang="zh-CN" altLang="en-US" sz="3600" b="1" dirty="0" smtClean="0"/>
              <a:t>路旁</a:t>
            </a:r>
            <a:endParaRPr lang="en-AU" sz="3600" b="1" dirty="0"/>
          </a:p>
        </p:txBody>
      </p:sp>
      <p:sp>
        <p:nvSpPr>
          <p:cNvPr id="41" name="TextBox 40"/>
          <p:cNvSpPr txBox="1"/>
          <p:nvPr/>
        </p:nvSpPr>
        <p:spPr>
          <a:xfrm>
            <a:off x="4067944" y="1988840"/>
            <a:ext cx="1368152" cy="646331"/>
          </a:xfrm>
          <a:prstGeom prst="rect">
            <a:avLst/>
          </a:prstGeom>
          <a:noFill/>
        </p:spPr>
        <p:txBody>
          <a:bodyPr wrap="square" rtlCol="0">
            <a:spAutoFit/>
          </a:bodyPr>
          <a:lstStyle/>
          <a:p>
            <a:r>
              <a:rPr lang="zh-CN" altLang="en-US" sz="3600" b="1" dirty="0" smtClean="0"/>
              <a:t>浅土</a:t>
            </a:r>
            <a:endParaRPr lang="en-AU" sz="3600" b="1" dirty="0"/>
          </a:p>
        </p:txBody>
      </p:sp>
      <p:sp>
        <p:nvSpPr>
          <p:cNvPr id="42" name="TextBox 41"/>
          <p:cNvSpPr txBox="1"/>
          <p:nvPr/>
        </p:nvSpPr>
        <p:spPr>
          <a:xfrm>
            <a:off x="4211960" y="3573016"/>
            <a:ext cx="1368152" cy="646331"/>
          </a:xfrm>
          <a:prstGeom prst="rect">
            <a:avLst/>
          </a:prstGeom>
          <a:noFill/>
        </p:spPr>
        <p:txBody>
          <a:bodyPr wrap="square" rtlCol="0">
            <a:spAutoFit/>
          </a:bodyPr>
          <a:lstStyle/>
          <a:p>
            <a:r>
              <a:rPr lang="zh-CN" altLang="en-US" sz="3600" b="1" dirty="0" smtClean="0"/>
              <a:t>荆棘</a:t>
            </a:r>
            <a:endParaRPr lang="en-AU" sz="3600" b="1" dirty="0"/>
          </a:p>
        </p:txBody>
      </p:sp>
      <p:sp>
        <p:nvSpPr>
          <p:cNvPr id="43" name="TextBox 42"/>
          <p:cNvSpPr txBox="1"/>
          <p:nvPr/>
        </p:nvSpPr>
        <p:spPr>
          <a:xfrm>
            <a:off x="3995936" y="5373216"/>
            <a:ext cx="1368152" cy="646331"/>
          </a:xfrm>
          <a:prstGeom prst="rect">
            <a:avLst/>
          </a:prstGeom>
          <a:noFill/>
        </p:spPr>
        <p:txBody>
          <a:bodyPr wrap="square" rtlCol="0">
            <a:spAutoFit/>
          </a:bodyPr>
          <a:lstStyle/>
          <a:p>
            <a:r>
              <a:rPr lang="zh-CN" altLang="en-US" sz="3600" b="1" dirty="0" smtClean="0"/>
              <a:t>好土</a:t>
            </a:r>
            <a:endParaRPr lang="en-AU" sz="3600" b="1" dirty="0"/>
          </a:p>
        </p:txBody>
      </p:sp>
      <p:sp>
        <p:nvSpPr>
          <p:cNvPr id="44" name="TextBox 43"/>
          <p:cNvSpPr txBox="1"/>
          <p:nvPr/>
        </p:nvSpPr>
        <p:spPr>
          <a:xfrm>
            <a:off x="5652120" y="1916832"/>
            <a:ext cx="1656184" cy="646331"/>
          </a:xfrm>
          <a:prstGeom prst="rect">
            <a:avLst/>
          </a:prstGeom>
          <a:noFill/>
        </p:spPr>
        <p:txBody>
          <a:bodyPr wrap="square" rtlCol="0">
            <a:spAutoFit/>
          </a:bodyPr>
          <a:lstStyle/>
          <a:p>
            <a:r>
              <a:rPr lang="zh-CN" altLang="en-US" sz="3600" b="1" dirty="0" smtClean="0"/>
              <a:t>长的快</a:t>
            </a:r>
            <a:endParaRPr lang="en-AU" sz="3600" b="1" dirty="0"/>
          </a:p>
        </p:txBody>
      </p:sp>
      <p:sp>
        <p:nvSpPr>
          <p:cNvPr id="45" name="TextBox 44"/>
          <p:cNvSpPr txBox="1"/>
          <p:nvPr/>
        </p:nvSpPr>
        <p:spPr>
          <a:xfrm>
            <a:off x="7812360" y="1628800"/>
            <a:ext cx="1331640" cy="646331"/>
          </a:xfrm>
          <a:prstGeom prst="rect">
            <a:avLst/>
          </a:prstGeom>
          <a:noFill/>
        </p:spPr>
        <p:txBody>
          <a:bodyPr wrap="square" rtlCol="0">
            <a:spAutoFit/>
          </a:bodyPr>
          <a:lstStyle/>
          <a:p>
            <a:r>
              <a:rPr lang="zh-CN" altLang="en-US" sz="3600" b="1" dirty="0" smtClean="0"/>
              <a:t>枯干</a:t>
            </a:r>
            <a:endParaRPr lang="en-AU" sz="3600" b="1" dirty="0"/>
          </a:p>
        </p:txBody>
      </p:sp>
      <p:sp>
        <p:nvSpPr>
          <p:cNvPr id="46" name="TextBox 45"/>
          <p:cNvSpPr txBox="1"/>
          <p:nvPr/>
        </p:nvSpPr>
        <p:spPr>
          <a:xfrm>
            <a:off x="7236296" y="4005064"/>
            <a:ext cx="1584176" cy="646331"/>
          </a:xfrm>
          <a:prstGeom prst="rect">
            <a:avLst/>
          </a:prstGeom>
          <a:noFill/>
        </p:spPr>
        <p:txBody>
          <a:bodyPr wrap="square" rtlCol="0">
            <a:spAutoFit/>
          </a:bodyPr>
          <a:lstStyle/>
          <a:p>
            <a:r>
              <a:rPr lang="zh-CN" altLang="en-US" sz="3600" b="1" dirty="0" smtClean="0"/>
              <a:t>挤住了</a:t>
            </a:r>
            <a:endParaRPr lang="en-AU" sz="3600" b="1" dirty="0"/>
          </a:p>
        </p:txBody>
      </p:sp>
      <p:sp>
        <p:nvSpPr>
          <p:cNvPr id="47" name="TextBox 46"/>
          <p:cNvSpPr txBox="1"/>
          <p:nvPr/>
        </p:nvSpPr>
        <p:spPr>
          <a:xfrm>
            <a:off x="6804248" y="5301208"/>
            <a:ext cx="1728192" cy="646331"/>
          </a:xfrm>
          <a:prstGeom prst="rect">
            <a:avLst/>
          </a:prstGeom>
          <a:noFill/>
        </p:spPr>
        <p:txBody>
          <a:bodyPr wrap="square" rtlCol="0">
            <a:spAutoFit/>
          </a:bodyPr>
          <a:lstStyle/>
          <a:p>
            <a:r>
              <a:rPr lang="zh-CN" altLang="en-US" sz="3600" b="1" dirty="0" smtClean="0"/>
              <a:t>结实</a:t>
            </a:r>
            <a:endParaRPr lang="en-AU" sz="3600" b="1" dirty="0"/>
          </a:p>
        </p:txBody>
      </p:sp>
      <p:sp>
        <p:nvSpPr>
          <p:cNvPr id="49" name="TextBox 48"/>
          <p:cNvSpPr txBox="1"/>
          <p:nvPr/>
        </p:nvSpPr>
        <p:spPr>
          <a:xfrm>
            <a:off x="7847856" y="5103674"/>
            <a:ext cx="1296144" cy="1754326"/>
          </a:xfrm>
          <a:prstGeom prst="rect">
            <a:avLst/>
          </a:prstGeom>
          <a:noFill/>
        </p:spPr>
        <p:txBody>
          <a:bodyPr wrap="square" rtlCol="0">
            <a:spAutoFit/>
          </a:bodyPr>
          <a:lstStyle/>
          <a:p>
            <a:r>
              <a:rPr lang="en-US" sz="3600" b="1" dirty="0" smtClean="0"/>
              <a:t>x100</a:t>
            </a:r>
          </a:p>
          <a:p>
            <a:r>
              <a:rPr lang="en-US" sz="3600" b="1" dirty="0" smtClean="0"/>
              <a:t>x60</a:t>
            </a:r>
          </a:p>
          <a:p>
            <a:r>
              <a:rPr lang="en-US" sz="3600" b="1" dirty="0" smtClean="0"/>
              <a:t>x30</a:t>
            </a:r>
            <a:endParaRPr lang="en-AU" sz="3600" b="1" dirty="0"/>
          </a:p>
        </p:txBody>
      </p:sp>
      <p:pic>
        <p:nvPicPr>
          <p:cNvPr id="20495" name="Picture 15" descr="https://julieamarxhausen.files.wordpress.com/2012/05/thorns.jpg"/>
          <p:cNvPicPr>
            <a:picLocks noChangeAspect="1" noChangeArrowheads="1"/>
          </p:cNvPicPr>
          <p:nvPr/>
        </p:nvPicPr>
        <p:blipFill>
          <a:blip r:embed="rId12" cstate="print"/>
          <a:srcRect/>
          <a:stretch>
            <a:fillRect/>
          </a:stretch>
        </p:blipFill>
        <p:spPr bwMode="auto">
          <a:xfrm>
            <a:off x="6012160" y="4077072"/>
            <a:ext cx="1272141" cy="954106"/>
          </a:xfrm>
          <a:prstGeom prst="rect">
            <a:avLst/>
          </a:prstGeom>
          <a:noFill/>
        </p:spPr>
      </p:pic>
    </p:spTree>
  </p:cSld>
  <p:clrMapOvr>
    <a:masterClrMapping/>
  </p:clrMapOvr>
  <p:transition advTm="10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linds(horizontal)">
                                      <p:cBhvr>
                                        <p:cTn id="7" dur="500"/>
                                        <p:tgtEl>
                                          <p:spTgt spid="6"/>
                                        </p:tgtEl>
                                      </p:cBhvr>
                                    </p:animEffect>
                                  </p:childTnLst>
                                </p:cTn>
                              </p:par>
                              <p:par>
                                <p:cTn id="8" presetID="3" presetClass="entr" presetSubtype="10" fill="hold" nodeType="withEffect">
                                  <p:stCondLst>
                                    <p:cond delay="0"/>
                                  </p:stCondLst>
                                  <p:childTnLst>
                                    <p:set>
                                      <p:cBhvr>
                                        <p:cTn id="9" dur="1" fill="hold">
                                          <p:stCondLst>
                                            <p:cond delay="0"/>
                                          </p:stCondLst>
                                        </p:cTn>
                                        <p:tgtEl>
                                          <p:spTgt spid="8"/>
                                        </p:tgtEl>
                                        <p:attrNameLst>
                                          <p:attrName>style.visibility</p:attrName>
                                        </p:attrNameLst>
                                      </p:cBhvr>
                                      <p:to>
                                        <p:strVal val="visible"/>
                                      </p:to>
                                    </p:set>
                                    <p:animEffect transition="in" filter="blinds(horizontal)">
                                      <p:cBhvr>
                                        <p:cTn id="10" dur="500"/>
                                        <p:tgtEl>
                                          <p:spTgt spid="8"/>
                                        </p:tgtEl>
                                      </p:cBhvr>
                                    </p:animEffect>
                                  </p:childTnLst>
                                </p:cTn>
                              </p:par>
                              <p:par>
                                <p:cTn id="11" presetID="3" presetClass="entr" presetSubtype="10" fill="hold" nodeType="withEffect">
                                  <p:stCondLst>
                                    <p:cond delay="0"/>
                                  </p:stCondLst>
                                  <p:childTnLst>
                                    <p:set>
                                      <p:cBhvr>
                                        <p:cTn id="12" dur="1" fill="hold">
                                          <p:stCondLst>
                                            <p:cond delay="0"/>
                                          </p:stCondLst>
                                        </p:cTn>
                                        <p:tgtEl>
                                          <p:spTgt spid="20486"/>
                                        </p:tgtEl>
                                        <p:attrNameLst>
                                          <p:attrName>style.visibility</p:attrName>
                                        </p:attrNameLst>
                                      </p:cBhvr>
                                      <p:to>
                                        <p:strVal val="visible"/>
                                      </p:to>
                                    </p:set>
                                    <p:animEffect transition="in" filter="blinds(horizontal)">
                                      <p:cBhvr>
                                        <p:cTn id="13" dur="500"/>
                                        <p:tgtEl>
                                          <p:spTgt spid="20486"/>
                                        </p:tgtEl>
                                      </p:cBhvr>
                                    </p:animEffect>
                                  </p:childTnLst>
                                </p:cTn>
                              </p:par>
                            </p:childTnLst>
                          </p:cTn>
                        </p:par>
                      </p:childTnLst>
                    </p:cTn>
                  </p:par>
                  <p:par>
                    <p:cTn id="14" fill="hold">
                      <p:stCondLst>
                        <p:cond delay="indefinite"/>
                      </p:stCondLst>
                      <p:childTnLst>
                        <p:par>
                          <p:cTn id="15" fill="hold">
                            <p:stCondLst>
                              <p:cond delay="0"/>
                            </p:stCondLst>
                            <p:childTnLst>
                              <p:par>
                                <p:cTn id="16" presetID="3" presetClass="entr" presetSubtype="10" fill="hold" nodeType="clickEffect">
                                  <p:stCondLst>
                                    <p:cond delay="0"/>
                                  </p:stCondLst>
                                  <p:childTnLst>
                                    <p:set>
                                      <p:cBhvr>
                                        <p:cTn id="17" dur="1" fill="hold">
                                          <p:stCondLst>
                                            <p:cond delay="0"/>
                                          </p:stCondLst>
                                        </p:cTn>
                                        <p:tgtEl>
                                          <p:spTgt spid="25"/>
                                        </p:tgtEl>
                                        <p:attrNameLst>
                                          <p:attrName>style.visibility</p:attrName>
                                        </p:attrNameLst>
                                      </p:cBhvr>
                                      <p:to>
                                        <p:strVal val="visible"/>
                                      </p:to>
                                    </p:set>
                                    <p:animEffect transition="in" filter="blinds(horizontal)">
                                      <p:cBhvr>
                                        <p:cTn id="18" dur="500"/>
                                        <p:tgtEl>
                                          <p:spTgt spid="25"/>
                                        </p:tgtEl>
                                      </p:cBhvr>
                                    </p:animEffect>
                                  </p:childTnLst>
                                </p:cTn>
                              </p:par>
                              <p:par>
                                <p:cTn id="19" presetID="3" presetClass="entr" presetSubtype="10" fill="hold" grpId="0" nodeType="withEffect">
                                  <p:stCondLst>
                                    <p:cond delay="0"/>
                                  </p:stCondLst>
                                  <p:childTnLst>
                                    <p:set>
                                      <p:cBhvr>
                                        <p:cTn id="20" dur="1" fill="hold">
                                          <p:stCondLst>
                                            <p:cond delay="0"/>
                                          </p:stCondLst>
                                        </p:cTn>
                                        <p:tgtEl>
                                          <p:spTgt spid="39"/>
                                        </p:tgtEl>
                                        <p:attrNameLst>
                                          <p:attrName>style.visibility</p:attrName>
                                        </p:attrNameLst>
                                      </p:cBhvr>
                                      <p:to>
                                        <p:strVal val="visible"/>
                                      </p:to>
                                    </p:set>
                                    <p:animEffect transition="in" filter="blinds(horizontal)">
                                      <p:cBhvr>
                                        <p:cTn id="21" dur="500"/>
                                        <p:tgtEl>
                                          <p:spTgt spid="39"/>
                                        </p:tgtEl>
                                      </p:cBhvr>
                                    </p:animEffect>
                                  </p:childTnLst>
                                </p:cTn>
                              </p:par>
                              <p:par>
                                <p:cTn id="22" presetID="3" presetClass="entr" presetSubtype="10" fill="hold" nodeType="withEffect">
                                  <p:stCondLst>
                                    <p:cond delay="0"/>
                                  </p:stCondLst>
                                  <p:childTnLst>
                                    <p:set>
                                      <p:cBhvr>
                                        <p:cTn id="23" dur="1" fill="hold">
                                          <p:stCondLst>
                                            <p:cond delay="0"/>
                                          </p:stCondLst>
                                        </p:cTn>
                                        <p:tgtEl>
                                          <p:spTgt spid="20487"/>
                                        </p:tgtEl>
                                        <p:attrNameLst>
                                          <p:attrName>style.visibility</p:attrName>
                                        </p:attrNameLst>
                                      </p:cBhvr>
                                      <p:to>
                                        <p:strVal val="visible"/>
                                      </p:to>
                                    </p:set>
                                    <p:animEffect transition="in" filter="blinds(horizontal)">
                                      <p:cBhvr>
                                        <p:cTn id="24" dur="500"/>
                                        <p:tgtEl>
                                          <p:spTgt spid="20487"/>
                                        </p:tgtEl>
                                      </p:cBhvr>
                                    </p:animEffect>
                                  </p:childTnLst>
                                </p:cTn>
                              </p:par>
                            </p:childTnLst>
                          </p:cTn>
                        </p:par>
                      </p:childTnLst>
                    </p:cTn>
                  </p:par>
                  <p:par>
                    <p:cTn id="25" fill="hold">
                      <p:stCondLst>
                        <p:cond delay="indefinite"/>
                      </p:stCondLst>
                      <p:childTnLst>
                        <p:par>
                          <p:cTn id="26" fill="hold">
                            <p:stCondLst>
                              <p:cond delay="0"/>
                            </p:stCondLst>
                            <p:childTnLst>
                              <p:par>
                                <p:cTn id="27" presetID="3" presetClass="entr" presetSubtype="10" fill="hold" nodeType="clickEffect">
                                  <p:stCondLst>
                                    <p:cond delay="0"/>
                                  </p:stCondLst>
                                  <p:childTnLst>
                                    <p:set>
                                      <p:cBhvr>
                                        <p:cTn id="28" dur="1" fill="hold">
                                          <p:stCondLst>
                                            <p:cond delay="0"/>
                                          </p:stCondLst>
                                        </p:cTn>
                                        <p:tgtEl>
                                          <p:spTgt spid="10"/>
                                        </p:tgtEl>
                                        <p:attrNameLst>
                                          <p:attrName>style.visibility</p:attrName>
                                        </p:attrNameLst>
                                      </p:cBhvr>
                                      <p:to>
                                        <p:strVal val="visible"/>
                                      </p:to>
                                    </p:set>
                                    <p:animEffect transition="in" filter="blinds(horizontal)">
                                      <p:cBhvr>
                                        <p:cTn id="29" dur="500"/>
                                        <p:tgtEl>
                                          <p:spTgt spid="10"/>
                                        </p:tgtEl>
                                      </p:cBhvr>
                                    </p:animEffect>
                                  </p:childTnLst>
                                </p:cTn>
                              </p:par>
                              <p:par>
                                <p:cTn id="30" presetID="3" presetClass="entr" presetSubtype="10" fill="hold" nodeType="withEffect">
                                  <p:stCondLst>
                                    <p:cond delay="0"/>
                                  </p:stCondLst>
                                  <p:childTnLst>
                                    <p:set>
                                      <p:cBhvr>
                                        <p:cTn id="31" dur="1" fill="hold">
                                          <p:stCondLst>
                                            <p:cond delay="0"/>
                                          </p:stCondLst>
                                        </p:cTn>
                                        <p:tgtEl>
                                          <p:spTgt spid="20492"/>
                                        </p:tgtEl>
                                        <p:attrNameLst>
                                          <p:attrName>style.visibility</p:attrName>
                                        </p:attrNameLst>
                                      </p:cBhvr>
                                      <p:to>
                                        <p:strVal val="visible"/>
                                      </p:to>
                                    </p:set>
                                    <p:animEffect transition="in" filter="blinds(horizontal)">
                                      <p:cBhvr>
                                        <p:cTn id="32" dur="500"/>
                                        <p:tgtEl>
                                          <p:spTgt spid="20492"/>
                                        </p:tgtEl>
                                      </p:cBhvr>
                                    </p:animEffect>
                                  </p:childTnLst>
                                </p:cTn>
                              </p:par>
                              <p:par>
                                <p:cTn id="33" presetID="3" presetClass="entr" presetSubtype="10" fill="hold" grpId="0" nodeType="withEffect">
                                  <p:stCondLst>
                                    <p:cond delay="0"/>
                                  </p:stCondLst>
                                  <p:childTnLst>
                                    <p:set>
                                      <p:cBhvr>
                                        <p:cTn id="34" dur="1" fill="hold">
                                          <p:stCondLst>
                                            <p:cond delay="0"/>
                                          </p:stCondLst>
                                        </p:cTn>
                                        <p:tgtEl>
                                          <p:spTgt spid="41"/>
                                        </p:tgtEl>
                                        <p:attrNameLst>
                                          <p:attrName>style.visibility</p:attrName>
                                        </p:attrNameLst>
                                      </p:cBhvr>
                                      <p:to>
                                        <p:strVal val="visible"/>
                                      </p:to>
                                    </p:set>
                                    <p:animEffect transition="in" filter="blinds(horizontal)">
                                      <p:cBhvr>
                                        <p:cTn id="35" dur="500"/>
                                        <p:tgtEl>
                                          <p:spTgt spid="41"/>
                                        </p:tgtEl>
                                      </p:cBhvr>
                                    </p:animEffect>
                                  </p:childTnLst>
                                </p:cTn>
                              </p:par>
                            </p:childTnLst>
                          </p:cTn>
                        </p:par>
                      </p:childTnLst>
                    </p:cTn>
                  </p:par>
                  <p:par>
                    <p:cTn id="36" fill="hold">
                      <p:stCondLst>
                        <p:cond delay="indefinite"/>
                      </p:stCondLst>
                      <p:childTnLst>
                        <p:par>
                          <p:cTn id="37" fill="hold">
                            <p:stCondLst>
                              <p:cond delay="0"/>
                            </p:stCondLst>
                            <p:childTnLst>
                              <p:par>
                                <p:cTn id="38" presetID="3" presetClass="entr" presetSubtype="10" fill="hold" nodeType="clickEffect">
                                  <p:stCondLst>
                                    <p:cond delay="0"/>
                                  </p:stCondLst>
                                  <p:childTnLst>
                                    <p:set>
                                      <p:cBhvr>
                                        <p:cTn id="39" dur="1" fill="hold">
                                          <p:stCondLst>
                                            <p:cond delay="0"/>
                                          </p:stCondLst>
                                        </p:cTn>
                                        <p:tgtEl>
                                          <p:spTgt spid="20491"/>
                                        </p:tgtEl>
                                        <p:attrNameLst>
                                          <p:attrName>style.visibility</p:attrName>
                                        </p:attrNameLst>
                                      </p:cBhvr>
                                      <p:to>
                                        <p:strVal val="visible"/>
                                      </p:to>
                                    </p:set>
                                    <p:animEffect transition="in" filter="blinds(horizontal)">
                                      <p:cBhvr>
                                        <p:cTn id="40" dur="500"/>
                                        <p:tgtEl>
                                          <p:spTgt spid="20491"/>
                                        </p:tgtEl>
                                      </p:cBhvr>
                                    </p:animEffect>
                                  </p:childTnLst>
                                </p:cTn>
                              </p:par>
                              <p:par>
                                <p:cTn id="41" presetID="3" presetClass="entr" presetSubtype="10" fill="hold" grpId="0" nodeType="withEffect">
                                  <p:stCondLst>
                                    <p:cond delay="0"/>
                                  </p:stCondLst>
                                  <p:childTnLst>
                                    <p:set>
                                      <p:cBhvr>
                                        <p:cTn id="42" dur="1" fill="hold">
                                          <p:stCondLst>
                                            <p:cond delay="0"/>
                                          </p:stCondLst>
                                        </p:cTn>
                                        <p:tgtEl>
                                          <p:spTgt spid="44"/>
                                        </p:tgtEl>
                                        <p:attrNameLst>
                                          <p:attrName>style.visibility</p:attrName>
                                        </p:attrNameLst>
                                      </p:cBhvr>
                                      <p:to>
                                        <p:strVal val="visible"/>
                                      </p:to>
                                    </p:set>
                                    <p:animEffect transition="in" filter="blinds(horizontal)">
                                      <p:cBhvr>
                                        <p:cTn id="43" dur="500"/>
                                        <p:tgtEl>
                                          <p:spTgt spid="44"/>
                                        </p:tgtEl>
                                      </p:cBhvr>
                                    </p:animEffect>
                                  </p:childTnLst>
                                </p:cTn>
                              </p:par>
                              <p:par>
                                <p:cTn id="44" presetID="3" presetClass="entr" presetSubtype="10" fill="hold" nodeType="withEffect">
                                  <p:stCondLst>
                                    <p:cond delay="0"/>
                                  </p:stCondLst>
                                  <p:childTnLst>
                                    <p:set>
                                      <p:cBhvr>
                                        <p:cTn id="45" dur="1" fill="hold">
                                          <p:stCondLst>
                                            <p:cond delay="0"/>
                                          </p:stCondLst>
                                        </p:cTn>
                                        <p:tgtEl>
                                          <p:spTgt spid="32"/>
                                        </p:tgtEl>
                                        <p:attrNameLst>
                                          <p:attrName>style.visibility</p:attrName>
                                        </p:attrNameLst>
                                      </p:cBhvr>
                                      <p:to>
                                        <p:strVal val="visible"/>
                                      </p:to>
                                    </p:set>
                                    <p:animEffect transition="in" filter="blinds(horizontal)">
                                      <p:cBhvr>
                                        <p:cTn id="46" dur="500"/>
                                        <p:tgtEl>
                                          <p:spTgt spid="32"/>
                                        </p:tgtEl>
                                      </p:cBhvr>
                                    </p:animEffect>
                                  </p:childTnLst>
                                </p:cTn>
                              </p:par>
                              <p:par>
                                <p:cTn id="47" presetID="3" presetClass="entr" presetSubtype="10" fill="hold" nodeType="withEffect">
                                  <p:stCondLst>
                                    <p:cond delay="0"/>
                                  </p:stCondLst>
                                  <p:childTnLst>
                                    <p:set>
                                      <p:cBhvr>
                                        <p:cTn id="48" dur="1" fill="hold">
                                          <p:stCondLst>
                                            <p:cond delay="0"/>
                                          </p:stCondLst>
                                        </p:cTn>
                                        <p:tgtEl>
                                          <p:spTgt spid="36"/>
                                        </p:tgtEl>
                                        <p:attrNameLst>
                                          <p:attrName>style.visibility</p:attrName>
                                        </p:attrNameLst>
                                      </p:cBhvr>
                                      <p:to>
                                        <p:strVal val="visible"/>
                                      </p:to>
                                    </p:set>
                                    <p:animEffect transition="in" filter="blinds(horizontal)">
                                      <p:cBhvr>
                                        <p:cTn id="49" dur="500"/>
                                        <p:tgtEl>
                                          <p:spTgt spid="36"/>
                                        </p:tgtEl>
                                      </p:cBhvr>
                                    </p:animEffect>
                                  </p:childTnLst>
                                </p:cTn>
                              </p:par>
                              <p:par>
                                <p:cTn id="50" presetID="3" presetClass="entr" presetSubtype="10" fill="hold" nodeType="withEffect">
                                  <p:stCondLst>
                                    <p:cond delay="0"/>
                                  </p:stCondLst>
                                  <p:childTnLst>
                                    <p:set>
                                      <p:cBhvr>
                                        <p:cTn id="51" dur="1" fill="hold">
                                          <p:stCondLst>
                                            <p:cond delay="0"/>
                                          </p:stCondLst>
                                        </p:cTn>
                                        <p:tgtEl>
                                          <p:spTgt spid="20493"/>
                                        </p:tgtEl>
                                        <p:attrNameLst>
                                          <p:attrName>style.visibility</p:attrName>
                                        </p:attrNameLst>
                                      </p:cBhvr>
                                      <p:to>
                                        <p:strVal val="visible"/>
                                      </p:to>
                                    </p:set>
                                    <p:animEffect transition="in" filter="blinds(horizontal)">
                                      <p:cBhvr>
                                        <p:cTn id="52" dur="500"/>
                                        <p:tgtEl>
                                          <p:spTgt spid="20493"/>
                                        </p:tgtEl>
                                      </p:cBhvr>
                                    </p:animEffect>
                                  </p:childTnLst>
                                </p:cTn>
                              </p:par>
                              <p:par>
                                <p:cTn id="53" presetID="3" presetClass="entr" presetSubtype="10" fill="hold" grpId="0" nodeType="with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blinds(horizontal)">
                                      <p:cBhvr>
                                        <p:cTn id="55" dur="500"/>
                                        <p:tgtEl>
                                          <p:spTgt spid="45"/>
                                        </p:tgtEl>
                                      </p:cBhvr>
                                    </p:animEffect>
                                  </p:childTnLst>
                                </p:cTn>
                              </p:par>
                            </p:childTnLst>
                          </p:cTn>
                        </p:par>
                      </p:childTnLst>
                    </p:cTn>
                  </p:par>
                  <p:par>
                    <p:cTn id="56" fill="hold">
                      <p:stCondLst>
                        <p:cond delay="indefinite"/>
                      </p:stCondLst>
                      <p:childTnLst>
                        <p:par>
                          <p:cTn id="57" fill="hold">
                            <p:stCondLst>
                              <p:cond delay="0"/>
                            </p:stCondLst>
                            <p:childTnLst>
                              <p:par>
                                <p:cTn id="58" presetID="3" presetClass="entr" presetSubtype="10" fill="hold" nodeType="clickEffect">
                                  <p:stCondLst>
                                    <p:cond delay="0"/>
                                  </p:stCondLst>
                                  <p:childTnLst>
                                    <p:set>
                                      <p:cBhvr>
                                        <p:cTn id="59" dur="1" fill="hold">
                                          <p:stCondLst>
                                            <p:cond delay="0"/>
                                          </p:stCondLst>
                                        </p:cTn>
                                        <p:tgtEl>
                                          <p:spTgt spid="11"/>
                                        </p:tgtEl>
                                        <p:attrNameLst>
                                          <p:attrName>style.visibility</p:attrName>
                                        </p:attrNameLst>
                                      </p:cBhvr>
                                      <p:to>
                                        <p:strVal val="visible"/>
                                      </p:to>
                                    </p:set>
                                    <p:animEffect transition="in" filter="blinds(horizontal)">
                                      <p:cBhvr>
                                        <p:cTn id="60" dur="500"/>
                                        <p:tgtEl>
                                          <p:spTgt spid="11"/>
                                        </p:tgtEl>
                                      </p:cBhvr>
                                    </p:animEffect>
                                  </p:childTnLst>
                                </p:cTn>
                              </p:par>
                              <p:par>
                                <p:cTn id="61" presetID="3" presetClass="entr" presetSubtype="10" fill="hold" nodeType="withEffect">
                                  <p:stCondLst>
                                    <p:cond delay="0"/>
                                  </p:stCondLst>
                                  <p:childTnLst>
                                    <p:set>
                                      <p:cBhvr>
                                        <p:cTn id="62" dur="1" fill="hold">
                                          <p:stCondLst>
                                            <p:cond delay="0"/>
                                          </p:stCondLst>
                                        </p:cTn>
                                        <p:tgtEl>
                                          <p:spTgt spid="20488"/>
                                        </p:tgtEl>
                                        <p:attrNameLst>
                                          <p:attrName>style.visibility</p:attrName>
                                        </p:attrNameLst>
                                      </p:cBhvr>
                                      <p:to>
                                        <p:strVal val="visible"/>
                                      </p:to>
                                    </p:set>
                                    <p:animEffect transition="in" filter="blinds(horizontal)">
                                      <p:cBhvr>
                                        <p:cTn id="63" dur="500"/>
                                        <p:tgtEl>
                                          <p:spTgt spid="20488"/>
                                        </p:tgtEl>
                                      </p:cBhvr>
                                    </p:animEffect>
                                  </p:childTnLst>
                                </p:cTn>
                              </p:par>
                              <p:par>
                                <p:cTn id="64" presetID="3" presetClass="entr" presetSubtype="10" fill="hold" grpId="0" nodeType="withEffect">
                                  <p:stCondLst>
                                    <p:cond delay="0"/>
                                  </p:stCondLst>
                                  <p:childTnLst>
                                    <p:set>
                                      <p:cBhvr>
                                        <p:cTn id="65" dur="1" fill="hold">
                                          <p:stCondLst>
                                            <p:cond delay="0"/>
                                          </p:stCondLst>
                                        </p:cTn>
                                        <p:tgtEl>
                                          <p:spTgt spid="42"/>
                                        </p:tgtEl>
                                        <p:attrNameLst>
                                          <p:attrName>style.visibility</p:attrName>
                                        </p:attrNameLst>
                                      </p:cBhvr>
                                      <p:to>
                                        <p:strVal val="visible"/>
                                      </p:to>
                                    </p:set>
                                    <p:animEffect transition="in" filter="blinds(horizontal)">
                                      <p:cBhvr>
                                        <p:cTn id="66" dur="500"/>
                                        <p:tgtEl>
                                          <p:spTgt spid="42"/>
                                        </p:tgtEl>
                                      </p:cBhvr>
                                    </p:animEffect>
                                  </p:childTnLst>
                                </p:cTn>
                              </p:par>
                            </p:childTnLst>
                          </p:cTn>
                        </p:par>
                      </p:childTnLst>
                    </p:cTn>
                  </p:par>
                  <p:par>
                    <p:cTn id="67" fill="hold">
                      <p:stCondLst>
                        <p:cond delay="indefinite"/>
                      </p:stCondLst>
                      <p:childTnLst>
                        <p:par>
                          <p:cTn id="68" fill="hold">
                            <p:stCondLst>
                              <p:cond delay="0"/>
                            </p:stCondLst>
                            <p:childTnLst>
                              <p:par>
                                <p:cTn id="69" presetID="3" presetClass="entr" presetSubtype="10" fill="hold" nodeType="clickEffect">
                                  <p:stCondLst>
                                    <p:cond delay="0"/>
                                  </p:stCondLst>
                                  <p:childTnLst>
                                    <p:set>
                                      <p:cBhvr>
                                        <p:cTn id="70" dur="1" fill="hold">
                                          <p:stCondLst>
                                            <p:cond delay="0"/>
                                          </p:stCondLst>
                                        </p:cTn>
                                        <p:tgtEl>
                                          <p:spTgt spid="34"/>
                                        </p:tgtEl>
                                        <p:attrNameLst>
                                          <p:attrName>style.visibility</p:attrName>
                                        </p:attrNameLst>
                                      </p:cBhvr>
                                      <p:to>
                                        <p:strVal val="visible"/>
                                      </p:to>
                                    </p:set>
                                    <p:animEffect transition="in" filter="blinds(horizontal)">
                                      <p:cBhvr>
                                        <p:cTn id="71" dur="500"/>
                                        <p:tgtEl>
                                          <p:spTgt spid="34"/>
                                        </p:tgtEl>
                                      </p:cBhvr>
                                    </p:animEffect>
                                  </p:childTnLst>
                                </p:cTn>
                              </p:par>
                              <p:par>
                                <p:cTn id="72" presetID="3" presetClass="entr" presetSubtype="10" fill="hold" nodeType="withEffect">
                                  <p:stCondLst>
                                    <p:cond delay="0"/>
                                  </p:stCondLst>
                                  <p:childTnLst>
                                    <p:set>
                                      <p:cBhvr>
                                        <p:cTn id="73" dur="1" fill="hold">
                                          <p:stCondLst>
                                            <p:cond delay="0"/>
                                          </p:stCondLst>
                                        </p:cTn>
                                        <p:tgtEl>
                                          <p:spTgt spid="20495"/>
                                        </p:tgtEl>
                                        <p:attrNameLst>
                                          <p:attrName>style.visibility</p:attrName>
                                        </p:attrNameLst>
                                      </p:cBhvr>
                                      <p:to>
                                        <p:strVal val="visible"/>
                                      </p:to>
                                    </p:set>
                                    <p:animEffect transition="in" filter="blinds(horizontal)">
                                      <p:cBhvr>
                                        <p:cTn id="74" dur="500"/>
                                        <p:tgtEl>
                                          <p:spTgt spid="20495"/>
                                        </p:tgtEl>
                                      </p:cBhvr>
                                    </p:animEffect>
                                  </p:childTnLst>
                                </p:cTn>
                              </p:par>
                              <p:par>
                                <p:cTn id="75" presetID="3" presetClass="entr" presetSubtype="10" fill="hold" grpId="0" nodeType="withEffect">
                                  <p:stCondLst>
                                    <p:cond delay="0"/>
                                  </p:stCondLst>
                                  <p:childTnLst>
                                    <p:set>
                                      <p:cBhvr>
                                        <p:cTn id="76" dur="1" fill="hold">
                                          <p:stCondLst>
                                            <p:cond delay="0"/>
                                          </p:stCondLst>
                                        </p:cTn>
                                        <p:tgtEl>
                                          <p:spTgt spid="46"/>
                                        </p:tgtEl>
                                        <p:attrNameLst>
                                          <p:attrName>style.visibility</p:attrName>
                                        </p:attrNameLst>
                                      </p:cBhvr>
                                      <p:to>
                                        <p:strVal val="visible"/>
                                      </p:to>
                                    </p:set>
                                    <p:animEffect transition="in" filter="blinds(horizontal)">
                                      <p:cBhvr>
                                        <p:cTn id="77" dur="500"/>
                                        <p:tgtEl>
                                          <p:spTgt spid="46"/>
                                        </p:tgtEl>
                                      </p:cBhvr>
                                    </p:animEffect>
                                  </p:childTnLst>
                                </p:cTn>
                              </p:par>
                            </p:childTnLst>
                          </p:cTn>
                        </p:par>
                      </p:childTnLst>
                    </p:cTn>
                  </p:par>
                  <p:par>
                    <p:cTn id="78" fill="hold">
                      <p:stCondLst>
                        <p:cond delay="indefinite"/>
                      </p:stCondLst>
                      <p:childTnLst>
                        <p:par>
                          <p:cTn id="79" fill="hold">
                            <p:stCondLst>
                              <p:cond delay="0"/>
                            </p:stCondLst>
                            <p:childTnLst>
                              <p:par>
                                <p:cTn id="80" presetID="3" presetClass="entr" presetSubtype="10" fill="hold" nodeType="clickEffect">
                                  <p:stCondLst>
                                    <p:cond delay="0"/>
                                  </p:stCondLst>
                                  <p:childTnLst>
                                    <p:set>
                                      <p:cBhvr>
                                        <p:cTn id="81" dur="1" fill="hold">
                                          <p:stCondLst>
                                            <p:cond delay="0"/>
                                          </p:stCondLst>
                                        </p:cTn>
                                        <p:tgtEl>
                                          <p:spTgt spid="12"/>
                                        </p:tgtEl>
                                        <p:attrNameLst>
                                          <p:attrName>style.visibility</p:attrName>
                                        </p:attrNameLst>
                                      </p:cBhvr>
                                      <p:to>
                                        <p:strVal val="visible"/>
                                      </p:to>
                                    </p:set>
                                    <p:animEffect transition="in" filter="blinds(horizontal)">
                                      <p:cBhvr>
                                        <p:cTn id="82" dur="500"/>
                                        <p:tgtEl>
                                          <p:spTgt spid="12"/>
                                        </p:tgtEl>
                                      </p:cBhvr>
                                    </p:animEffect>
                                  </p:childTnLst>
                                </p:cTn>
                              </p:par>
                              <p:par>
                                <p:cTn id="83" presetID="3" presetClass="entr" presetSubtype="10" fill="hold" grpId="0" nodeType="withEffect">
                                  <p:stCondLst>
                                    <p:cond delay="0"/>
                                  </p:stCondLst>
                                  <p:childTnLst>
                                    <p:set>
                                      <p:cBhvr>
                                        <p:cTn id="84" dur="1" fill="hold">
                                          <p:stCondLst>
                                            <p:cond delay="0"/>
                                          </p:stCondLst>
                                        </p:cTn>
                                        <p:tgtEl>
                                          <p:spTgt spid="43"/>
                                        </p:tgtEl>
                                        <p:attrNameLst>
                                          <p:attrName>style.visibility</p:attrName>
                                        </p:attrNameLst>
                                      </p:cBhvr>
                                      <p:to>
                                        <p:strVal val="visible"/>
                                      </p:to>
                                    </p:set>
                                    <p:animEffect transition="in" filter="blinds(horizontal)">
                                      <p:cBhvr>
                                        <p:cTn id="85" dur="500"/>
                                        <p:tgtEl>
                                          <p:spTgt spid="43"/>
                                        </p:tgtEl>
                                      </p:cBhvr>
                                    </p:animEffect>
                                  </p:childTnLst>
                                </p:cTn>
                              </p:par>
                              <p:par>
                                <p:cTn id="86" presetID="3" presetClass="entr" presetSubtype="10" fill="hold" nodeType="withEffect">
                                  <p:stCondLst>
                                    <p:cond delay="0"/>
                                  </p:stCondLst>
                                  <p:childTnLst>
                                    <p:set>
                                      <p:cBhvr>
                                        <p:cTn id="87" dur="1" fill="hold">
                                          <p:stCondLst>
                                            <p:cond delay="0"/>
                                          </p:stCondLst>
                                        </p:cTn>
                                        <p:tgtEl>
                                          <p:spTgt spid="20489"/>
                                        </p:tgtEl>
                                        <p:attrNameLst>
                                          <p:attrName>style.visibility</p:attrName>
                                        </p:attrNameLst>
                                      </p:cBhvr>
                                      <p:to>
                                        <p:strVal val="visible"/>
                                      </p:to>
                                    </p:set>
                                    <p:animEffect transition="in" filter="blinds(horizontal)">
                                      <p:cBhvr>
                                        <p:cTn id="88" dur="500"/>
                                        <p:tgtEl>
                                          <p:spTgt spid="20489"/>
                                        </p:tgtEl>
                                      </p:cBhvr>
                                    </p:animEffect>
                                  </p:childTnLst>
                                </p:cTn>
                              </p:par>
                            </p:childTnLst>
                          </p:cTn>
                        </p:par>
                      </p:childTnLst>
                    </p:cTn>
                  </p:par>
                  <p:par>
                    <p:cTn id="89" fill="hold">
                      <p:stCondLst>
                        <p:cond delay="indefinite"/>
                      </p:stCondLst>
                      <p:childTnLst>
                        <p:par>
                          <p:cTn id="90" fill="hold">
                            <p:stCondLst>
                              <p:cond delay="0"/>
                            </p:stCondLst>
                            <p:childTnLst>
                              <p:par>
                                <p:cTn id="91" presetID="3" presetClass="entr" presetSubtype="10" fill="hold" nodeType="clickEffect">
                                  <p:stCondLst>
                                    <p:cond delay="0"/>
                                  </p:stCondLst>
                                  <p:childTnLst>
                                    <p:set>
                                      <p:cBhvr>
                                        <p:cTn id="92" dur="1" fill="hold">
                                          <p:stCondLst>
                                            <p:cond delay="0"/>
                                          </p:stCondLst>
                                        </p:cTn>
                                        <p:tgtEl>
                                          <p:spTgt spid="35"/>
                                        </p:tgtEl>
                                        <p:attrNameLst>
                                          <p:attrName>style.visibility</p:attrName>
                                        </p:attrNameLst>
                                      </p:cBhvr>
                                      <p:to>
                                        <p:strVal val="visible"/>
                                      </p:to>
                                    </p:set>
                                    <p:animEffect transition="in" filter="blinds(horizontal)">
                                      <p:cBhvr>
                                        <p:cTn id="93" dur="500"/>
                                        <p:tgtEl>
                                          <p:spTgt spid="35"/>
                                        </p:tgtEl>
                                      </p:cBhvr>
                                    </p:animEffect>
                                  </p:childTnLst>
                                </p:cTn>
                              </p:par>
                              <p:par>
                                <p:cTn id="94" presetID="3" presetClass="entr" presetSubtype="10" fill="hold" nodeType="withEffect">
                                  <p:stCondLst>
                                    <p:cond delay="0"/>
                                  </p:stCondLst>
                                  <p:childTnLst>
                                    <p:set>
                                      <p:cBhvr>
                                        <p:cTn id="95" dur="1" fill="hold">
                                          <p:stCondLst>
                                            <p:cond delay="0"/>
                                          </p:stCondLst>
                                        </p:cTn>
                                        <p:tgtEl>
                                          <p:spTgt spid="20490"/>
                                        </p:tgtEl>
                                        <p:attrNameLst>
                                          <p:attrName>style.visibility</p:attrName>
                                        </p:attrNameLst>
                                      </p:cBhvr>
                                      <p:to>
                                        <p:strVal val="visible"/>
                                      </p:to>
                                    </p:set>
                                    <p:animEffect transition="in" filter="blinds(horizontal)">
                                      <p:cBhvr>
                                        <p:cTn id="96" dur="500"/>
                                        <p:tgtEl>
                                          <p:spTgt spid="20490"/>
                                        </p:tgtEl>
                                      </p:cBhvr>
                                    </p:animEffect>
                                  </p:childTnLst>
                                </p:cTn>
                              </p:par>
                              <p:par>
                                <p:cTn id="97" presetID="3" presetClass="entr" presetSubtype="10" fill="hold" grpId="0" nodeType="withEffect">
                                  <p:stCondLst>
                                    <p:cond delay="0"/>
                                  </p:stCondLst>
                                  <p:childTnLst>
                                    <p:set>
                                      <p:cBhvr>
                                        <p:cTn id="98" dur="1" fill="hold">
                                          <p:stCondLst>
                                            <p:cond delay="0"/>
                                          </p:stCondLst>
                                        </p:cTn>
                                        <p:tgtEl>
                                          <p:spTgt spid="47"/>
                                        </p:tgtEl>
                                        <p:attrNameLst>
                                          <p:attrName>style.visibility</p:attrName>
                                        </p:attrNameLst>
                                      </p:cBhvr>
                                      <p:to>
                                        <p:strVal val="visible"/>
                                      </p:to>
                                    </p:set>
                                    <p:animEffect transition="in" filter="blinds(horizontal)">
                                      <p:cBhvr>
                                        <p:cTn id="99" dur="500"/>
                                        <p:tgtEl>
                                          <p:spTgt spid="47"/>
                                        </p:tgtEl>
                                      </p:cBhvr>
                                    </p:animEffect>
                                  </p:childTnLst>
                                </p:cTn>
                              </p:par>
                            </p:childTnLst>
                          </p:cTn>
                        </p:par>
                      </p:childTnLst>
                    </p:cTn>
                  </p:par>
                  <p:par>
                    <p:cTn id="100" fill="hold">
                      <p:stCondLst>
                        <p:cond delay="indefinite"/>
                      </p:stCondLst>
                      <p:childTnLst>
                        <p:par>
                          <p:cTn id="101" fill="hold">
                            <p:stCondLst>
                              <p:cond delay="0"/>
                            </p:stCondLst>
                            <p:childTnLst>
                              <p:par>
                                <p:cTn id="102" presetID="3" presetClass="entr" presetSubtype="10" fill="hold" grpId="0" nodeType="clickEffect">
                                  <p:stCondLst>
                                    <p:cond delay="0"/>
                                  </p:stCondLst>
                                  <p:childTnLst>
                                    <p:set>
                                      <p:cBhvr>
                                        <p:cTn id="103" dur="1" fill="hold">
                                          <p:stCondLst>
                                            <p:cond delay="0"/>
                                          </p:stCondLst>
                                        </p:cTn>
                                        <p:tgtEl>
                                          <p:spTgt spid="49"/>
                                        </p:tgtEl>
                                        <p:attrNameLst>
                                          <p:attrName>style.visibility</p:attrName>
                                        </p:attrNameLst>
                                      </p:cBhvr>
                                      <p:to>
                                        <p:strVal val="visible"/>
                                      </p:to>
                                    </p:set>
                                    <p:animEffect transition="in" filter="blinds(horizontal)">
                                      <p:cBhvr>
                                        <p:cTn id="104" dur="30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 grpId="0"/>
      <p:bldP spid="41" grpId="0"/>
      <p:bldP spid="42" grpId="0"/>
      <p:bldP spid="43" grpId="0"/>
      <p:bldP spid="44" grpId="0"/>
      <p:bldP spid="45" grpId="0"/>
      <p:bldP spid="46" grpId="0"/>
      <p:bldP spid="47" grpId="0"/>
      <p:bldP spid="49"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zh-CN" altLang="en-US" dirty="0" smtClean="0"/>
              <a:t>马太福音十三章</a:t>
            </a:r>
            <a:endParaRPr lang="en-AU" dirty="0"/>
          </a:p>
        </p:txBody>
      </p:sp>
      <p:sp>
        <p:nvSpPr>
          <p:cNvPr id="3" name="Content Placeholder 2"/>
          <p:cNvSpPr>
            <a:spLocks noGrp="1"/>
          </p:cNvSpPr>
          <p:nvPr>
            <p:ph idx="1"/>
          </p:nvPr>
        </p:nvSpPr>
        <p:spPr>
          <a:xfrm>
            <a:off x="457200" y="1600200"/>
            <a:ext cx="8229600" cy="4997152"/>
          </a:xfrm>
        </p:spPr>
        <p:txBody>
          <a:bodyPr>
            <a:normAutofit/>
          </a:bodyPr>
          <a:lstStyle/>
          <a:p>
            <a:pPr>
              <a:buNone/>
            </a:pPr>
            <a:r>
              <a:rPr lang="en-US" u="sng" dirty="0" smtClean="0"/>
              <a:t>1-3a			</a:t>
            </a:r>
            <a:r>
              <a:rPr lang="zh-CN" altLang="en-US" u="sng" dirty="0" smtClean="0"/>
              <a:t>在海边教导门徒</a:t>
            </a:r>
            <a:endParaRPr lang="en-US" u="sng" dirty="0" smtClean="0"/>
          </a:p>
          <a:p>
            <a:pPr>
              <a:buNone/>
            </a:pPr>
            <a:r>
              <a:rPr lang="en-US" u="sng" dirty="0" smtClean="0"/>
              <a:t>	3b-9		</a:t>
            </a:r>
            <a:r>
              <a:rPr lang="zh-CN" altLang="en-US" u="sng" dirty="0" smtClean="0"/>
              <a:t>第一个比喻</a:t>
            </a:r>
            <a:r>
              <a:rPr lang="en-US" altLang="zh-CN" u="sng" dirty="0" smtClean="0"/>
              <a:t>: </a:t>
            </a:r>
            <a:r>
              <a:rPr lang="zh-CN" altLang="en-US" u="sng" dirty="0" smtClean="0"/>
              <a:t>撒种的比喻</a:t>
            </a:r>
            <a:endParaRPr lang="en-US" u="sng" dirty="0" smtClean="0"/>
          </a:p>
          <a:p>
            <a:pPr>
              <a:buNone/>
            </a:pPr>
            <a:r>
              <a:rPr lang="en-US" u="sng" dirty="0" smtClean="0"/>
              <a:t>		10-17		</a:t>
            </a:r>
            <a:r>
              <a:rPr lang="zh-CN" altLang="en-US" u="sng" dirty="0" smtClean="0"/>
              <a:t>关于用比喻的目的</a:t>
            </a:r>
            <a:endParaRPr lang="en-US" u="sng" dirty="0" smtClean="0"/>
          </a:p>
          <a:p>
            <a:pPr>
              <a:buNone/>
            </a:pPr>
            <a:r>
              <a:rPr lang="en-US" u="sng" dirty="0" smtClean="0"/>
              <a:t>		18-23		</a:t>
            </a:r>
            <a:r>
              <a:rPr lang="zh-CN" altLang="en-US" u="sng" dirty="0" smtClean="0"/>
              <a:t>解明撒种的比喻</a:t>
            </a:r>
            <a:endParaRPr lang="en-US" u="sng" dirty="0" smtClean="0"/>
          </a:p>
          <a:p>
            <a:pPr>
              <a:buNone/>
            </a:pPr>
            <a:endParaRPr lang="en-US" u="sng" dirty="0" smtClean="0"/>
          </a:p>
          <a:p>
            <a:pPr>
              <a:buNone/>
            </a:pPr>
            <a:endParaRPr lang="en-US" dirty="0" smtClean="0"/>
          </a:p>
          <a:p>
            <a:pPr>
              <a:buNone/>
            </a:pPr>
            <a:endParaRPr lang="en-AU" dirty="0"/>
          </a:p>
        </p:txBody>
      </p:sp>
      <p:sp>
        <p:nvSpPr>
          <p:cNvPr id="5" name="TextBox 4"/>
          <p:cNvSpPr txBox="1"/>
          <p:nvPr/>
        </p:nvSpPr>
        <p:spPr>
          <a:xfrm>
            <a:off x="0" y="4725144"/>
            <a:ext cx="9144000" cy="769441"/>
          </a:xfrm>
          <a:prstGeom prst="rect">
            <a:avLst/>
          </a:prstGeom>
          <a:solidFill>
            <a:schemeClr val="accent1">
              <a:lumMod val="75000"/>
            </a:schemeClr>
          </a:solidFill>
        </p:spPr>
        <p:txBody>
          <a:bodyPr wrap="square" rtlCol="0">
            <a:spAutoFit/>
          </a:bodyPr>
          <a:lstStyle/>
          <a:p>
            <a:pPr algn="ctr"/>
            <a:r>
              <a:rPr lang="en-US" altLang="zh-CN" sz="4400" b="1" dirty="0" smtClean="0">
                <a:solidFill>
                  <a:srgbClr val="FFFF00"/>
                </a:solidFill>
              </a:rPr>
              <a:t>v10 </a:t>
            </a:r>
            <a:r>
              <a:rPr lang="zh-CN" altLang="en-US" sz="4400" b="1" dirty="0" smtClean="0">
                <a:solidFill>
                  <a:srgbClr val="FFFF00"/>
                </a:solidFill>
              </a:rPr>
              <a:t>为什么对众人讲话要用比喻呢？</a:t>
            </a:r>
            <a:endParaRPr lang="zh-CN" altLang="en-US" sz="4400" b="1"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a:p>
        </p:txBody>
      </p:sp>
      <p:pic>
        <p:nvPicPr>
          <p:cNvPr id="5122" name="Picture 2" descr="http://pic.gicpic.cn/bigimg/newbigimg1/866000/NA004075.jpg"/>
          <p:cNvPicPr>
            <a:picLocks noChangeAspect="1" noChangeArrowheads="1"/>
          </p:cNvPicPr>
          <p:nvPr/>
        </p:nvPicPr>
        <p:blipFill>
          <a:blip r:embed="rId3" cstate="print"/>
          <a:srcRect/>
          <a:stretch>
            <a:fillRect/>
          </a:stretch>
        </p:blipFill>
        <p:spPr bwMode="auto">
          <a:xfrm>
            <a:off x="-1957836" y="-675456"/>
            <a:ext cx="12594542" cy="7533456"/>
          </a:xfrm>
          <a:prstGeom prst="rect">
            <a:avLst/>
          </a:prstGeom>
          <a:noFill/>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a:p>
        </p:txBody>
      </p:sp>
      <p:pic>
        <p:nvPicPr>
          <p:cNvPr id="40962" name="Picture 2" descr="http://www.asiaforjesus.net/userfiles/image/sea.jpg"/>
          <p:cNvPicPr>
            <a:picLocks noChangeAspect="1" noChangeArrowheads="1"/>
          </p:cNvPicPr>
          <p:nvPr/>
        </p:nvPicPr>
        <p:blipFill>
          <a:blip r:embed="rId2" cstate="print"/>
          <a:srcRect/>
          <a:stretch>
            <a:fillRect/>
          </a:stretch>
        </p:blipFill>
        <p:spPr bwMode="auto">
          <a:xfrm>
            <a:off x="-468560" y="0"/>
            <a:ext cx="10239373" cy="6858000"/>
          </a:xfrm>
          <a:prstGeom prst="rect">
            <a:avLst/>
          </a:prstGeom>
          <a:noFill/>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AU"/>
          </a:p>
        </p:txBody>
      </p:sp>
      <p:sp>
        <p:nvSpPr>
          <p:cNvPr id="3" name="Content Placeholder 2"/>
          <p:cNvSpPr>
            <a:spLocks noGrp="1"/>
          </p:cNvSpPr>
          <p:nvPr>
            <p:ph idx="1"/>
          </p:nvPr>
        </p:nvSpPr>
        <p:spPr/>
        <p:txBody>
          <a:bodyPr/>
          <a:lstStyle/>
          <a:p>
            <a:endParaRPr lang="en-AU"/>
          </a:p>
        </p:txBody>
      </p:sp>
      <p:pic>
        <p:nvPicPr>
          <p:cNvPr id="41986" name="Picture 2" descr="http://www.asiaforjesus.net/userfiles/image/sea-2.jpg"/>
          <p:cNvPicPr>
            <a:picLocks noChangeAspect="1" noChangeArrowheads="1"/>
          </p:cNvPicPr>
          <p:nvPr/>
        </p:nvPicPr>
        <p:blipFill>
          <a:blip r:embed="rId2" cstate="print"/>
          <a:srcRect/>
          <a:stretch>
            <a:fillRect/>
          </a:stretch>
        </p:blipFill>
        <p:spPr bwMode="auto">
          <a:xfrm>
            <a:off x="0" y="0"/>
            <a:ext cx="10239373" cy="6858000"/>
          </a:xfrm>
          <a:prstGeom prst="rect">
            <a:avLst/>
          </a:prstGeom>
          <a:noFill/>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1091</TotalTime>
  <Words>700</Words>
  <Application>Microsoft Office PowerPoint</Application>
  <PresentationFormat>On-screen Show (4:3)</PresentationFormat>
  <Paragraphs>56</Paragraphs>
  <Slides>8</Slides>
  <Notes>6</Notes>
  <HiddenSlides>0</HiddenSlides>
  <MMClips>0</MMClips>
  <ScaleCrop>false</ScaleCrop>
  <HeadingPairs>
    <vt:vector size="4" baseType="variant">
      <vt:variant>
        <vt:lpstr>Theme</vt:lpstr>
      </vt:variant>
      <vt:variant>
        <vt:i4>1</vt:i4>
      </vt:variant>
      <vt:variant>
        <vt:lpstr>Slide Titles</vt:lpstr>
      </vt:variant>
      <vt:variant>
        <vt:i4>8</vt:i4>
      </vt:variant>
    </vt:vector>
  </HeadingPairs>
  <TitlesOfParts>
    <vt:vector size="9" baseType="lpstr">
      <vt:lpstr>Office Theme</vt:lpstr>
      <vt:lpstr>用耳倾听、用心领悟</vt:lpstr>
      <vt:lpstr>你听见吗？</vt:lpstr>
      <vt:lpstr>PowerPoint Presentation</vt:lpstr>
      <vt:lpstr>撒种的比喻</vt:lpstr>
      <vt:lpstr>马太福音十三章</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ＫｉａＴｅｃｋ</dc:creator>
  <cp:lastModifiedBy>User</cp:lastModifiedBy>
  <cp:revision>190</cp:revision>
  <dcterms:created xsi:type="dcterms:W3CDTF">2014-01-18T02:06:02Z</dcterms:created>
  <dcterms:modified xsi:type="dcterms:W3CDTF">2014-08-31T23:03:15Z</dcterms:modified>
</cp:coreProperties>
</file>