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9" r:id="rId4"/>
    <p:sldId id="260" r:id="rId5"/>
    <p:sldId id="261" r:id="rId6"/>
    <p:sldId id="277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58" r:id="rId16"/>
    <p:sldId id="270" r:id="rId17"/>
    <p:sldId id="271" r:id="rId18"/>
    <p:sldId id="272" r:id="rId19"/>
    <p:sldId id="273" r:id="rId20"/>
    <p:sldId id="274" r:id="rId21"/>
    <p:sldId id="276" r:id="rId22"/>
    <p:sldId id="278" r:id="rId23"/>
    <p:sldId id="280" r:id="rId2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7A1E2-7B98-4709-ADAF-261FFDC73DB4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A850-E88A-4429-977B-B00DCE57DC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3201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871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635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4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77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010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362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533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270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714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61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36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FF59-9BF6-425E-8928-828E10305035}" type="datetimeFigureOut">
              <a:rPr lang="en-AU" smtClean="0"/>
              <a:t>4/10/2014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33F9D-DAC7-43A8-A071-79680278B63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012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/>
              <a:t>喜乐之源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</a:rPr>
              <a:t>引用经</a:t>
            </a:r>
            <a:r>
              <a:rPr lang="zh-CN" altLang="en-US" b="1" dirty="0" smtClean="0">
                <a:solidFill>
                  <a:schemeClr val="tx1"/>
                </a:solidFill>
              </a:rPr>
              <a:t>文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r>
              <a:rPr lang="zh-CN" altLang="en-US" b="1" dirty="0" smtClean="0">
                <a:solidFill>
                  <a:schemeClr val="tx1"/>
                </a:solidFill>
              </a:rPr>
              <a:t>路</a:t>
            </a:r>
            <a:r>
              <a:rPr lang="en-AU" b="1" dirty="0">
                <a:solidFill>
                  <a:schemeClr val="tx1"/>
                </a:solidFill>
              </a:rPr>
              <a:t>1</a:t>
            </a:r>
            <a:r>
              <a:rPr lang="zh-CN" altLang="en-US" b="1" dirty="0">
                <a:solidFill>
                  <a:schemeClr val="tx1"/>
                </a:solidFill>
              </a:rPr>
              <a:t>：</a:t>
            </a:r>
            <a:r>
              <a:rPr lang="en-AU" b="1" dirty="0">
                <a:solidFill>
                  <a:schemeClr val="tx1"/>
                </a:solidFill>
              </a:rPr>
              <a:t>46</a:t>
            </a:r>
            <a:r>
              <a:rPr lang="zh-CN" altLang="en-US" b="1" dirty="0">
                <a:solidFill>
                  <a:schemeClr val="tx1"/>
                </a:solidFill>
              </a:rPr>
              <a:t>－</a:t>
            </a:r>
            <a:r>
              <a:rPr lang="en-AU" b="1" dirty="0">
                <a:solidFill>
                  <a:schemeClr val="tx1"/>
                </a:solidFill>
              </a:rPr>
              <a:t>55</a:t>
            </a:r>
          </a:p>
          <a:p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亚身处何</a:t>
            </a:r>
            <a:r>
              <a:rPr lang="zh-CN" altLang="en-US" b="1" dirty="0"/>
              <a:t>种境</a:t>
            </a:r>
            <a:r>
              <a:rPr lang="zh-CN" altLang="en-US" b="1" dirty="0" smtClean="0"/>
              <a:t>况？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3509" y="206258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自</a:t>
            </a:r>
            <a:r>
              <a:rPr lang="zh-CN" altLang="en-US" sz="3600" b="1" dirty="0"/>
              <a:t>己内心的压力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5965" y="3214717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2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来自家庭的</a:t>
            </a:r>
            <a:r>
              <a:rPr lang="zh-CN" altLang="en-US" sz="3600" b="1" dirty="0"/>
              <a:t>压力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5616" y="4510861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3. </a:t>
            </a:r>
            <a:r>
              <a:rPr lang="zh-CN" altLang="en-US" sz="3600" b="1" dirty="0" smtClean="0"/>
              <a:t>来自</a:t>
            </a:r>
            <a:r>
              <a:rPr lang="zh-CN" altLang="en-US" sz="3600" b="1" dirty="0"/>
              <a:t>犹太社会及后世</a:t>
            </a:r>
            <a:r>
              <a:rPr lang="zh-CN" altLang="en-US" sz="3600" b="1" dirty="0" smtClean="0"/>
              <a:t>的</a:t>
            </a:r>
            <a:r>
              <a:rPr lang="zh-CN" altLang="en-US" sz="3600" b="1" dirty="0"/>
              <a:t>压力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27579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</a:t>
            </a:r>
            <a:r>
              <a:rPr lang="zh-CN" altLang="en-US" b="1" dirty="0"/>
              <a:t>为何</a:t>
            </a:r>
            <a:r>
              <a:rPr lang="zh-CN" altLang="en-US" b="1" dirty="0" smtClean="0"/>
              <a:t>说</a:t>
            </a:r>
            <a:r>
              <a:rPr lang="zh-CN" altLang="en-US" b="1" dirty="0"/>
              <a:t>神</a:t>
            </a:r>
            <a:r>
              <a:rPr lang="zh-CN" altLang="en-US" b="1" dirty="0" smtClean="0"/>
              <a:t>是喜</a:t>
            </a:r>
            <a:r>
              <a:rPr lang="zh-CN" altLang="en-US" b="1" dirty="0"/>
              <a:t>乐之</a:t>
            </a:r>
            <a:r>
              <a:rPr lang="zh-CN" altLang="en-US" b="1" dirty="0" smtClean="0"/>
              <a:t>源？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55965" y="141277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‘尊</a:t>
            </a:r>
            <a:r>
              <a:rPr lang="zh-CN" altLang="en-US" sz="3600" b="1" dirty="0"/>
              <a:t>主</a:t>
            </a:r>
            <a:r>
              <a:rPr lang="zh-CN" altLang="en-US" sz="3600" b="1" dirty="0" smtClean="0"/>
              <a:t>颂’的内容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3192" y="2348879"/>
            <a:ext cx="83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A.  </a:t>
            </a:r>
            <a:r>
              <a:rPr lang="en-US" sz="3600" b="1" dirty="0" smtClean="0"/>
              <a:t>46-49</a:t>
            </a:r>
            <a:r>
              <a:rPr lang="zh-CN" altLang="en-US" sz="3600" b="1" dirty="0"/>
              <a:t>节，是她自己的切身经</a:t>
            </a:r>
            <a:r>
              <a:rPr lang="zh-CN" altLang="en-US" sz="3600" b="1" dirty="0" smtClean="0"/>
              <a:t>验和称颂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5965" y="3284984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我</a:t>
            </a:r>
            <a:r>
              <a:rPr lang="zh-CN" altLang="en-US" sz="3600" dirty="0" smtClean="0"/>
              <a:t>心    尊主为大，</a:t>
            </a:r>
            <a:endParaRPr lang="en-US" altLang="zh-CN" sz="3600" dirty="0" smtClean="0"/>
          </a:p>
          <a:p>
            <a:r>
              <a:rPr lang="zh-CN" altLang="en-US" sz="3600" dirty="0" smtClean="0"/>
              <a:t>我灵    以</a:t>
            </a:r>
            <a:r>
              <a:rPr lang="zh-CN" altLang="en-US" sz="3600" dirty="0"/>
              <a:t>　神我的救主为乐</a:t>
            </a:r>
            <a:r>
              <a:rPr lang="zh-CN" altLang="en-US" sz="3600" dirty="0" smtClean="0"/>
              <a:t>。</a:t>
            </a:r>
            <a:endParaRPr lang="en-A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04056" y="4699010"/>
            <a:ext cx="8460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因</a:t>
            </a:r>
            <a:r>
              <a:rPr lang="zh-CN" altLang="en-US" sz="3600" dirty="0"/>
              <a:t>为他顾念他使女的卑</a:t>
            </a:r>
            <a:r>
              <a:rPr lang="zh-CN" altLang="en-US" sz="3600" dirty="0" smtClean="0"/>
              <a:t>微。从</a:t>
            </a:r>
            <a:r>
              <a:rPr lang="zh-CN" altLang="en-US" sz="3600" dirty="0"/>
              <a:t>今以</a:t>
            </a:r>
            <a:r>
              <a:rPr lang="zh-CN" altLang="en-US" sz="3600" dirty="0" smtClean="0"/>
              <a:t>后，万</a:t>
            </a:r>
            <a:r>
              <a:rPr lang="zh-CN" altLang="en-US" sz="3600" dirty="0"/>
              <a:t>代要称我有福。</a:t>
            </a:r>
            <a:endParaRPr lang="en-AU" sz="3600" dirty="0"/>
          </a:p>
          <a:p>
            <a:r>
              <a:rPr lang="zh-CN" altLang="en-US" sz="3600" dirty="0" smtClean="0"/>
              <a:t>那</a:t>
            </a:r>
            <a:r>
              <a:rPr lang="zh-CN" altLang="en-US" sz="3600" dirty="0"/>
              <a:t>有权能的为我成就了大</a:t>
            </a:r>
            <a:r>
              <a:rPr lang="zh-CN" altLang="en-US" sz="3600" dirty="0" smtClean="0"/>
              <a:t>事。他</a:t>
            </a:r>
            <a:r>
              <a:rPr lang="zh-CN" altLang="en-US" sz="3600" dirty="0"/>
              <a:t>的名为圣。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89005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704" y="126876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‘尊</a:t>
            </a:r>
            <a:r>
              <a:rPr lang="zh-CN" altLang="en-US" sz="3600" b="1" dirty="0"/>
              <a:t>主</a:t>
            </a:r>
            <a:r>
              <a:rPr lang="zh-CN" altLang="en-US" sz="3600" b="1" dirty="0" smtClean="0"/>
              <a:t>颂’的内容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999344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B</a:t>
            </a:r>
            <a:r>
              <a:rPr lang="en-US" altLang="zh-CN" sz="3600" b="1" dirty="0" smtClean="0"/>
              <a:t>.  </a:t>
            </a:r>
            <a:r>
              <a:rPr lang="en-US" sz="3600" b="1" dirty="0" smtClean="0"/>
              <a:t>50-56</a:t>
            </a:r>
            <a:r>
              <a:rPr lang="zh-CN" altLang="en-US" sz="3600" b="1" dirty="0"/>
              <a:t>节，是整个民族的体</a:t>
            </a:r>
            <a:r>
              <a:rPr lang="zh-CN" altLang="en-US" sz="3600" b="1" dirty="0" smtClean="0"/>
              <a:t>验和称颂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7704" y="2826127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1:50 </a:t>
            </a:r>
            <a:r>
              <a:rPr lang="zh-CN" altLang="en-US" sz="3200" dirty="0"/>
              <a:t>他怜悯敬畏他的</a:t>
            </a:r>
            <a:r>
              <a:rPr lang="zh-CN" altLang="en-US" sz="3200" dirty="0" smtClean="0"/>
              <a:t>人，直</a:t>
            </a:r>
            <a:r>
              <a:rPr lang="zh-CN" altLang="en-US" sz="3200" dirty="0"/>
              <a:t>到世世代代。</a:t>
            </a:r>
            <a:endParaRPr lang="en-AU" sz="3200" dirty="0"/>
          </a:p>
          <a:p>
            <a:r>
              <a:rPr lang="en-AU" sz="3200" b="1" dirty="0"/>
              <a:t>1:51 </a:t>
            </a:r>
            <a:r>
              <a:rPr lang="zh-CN" altLang="en-US" sz="3200" b="1" dirty="0"/>
              <a:t>他用膀臂施展大</a:t>
            </a:r>
            <a:r>
              <a:rPr lang="zh-CN" altLang="en-US" sz="3200" b="1" dirty="0" smtClean="0"/>
              <a:t>能。那</a:t>
            </a:r>
            <a:r>
              <a:rPr lang="zh-CN" altLang="en-US" sz="3200" b="1" dirty="0"/>
              <a:t>狂傲的</a:t>
            </a:r>
            <a:r>
              <a:rPr lang="zh-CN" altLang="en-US" sz="3200" b="1" dirty="0" smtClean="0"/>
              <a:t>人，正</a:t>
            </a:r>
            <a:r>
              <a:rPr lang="zh-CN" altLang="en-US" sz="3200" b="1" dirty="0"/>
              <a:t>心里妄</a:t>
            </a:r>
            <a:r>
              <a:rPr lang="zh-CN" altLang="en-US" sz="3200" b="1" dirty="0" smtClean="0"/>
              <a:t>想，就</a:t>
            </a:r>
            <a:r>
              <a:rPr lang="zh-CN" altLang="en-US" sz="3200" b="1" dirty="0"/>
              <a:t>被他赶散了。</a:t>
            </a:r>
            <a:endParaRPr lang="en-AU" sz="3200" b="1" dirty="0"/>
          </a:p>
          <a:p>
            <a:r>
              <a:rPr lang="en-AU" sz="3200" dirty="0"/>
              <a:t>1:52 </a:t>
            </a:r>
            <a:r>
              <a:rPr lang="zh-CN" altLang="en-US" sz="3200" dirty="0"/>
              <a:t>他叫有权柄的失</a:t>
            </a:r>
            <a:r>
              <a:rPr lang="zh-CN" altLang="en-US" sz="3200" dirty="0" smtClean="0"/>
              <a:t>位，叫</a:t>
            </a:r>
            <a:r>
              <a:rPr lang="zh-CN" altLang="en-US" sz="3200" dirty="0"/>
              <a:t>卑贱的升高．</a:t>
            </a:r>
            <a:endParaRPr lang="en-AU" sz="3200" dirty="0"/>
          </a:p>
          <a:p>
            <a:r>
              <a:rPr lang="en-AU" sz="3200" b="1" dirty="0"/>
              <a:t>1:53 </a:t>
            </a:r>
            <a:r>
              <a:rPr lang="zh-CN" altLang="en-US" sz="3200" b="1" dirty="0"/>
              <a:t>叫饥饿的得饱美</a:t>
            </a:r>
            <a:r>
              <a:rPr lang="zh-CN" altLang="en-US" sz="3200" b="1" dirty="0" smtClean="0"/>
              <a:t>食，叫</a:t>
            </a:r>
            <a:r>
              <a:rPr lang="zh-CN" altLang="en-US" sz="3200" b="1" dirty="0"/>
              <a:t>富足的空手回去。</a:t>
            </a:r>
            <a:endParaRPr lang="en-AU" sz="3200" b="1" dirty="0"/>
          </a:p>
          <a:p>
            <a:r>
              <a:rPr lang="en-AU" sz="3200" dirty="0"/>
              <a:t>1:54 </a:t>
            </a:r>
            <a:r>
              <a:rPr lang="zh-CN" altLang="en-US" sz="3200" dirty="0"/>
              <a:t>他扶助了他的仆人以色</a:t>
            </a:r>
            <a:r>
              <a:rPr lang="zh-CN" altLang="en-US" sz="3200" dirty="0" smtClean="0"/>
              <a:t>列，</a:t>
            </a:r>
            <a:endParaRPr lang="en-AU" sz="3200" dirty="0"/>
          </a:p>
          <a:p>
            <a:r>
              <a:rPr lang="en-AU" sz="3200" b="1" dirty="0"/>
              <a:t>1:55 </a:t>
            </a:r>
            <a:r>
              <a:rPr lang="zh-CN" altLang="en-US" sz="3200" b="1" dirty="0"/>
              <a:t>为要记念亚伯拉罕和他的后</a:t>
            </a:r>
            <a:r>
              <a:rPr lang="zh-CN" altLang="en-US" sz="3200" b="1" dirty="0" smtClean="0"/>
              <a:t>裔，施</a:t>
            </a:r>
            <a:r>
              <a:rPr lang="zh-CN" altLang="en-US" sz="3200" b="1" dirty="0"/>
              <a:t>怜</a:t>
            </a:r>
            <a:r>
              <a:rPr lang="zh-CN" altLang="en-US" sz="3200" b="1" dirty="0" smtClean="0"/>
              <a:t>悯，直</a:t>
            </a:r>
            <a:r>
              <a:rPr lang="zh-CN" altLang="en-US" sz="3200" b="1" dirty="0"/>
              <a:t>到永</a:t>
            </a:r>
            <a:r>
              <a:rPr lang="zh-CN" altLang="en-US" sz="3200" b="1" dirty="0" smtClean="0"/>
              <a:t>远，正</a:t>
            </a:r>
            <a:r>
              <a:rPr lang="zh-CN" altLang="en-US" sz="3200" b="1" dirty="0"/>
              <a:t>如从前对我们列祖所说的话。</a:t>
            </a:r>
            <a:endParaRPr lang="en-AU" sz="32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</a:t>
            </a:r>
            <a:r>
              <a:rPr lang="zh-CN" altLang="en-US" b="1" dirty="0"/>
              <a:t>为何</a:t>
            </a:r>
            <a:r>
              <a:rPr lang="zh-CN" altLang="en-US" b="1" dirty="0" smtClean="0"/>
              <a:t>说</a:t>
            </a:r>
            <a:r>
              <a:rPr lang="zh-CN" altLang="en-US" b="1" dirty="0"/>
              <a:t>神</a:t>
            </a:r>
            <a:r>
              <a:rPr lang="zh-CN" altLang="en-US" b="1" dirty="0" smtClean="0"/>
              <a:t>是喜</a:t>
            </a:r>
            <a:r>
              <a:rPr lang="zh-CN" altLang="en-US" b="1" dirty="0"/>
              <a:t>乐之</a:t>
            </a:r>
            <a:r>
              <a:rPr lang="zh-CN" altLang="en-US" b="1" dirty="0" smtClean="0"/>
              <a:t>源？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63282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704" y="148478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2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哈</a:t>
            </a:r>
            <a:r>
              <a:rPr lang="zh-CN" altLang="en-US" sz="3600" b="1" dirty="0"/>
              <a:t>拿</a:t>
            </a:r>
            <a:r>
              <a:rPr lang="zh-CN" altLang="en-US" sz="3600" b="1" dirty="0" smtClean="0"/>
              <a:t>的祷告（撒上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－</a:t>
            </a:r>
            <a:r>
              <a:rPr lang="en-US" altLang="zh-CN" sz="3600" b="1" dirty="0" smtClean="0"/>
              <a:t>10</a:t>
            </a:r>
            <a:r>
              <a:rPr lang="zh-CN" altLang="en-US" sz="3600" b="1" dirty="0" smtClean="0"/>
              <a:t>）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7704" y="2564904"/>
            <a:ext cx="856895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3200" dirty="0"/>
              <a:t>2:1 </a:t>
            </a:r>
            <a:r>
              <a:rPr lang="zh-CN" altLang="en-US" sz="3200" dirty="0"/>
              <a:t>哈拿祷告</a:t>
            </a:r>
            <a:r>
              <a:rPr lang="zh-CN" altLang="en-US" sz="3200" dirty="0" smtClean="0"/>
              <a:t>说：“我</a:t>
            </a:r>
            <a:r>
              <a:rPr lang="zh-CN" altLang="en-US" sz="3200" dirty="0"/>
              <a:t>的心因耶和华快</a:t>
            </a:r>
            <a:r>
              <a:rPr lang="zh-CN" altLang="en-US" sz="3200" dirty="0" smtClean="0"/>
              <a:t>乐。我</a:t>
            </a:r>
            <a:r>
              <a:rPr lang="zh-CN" altLang="en-US" sz="3200" dirty="0"/>
              <a:t>的角因耶和华高</a:t>
            </a:r>
            <a:r>
              <a:rPr lang="zh-CN" altLang="en-US" sz="3200" dirty="0" smtClean="0"/>
              <a:t>举。我</a:t>
            </a:r>
            <a:r>
              <a:rPr lang="zh-CN" altLang="en-US" sz="3200" dirty="0"/>
              <a:t>的口向仇敌张</a:t>
            </a:r>
            <a:r>
              <a:rPr lang="zh-CN" altLang="en-US" sz="3200" dirty="0" smtClean="0"/>
              <a:t>开。我</a:t>
            </a:r>
            <a:r>
              <a:rPr lang="zh-CN" altLang="en-US" sz="3200" dirty="0"/>
              <a:t>因耶和华的救恩欢欣。</a:t>
            </a:r>
            <a:endParaRPr lang="en-AU" sz="3200" dirty="0"/>
          </a:p>
          <a:p>
            <a:pPr>
              <a:spcAft>
                <a:spcPts val="1200"/>
              </a:spcAft>
            </a:pPr>
            <a:r>
              <a:rPr lang="en-AU" sz="3200" dirty="0"/>
              <a:t>2:2 </a:t>
            </a:r>
            <a:r>
              <a:rPr lang="zh-CN" altLang="en-US" sz="3200" dirty="0"/>
              <a:t>只有耶和华为</a:t>
            </a:r>
            <a:r>
              <a:rPr lang="zh-CN" altLang="en-US" sz="3200" dirty="0" smtClean="0"/>
              <a:t>圣，除</a:t>
            </a:r>
            <a:r>
              <a:rPr lang="zh-CN" altLang="en-US" sz="3200" dirty="0"/>
              <a:t>他以外没有可比</a:t>
            </a:r>
            <a:r>
              <a:rPr lang="zh-CN" altLang="en-US" sz="3200" dirty="0" smtClean="0"/>
              <a:t>的，也</a:t>
            </a:r>
            <a:r>
              <a:rPr lang="zh-CN" altLang="en-US" sz="3200" dirty="0"/>
              <a:t>没有磐石像我们的　神。</a:t>
            </a:r>
            <a:endParaRPr lang="en-AU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</a:t>
            </a:r>
            <a:r>
              <a:rPr lang="zh-CN" altLang="en-US" b="1" dirty="0"/>
              <a:t>为何</a:t>
            </a:r>
            <a:r>
              <a:rPr lang="zh-CN" altLang="en-US" b="1" dirty="0" smtClean="0"/>
              <a:t>说</a:t>
            </a:r>
            <a:r>
              <a:rPr lang="zh-CN" altLang="en-US" b="1" dirty="0"/>
              <a:t>神</a:t>
            </a:r>
            <a:r>
              <a:rPr lang="zh-CN" altLang="en-US" b="1" dirty="0" smtClean="0"/>
              <a:t>是喜</a:t>
            </a:r>
            <a:r>
              <a:rPr lang="zh-CN" altLang="en-US" b="1" dirty="0"/>
              <a:t>乐之</a:t>
            </a:r>
            <a:r>
              <a:rPr lang="zh-CN" altLang="en-US" b="1" dirty="0" smtClean="0"/>
              <a:t>源？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425222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3232" y="1265166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3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面见伊</a:t>
            </a:r>
            <a:r>
              <a:rPr lang="zh-CN" altLang="en-US" sz="3600" b="1" dirty="0"/>
              <a:t>丽莎白</a:t>
            </a:r>
            <a:r>
              <a:rPr lang="zh-CN" altLang="en-US" sz="3600" b="1" dirty="0" smtClean="0"/>
              <a:t>（路</a:t>
            </a:r>
            <a:r>
              <a:rPr lang="en-US" altLang="zh-CN" sz="3600" b="1" dirty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39</a:t>
            </a:r>
            <a:r>
              <a:rPr lang="zh-CN" altLang="en-US" sz="3600" b="1" dirty="0" smtClean="0"/>
              <a:t>－</a:t>
            </a:r>
            <a:r>
              <a:rPr lang="en-US" altLang="zh-CN" sz="3600" b="1" dirty="0" smtClean="0"/>
              <a:t>45</a:t>
            </a:r>
            <a:r>
              <a:rPr lang="zh-CN" altLang="en-US" sz="3600" b="1" dirty="0" smtClean="0"/>
              <a:t>）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3232" y="2332941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那</a:t>
            </a:r>
            <a:r>
              <a:rPr lang="zh-CN" altLang="en-US" sz="3200" dirty="0"/>
              <a:t>时候马利亚起</a:t>
            </a:r>
            <a:r>
              <a:rPr lang="zh-CN" altLang="en-US" sz="3200" dirty="0" smtClean="0"/>
              <a:t>身， 急</a:t>
            </a:r>
            <a:r>
              <a:rPr lang="zh-CN" altLang="en-US" sz="3200" dirty="0"/>
              <a:t>忙往山地里</a:t>
            </a:r>
            <a:r>
              <a:rPr lang="zh-CN" altLang="en-US" sz="3200" dirty="0" smtClean="0"/>
              <a:t>去，来</a:t>
            </a:r>
            <a:r>
              <a:rPr lang="zh-CN" altLang="en-US" sz="3200" dirty="0"/>
              <a:t>到犹大的一座</a:t>
            </a:r>
            <a:r>
              <a:rPr lang="zh-CN" altLang="en-US" sz="3200" dirty="0" smtClean="0"/>
              <a:t>城</a:t>
            </a:r>
            <a:r>
              <a:rPr lang="zh-CN" altLang="en-US" sz="3200" dirty="0"/>
              <a:t>。</a:t>
            </a:r>
            <a:r>
              <a:rPr lang="zh-CN" altLang="en-US" sz="3200" dirty="0" smtClean="0"/>
              <a:t>进</a:t>
            </a:r>
            <a:r>
              <a:rPr lang="zh-CN" altLang="en-US" sz="3200" dirty="0"/>
              <a:t>了撒迦利亚的</a:t>
            </a:r>
            <a:r>
              <a:rPr lang="zh-CN" altLang="en-US" sz="3200" dirty="0" smtClean="0"/>
              <a:t>家，问</a:t>
            </a:r>
            <a:r>
              <a:rPr lang="zh-CN" altLang="en-US" sz="3200" dirty="0"/>
              <a:t>以利沙伯安</a:t>
            </a:r>
            <a:r>
              <a:rPr lang="zh-CN" altLang="en-US" sz="3200" dirty="0" smtClean="0"/>
              <a:t>。以</a:t>
            </a:r>
            <a:r>
              <a:rPr lang="zh-CN" altLang="en-US" sz="3200" dirty="0"/>
              <a:t>利沙伯一听马利亚问</a:t>
            </a:r>
            <a:r>
              <a:rPr lang="zh-CN" altLang="en-US" sz="3200" dirty="0" smtClean="0"/>
              <a:t>安，所</a:t>
            </a:r>
            <a:r>
              <a:rPr lang="zh-CN" altLang="en-US" sz="3200" dirty="0"/>
              <a:t>怀的胎就在腹里跳</a:t>
            </a:r>
            <a:r>
              <a:rPr lang="zh-CN" altLang="en-US" sz="3200" dirty="0" smtClean="0"/>
              <a:t>动，以</a:t>
            </a:r>
            <a:r>
              <a:rPr lang="zh-CN" altLang="en-US" sz="3200" dirty="0"/>
              <a:t>利沙伯且被圣灵充</a:t>
            </a:r>
            <a:r>
              <a:rPr lang="zh-CN" altLang="en-US" sz="3200" dirty="0" smtClean="0"/>
              <a:t>满。高</a:t>
            </a:r>
            <a:r>
              <a:rPr lang="zh-CN" altLang="en-US" sz="3200" dirty="0"/>
              <a:t>声喊著</a:t>
            </a:r>
            <a:r>
              <a:rPr lang="zh-CN" altLang="en-US" sz="3200" dirty="0" smtClean="0"/>
              <a:t>说：“你</a:t>
            </a:r>
            <a:r>
              <a:rPr lang="zh-CN" altLang="en-US" sz="3200" dirty="0"/>
              <a:t>在妇女中是有福</a:t>
            </a:r>
            <a:r>
              <a:rPr lang="zh-CN" altLang="en-US" sz="3200" dirty="0" smtClean="0"/>
              <a:t>的，你</a:t>
            </a:r>
            <a:r>
              <a:rPr lang="zh-CN" altLang="en-US" sz="3200" dirty="0"/>
              <a:t>所怀的胎也是有福的</a:t>
            </a:r>
            <a:r>
              <a:rPr lang="zh-CN" altLang="en-US" sz="3200" dirty="0" smtClean="0"/>
              <a:t>。我</a:t>
            </a:r>
            <a:r>
              <a:rPr lang="zh-CN" altLang="en-US" sz="3200" dirty="0"/>
              <a:t>主的母到我这里</a:t>
            </a:r>
            <a:r>
              <a:rPr lang="zh-CN" altLang="en-US" sz="3200" dirty="0" smtClean="0"/>
              <a:t>来，这</a:t>
            </a:r>
            <a:r>
              <a:rPr lang="zh-CN" altLang="en-US" sz="3200" dirty="0"/>
              <a:t>是从那里得的</a:t>
            </a:r>
            <a:r>
              <a:rPr lang="zh-CN" altLang="en-US" sz="3200" dirty="0" smtClean="0"/>
              <a:t>呢？因</a:t>
            </a:r>
            <a:r>
              <a:rPr lang="zh-CN" altLang="en-US" sz="3200" dirty="0"/>
              <a:t>为你问安的声</a:t>
            </a:r>
            <a:r>
              <a:rPr lang="zh-CN" altLang="en-US" sz="3200" dirty="0" smtClean="0"/>
              <a:t>音，一</a:t>
            </a:r>
            <a:r>
              <a:rPr lang="zh-CN" altLang="en-US" sz="3200" dirty="0"/>
              <a:t>入我</a:t>
            </a:r>
            <a:r>
              <a:rPr lang="zh-CN" altLang="en-US" sz="3200" dirty="0" smtClean="0"/>
              <a:t>耳，我</a:t>
            </a:r>
            <a:r>
              <a:rPr lang="zh-CN" altLang="en-US" sz="3200" dirty="0"/>
              <a:t>腹里的</a:t>
            </a:r>
            <a:r>
              <a:rPr lang="zh-CN" altLang="en-US" sz="3200" dirty="0" smtClean="0"/>
              <a:t>胎，就</a:t>
            </a:r>
            <a:r>
              <a:rPr lang="zh-CN" altLang="en-US" sz="3200" dirty="0"/>
              <a:t>欢喜跳动</a:t>
            </a:r>
            <a:r>
              <a:rPr lang="zh-CN" altLang="en-US" sz="3200" dirty="0" smtClean="0"/>
              <a:t>。这</a:t>
            </a:r>
            <a:r>
              <a:rPr lang="zh-CN" altLang="en-US" sz="3200" dirty="0"/>
              <a:t>相信的女子是有福</a:t>
            </a:r>
            <a:r>
              <a:rPr lang="zh-CN" altLang="en-US" sz="3200" dirty="0" smtClean="0"/>
              <a:t>的。因</a:t>
            </a:r>
            <a:r>
              <a:rPr lang="zh-CN" altLang="en-US" sz="3200" dirty="0"/>
              <a:t>为主对你所说的</a:t>
            </a:r>
            <a:r>
              <a:rPr lang="zh-CN" altLang="en-US" sz="3200" dirty="0" smtClean="0"/>
              <a:t>话，都</a:t>
            </a:r>
            <a:r>
              <a:rPr lang="zh-CN" altLang="en-US" sz="3200" dirty="0"/>
              <a:t>要应验</a:t>
            </a:r>
            <a:r>
              <a:rPr lang="zh-CN" altLang="en-US" sz="3200" dirty="0" smtClean="0"/>
              <a:t>。”</a:t>
            </a:r>
            <a:endParaRPr lang="en-AU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</a:t>
            </a:r>
            <a:r>
              <a:rPr lang="zh-CN" altLang="en-US" b="1" dirty="0"/>
              <a:t>为何</a:t>
            </a:r>
            <a:r>
              <a:rPr lang="zh-CN" altLang="en-US" b="1" dirty="0" smtClean="0"/>
              <a:t>说</a:t>
            </a:r>
            <a:r>
              <a:rPr lang="zh-CN" altLang="en-US" b="1" dirty="0"/>
              <a:t>神</a:t>
            </a:r>
            <a:r>
              <a:rPr lang="zh-CN" altLang="en-US" b="1" dirty="0" smtClean="0"/>
              <a:t>是喜</a:t>
            </a:r>
            <a:r>
              <a:rPr lang="zh-CN" altLang="en-US" b="1" dirty="0"/>
              <a:t>乐之</a:t>
            </a:r>
            <a:r>
              <a:rPr lang="zh-CN" altLang="en-US" b="1" dirty="0" smtClean="0"/>
              <a:t>源？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12341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75992" cy="458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40466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玛利</a:t>
            </a:r>
            <a:r>
              <a:rPr lang="zh-CN" altLang="en-US" sz="3600" b="1" dirty="0" smtClean="0"/>
              <a:t>亚问安伊</a:t>
            </a:r>
            <a:r>
              <a:rPr lang="zh-CN" altLang="en-US" sz="3600" b="1" dirty="0"/>
              <a:t>丽莎白</a:t>
            </a:r>
            <a:r>
              <a:rPr lang="zh-CN" altLang="en-US" sz="3600" b="1" dirty="0" smtClean="0"/>
              <a:t>（路</a:t>
            </a:r>
            <a:r>
              <a:rPr lang="en-US" altLang="zh-CN" sz="3600" b="1" dirty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39</a:t>
            </a:r>
            <a:r>
              <a:rPr lang="zh-CN" altLang="en-US" sz="3600" b="1" dirty="0" smtClean="0"/>
              <a:t>－</a:t>
            </a:r>
            <a:r>
              <a:rPr lang="en-US" altLang="zh-CN" sz="3600" b="1" dirty="0" smtClean="0"/>
              <a:t>45</a:t>
            </a:r>
            <a:r>
              <a:rPr lang="zh-CN" altLang="en-US" sz="3600" b="1" dirty="0" smtClean="0"/>
              <a:t>）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4341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7704" y="1484784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4. </a:t>
            </a:r>
            <a:r>
              <a:rPr lang="zh-CN" altLang="en-US" sz="3600" b="1" dirty="0" smtClean="0"/>
              <a:t>约</a:t>
            </a:r>
            <a:r>
              <a:rPr lang="zh-CN" altLang="en-US" sz="3600" b="1" dirty="0"/>
              <a:t>瑟接纳了</a:t>
            </a:r>
            <a:r>
              <a:rPr lang="zh-CN" altLang="en-US" sz="3600" b="1" dirty="0" smtClean="0"/>
              <a:t>（太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24</a:t>
            </a:r>
            <a:r>
              <a:rPr lang="zh-CN" altLang="en-US" sz="3600" b="1" dirty="0" smtClean="0"/>
              <a:t>－</a:t>
            </a:r>
            <a:r>
              <a:rPr lang="en-US" altLang="zh-CN" sz="3600" b="1" dirty="0"/>
              <a:t>2</a:t>
            </a:r>
            <a:r>
              <a:rPr lang="en-US" altLang="zh-CN" sz="3600" b="1" dirty="0" smtClean="0"/>
              <a:t>5</a:t>
            </a:r>
            <a:r>
              <a:rPr lang="zh-CN" altLang="en-US" sz="3600" b="1" dirty="0" smtClean="0"/>
              <a:t>）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2564904"/>
            <a:ext cx="836476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1:24 </a:t>
            </a:r>
            <a:r>
              <a:rPr lang="zh-CN" altLang="en-US" sz="3200" dirty="0"/>
              <a:t>约瑟醒了，起来，就遵著主使者的吩咐，把妻子娶过来。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1:25 </a:t>
            </a:r>
            <a:r>
              <a:rPr lang="zh-CN" altLang="en-US" sz="3200" dirty="0"/>
              <a:t>只是没有和他同房，等他生了儿子，就给他起名叫耶稣。</a:t>
            </a:r>
            <a:endParaRPr lang="en-AU" sz="3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</a:t>
            </a:r>
            <a:r>
              <a:rPr lang="zh-CN" altLang="en-US" b="1" dirty="0"/>
              <a:t>为何</a:t>
            </a:r>
            <a:r>
              <a:rPr lang="zh-CN" altLang="en-US" b="1" dirty="0" smtClean="0"/>
              <a:t>说</a:t>
            </a:r>
            <a:r>
              <a:rPr lang="zh-CN" altLang="en-US" b="1" dirty="0"/>
              <a:t>神</a:t>
            </a:r>
            <a:r>
              <a:rPr lang="zh-CN" altLang="en-US" b="1" dirty="0" smtClean="0"/>
              <a:t>是喜</a:t>
            </a:r>
            <a:r>
              <a:rPr lang="zh-CN" altLang="en-US" b="1" dirty="0"/>
              <a:t>乐之</a:t>
            </a:r>
            <a:r>
              <a:rPr lang="zh-CN" altLang="en-US" b="1" dirty="0" smtClean="0"/>
              <a:t>源？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63172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565" y="1916832"/>
            <a:ext cx="8712968" cy="2016224"/>
          </a:xfrm>
        </p:spPr>
        <p:txBody>
          <a:bodyPr/>
          <a:lstStyle/>
          <a:p>
            <a:pPr algn="l"/>
            <a:r>
              <a:rPr lang="zh-CN" altLang="en-US" b="1" dirty="0"/>
              <a:t>玛利亚是如何拥有这样喜乐的呢</a:t>
            </a:r>
            <a:r>
              <a:rPr lang="zh-CN" altLang="en-US" b="1" dirty="0" smtClean="0"/>
              <a:t>？</a:t>
            </a:r>
            <a:r>
              <a:rPr lang="en-AU" altLang="zh-CN" b="1" dirty="0" smtClean="0"/>
              <a:t/>
            </a:r>
            <a:br>
              <a:rPr lang="en-AU" altLang="zh-CN" b="1" dirty="0" smtClean="0"/>
            </a:br>
            <a:r>
              <a:rPr lang="zh-CN" altLang="en-US" b="1" dirty="0" smtClean="0"/>
              <a:t>（太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18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25</a:t>
            </a:r>
            <a:r>
              <a:rPr lang="zh-CN" altLang="en-US" b="1" dirty="0" smtClean="0"/>
              <a:t>；路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26</a:t>
            </a:r>
            <a:r>
              <a:rPr lang="zh-CN" altLang="en-US" b="1" dirty="0" smtClean="0"/>
              <a:t>－</a:t>
            </a:r>
            <a:r>
              <a:rPr lang="en-US" altLang="zh-CN" b="1" dirty="0" smtClean="0"/>
              <a:t>56</a:t>
            </a:r>
            <a:r>
              <a:rPr lang="zh-CN" altLang="en-US" b="1" dirty="0" smtClean="0"/>
              <a:t>）</a:t>
            </a:r>
            <a:endParaRPr lang="en-AU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3110" y="4221088"/>
            <a:ext cx="87129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我们能像她那样拥有这样的喜乐吗？</a:t>
            </a:r>
            <a:endParaRPr lang="en-AU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404664"/>
            <a:ext cx="87129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b="1" dirty="0" smtClean="0"/>
              <a:t>分组讨论 （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分钟）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0662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/>
          <a:lstStyle/>
          <a:p>
            <a:pPr algn="l"/>
            <a:r>
              <a:rPr lang="zh-CN" altLang="en-US" b="1" dirty="0"/>
              <a:t>玛利亚是如何拥有这样喜乐的呢？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37704" y="1484784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神</a:t>
            </a:r>
            <a:r>
              <a:rPr lang="zh-CN" altLang="en-US" sz="3600" b="1" dirty="0"/>
              <a:t>是我的救主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2420887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我</a:t>
            </a:r>
            <a:r>
              <a:rPr lang="zh-CN" altLang="en-US" sz="3600" dirty="0" smtClean="0"/>
              <a:t>心    尊主为大，</a:t>
            </a:r>
            <a:endParaRPr lang="en-US" altLang="zh-CN" sz="3600" dirty="0" smtClean="0"/>
          </a:p>
          <a:p>
            <a:r>
              <a:rPr lang="zh-CN" altLang="en-US" sz="3600" dirty="0" smtClean="0"/>
              <a:t>我灵    以</a:t>
            </a:r>
            <a:r>
              <a:rPr lang="zh-CN" altLang="en-US" sz="3600" dirty="0"/>
              <a:t>　神我的救主为乐</a:t>
            </a:r>
            <a:r>
              <a:rPr lang="zh-CN" altLang="en-US" sz="3600" dirty="0" smtClean="0"/>
              <a:t>。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3232" y="4005064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2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亲</a:t>
            </a:r>
            <a:r>
              <a:rPr lang="zh-CN" altLang="en-US" sz="3600" b="1" dirty="0"/>
              <a:t>近神</a:t>
            </a:r>
            <a:endParaRPr lang="en-AU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834976" y="5007437"/>
            <a:ext cx="6647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/>
              <a:t>熟悉旧</a:t>
            </a:r>
            <a:r>
              <a:rPr lang="zh-CN" altLang="en-US" sz="3600" dirty="0" smtClean="0"/>
              <a:t>约：</a:t>
            </a:r>
            <a:endParaRPr lang="en-US" altLang="zh-CN" sz="3600" dirty="0" smtClean="0"/>
          </a:p>
          <a:p>
            <a:r>
              <a:rPr lang="zh-CN" altLang="en-US" sz="3600" dirty="0" smtClean="0"/>
              <a:t>‘尊主颂’全</a:t>
            </a:r>
            <a:r>
              <a:rPr lang="zh-CN" altLang="en-US" sz="3600" dirty="0"/>
              <a:t>由旧约经文组</a:t>
            </a:r>
            <a:r>
              <a:rPr lang="zh-CN" altLang="en-US" sz="3600" dirty="0" smtClean="0"/>
              <a:t>成。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9608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00" y="24586"/>
            <a:ext cx="8496944" cy="1143000"/>
          </a:xfrm>
        </p:spPr>
        <p:txBody>
          <a:bodyPr/>
          <a:lstStyle/>
          <a:p>
            <a:pPr algn="l"/>
            <a:r>
              <a:rPr lang="zh-CN" altLang="en-US" b="1" dirty="0"/>
              <a:t>玛利亚是如何拥有这样喜乐的呢？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340768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3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顺</a:t>
            </a:r>
            <a:r>
              <a:rPr lang="zh-CN" altLang="en-US" sz="3600" b="1" dirty="0"/>
              <a:t>服神，与神同行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213285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路</a:t>
            </a:r>
            <a:r>
              <a:rPr lang="en-AU" sz="3600" dirty="0" smtClean="0"/>
              <a:t>1:38 </a:t>
            </a:r>
            <a:r>
              <a:rPr lang="zh-CN" altLang="en-US" sz="3600" dirty="0"/>
              <a:t>马利亚说：</a:t>
            </a:r>
            <a:r>
              <a:rPr lang="en-AU" sz="3600" dirty="0"/>
              <a:t>“</a:t>
            </a:r>
            <a:r>
              <a:rPr lang="zh-CN" altLang="en-US" sz="3600" dirty="0"/>
              <a:t>我是主的使女，情愿照你的话成就在我身上。</a:t>
            </a:r>
            <a:r>
              <a:rPr lang="en-AU" sz="3600" dirty="0"/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464" y="4437112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腓</a:t>
            </a:r>
            <a:r>
              <a:rPr lang="en-AU" sz="3600" dirty="0" smtClean="0"/>
              <a:t>3:8 </a:t>
            </a:r>
            <a:r>
              <a:rPr lang="zh-CN" altLang="en-US" sz="3600" dirty="0"/>
              <a:t>不但如</a:t>
            </a:r>
            <a:r>
              <a:rPr lang="zh-CN" altLang="en-US" sz="3600" dirty="0" smtClean="0"/>
              <a:t>此，我</a:t>
            </a:r>
            <a:r>
              <a:rPr lang="zh-CN" altLang="en-US" sz="3600" dirty="0"/>
              <a:t>也将万事当作有损</a:t>
            </a:r>
            <a:r>
              <a:rPr lang="zh-CN" altLang="en-US" sz="3600" dirty="0" smtClean="0"/>
              <a:t>的，因</a:t>
            </a:r>
            <a:r>
              <a:rPr lang="zh-CN" altLang="en-US" sz="3600" dirty="0"/>
              <a:t>我以认识我主基督耶稣为至宝。我为</a:t>
            </a:r>
            <a:r>
              <a:rPr lang="zh-CN" altLang="en-US" sz="3600" dirty="0" smtClean="0"/>
              <a:t>他已</a:t>
            </a:r>
            <a:r>
              <a:rPr lang="zh-CN" altLang="en-US" sz="3600" dirty="0"/>
              <a:t>经丢弃万</a:t>
            </a:r>
            <a:r>
              <a:rPr lang="zh-CN" altLang="en-US" sz="3600" dirty="0" smtClean="0"/>
              <a:t>事，看</a:t>
            </a:r>
            <a:r>
              <a:rPr lang="zh-CN" altLang="en-US" sz="3600" dirty="0"/>
              <a:t>作粪</a:t>
            </a:r>
            <a:r>
              <a:rPr lang="zh-CN" altLang="en-US" sz="3600" dirty="0" smtClean="0"/>
              <a:t>土，为</a:t>
            </a:r>
            <a:r>
              <a:rPr lang="zh-CN" altLang="en-US" sz="3600" dirty="0"/>
              <a:t>要得著基</a:t>
            </a:r>
            <a:r>
              <a:rPr lang="zh-CN" altLang="en-US" sz="3600" dirty="0" smtClean="0"/>
              <a:t>督。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573016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4. </a:t>
            </a:r>
            <a:r>
              <a:rPr lang="zh-CN" altLang="en-US" sz="3600" b="1" dirty="0"/>
              <a:t>认</a:t>
            </a:r>
            <a:r>
              <a:rPr lang="zh-CN" altLang="en-US" sz="3600" b="1" dirty="0" smtClean="0"/>
              <a:t>真求证，数算恩典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31882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" y="0"/>
            <a:ext cx="4436559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530" y="29261"/>
            <a:ext cx="4424949" cy="3242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744" y="4069432"/>
            <a:ext cx="4680520" cy="246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53" y="3307805"/>
            <a:ext cx="4348033" cy="35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32247"/>
            <a:ext cx="5927549" cy="398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50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/>
          <a:lstStyle/>
          <a:p>
            <a:pPr algn="l"/>
            <a:r>
              <a:rPr lang="zh-CN" altLang="en-US" b="1" dirty="0"/>
              <a:t>我与神的关系怎样？我有喜乐吗？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2912" y="1484784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有</a:t>
            </a:r>
            <a:r>
              <a:rPr lang="zh-CN" altLang="en-US" sz="3600" b="1" dirty="0"/>
              <a:t>没有把神真正当作我的救主？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2912" y="2492896"/>
            <a:ext cx="7459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/>
              <a:t>2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有</a:t>
            </a:r>
            <a:r>
              <a:rPr lang="zh-CN" altLang="en-US" sz="3600" b="1" dirty="0"/>
              <a:t>没有亲近神，与神和好？有没有熟读圣经，了解神的心意？</a:t>
            </a:r>
            <a:endParaRPr lang="en-A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4325" y="3933056"/>
            <a:ext cx="7459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b="1" dirty="0" smtClean="0"/>
              <a:t>3. </a:t>
            </a:r>
            <a:r>
              <a:rPr lang="zh-CN" altLang="en-US" sz="3600" b="1" dirty="0" smtClean="0"/>
              <a:t>有</a:t>
            </a:r>
            <a:r>
              <a:rPr lang="zh-CN" altLang="en-US" sz="3600" b="1" dirty="0"/>
              <a:t>没有完全顺服神，甘心做神的器皿？一切名利，地位，儿女，工作，性命，都放在神的手中</a:t>
            </a:r>
            <a:r>
              <a:rPr lang="zh-CN" altLang="en-US" sz="3600" b="1" dirty="0" smtClean="0"/>
              <a:t>？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2912" y="5852696"/>
            <a:ext cx="701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4. </a:t>
            </a:r>
            <a:r>
              <a:rPr lang="zh-CN" altLang="en-US" sz="3600" b="1" dirty="0" smtClean="0"/>
              <a:t>有</a:t>
            </a:r>
            <a:r>
              <a:rPr lang="zh-CN" altLang="en-US" sz="3600" b="1" dirty="0"/>
              <a:t>没有</a:t>
            </a:r>
            <a:r>
              <a:rPr lang="zh-CN" altLang="en-US" sz="3600" b="1" dirty="0" smtClean="0"/>
              <a:t>认真求证，数算恩典？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74395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" y="0"/>
            <a:ext cx="4436559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530" y="29261"/>
            <a:ext cx="4424949" cy="3242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744" y="4221088"/>
            <a:ext cx="4680520" cy="246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40" y="3271971"/>
            <a:ext cx="4348033" cy="35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963" y="1680704"/>
            <a:ext cx="4909684" cy="329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377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309545" cy="249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" y="3000451"/>
            <a:ext cx="3808020" cy="3808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043" y="-27384"/>
            <a:ext cx="4544469" cy="454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52" y="3284984"/>
            <a:ext cx="5340560" cy="355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147" y="1042847"/>
            <a:ext cx="5596340" cy="447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34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4800" b="1" dirty="0" smtClean="0"/>
              <a:t>结论</a:t>
            </a:r>
            <a:endParaRPr lang="en-A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8119" y="2204864"/>
            <a:ext cx="7014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4000" b="1" dirty="0"/>
              <a:t>父神，耶稣基督和圣</a:t>
            </a:r>
            <a:r>
              <a:rPr lang="zh-CN" altLang="en-US" sz="4000" b="1" dirty="0" smtClean="0"/>
              <a:t>灵</a:t>
            </a:r>
            <a:endParaRPr lang="en-US" altLang="zh-CN" sz="4000" b="1" dirty="0" smtClean="0"/>
          </a:p>
          <a:p>
            <a:pPr lvl="0"/>
            <a:endParaRPr lang="en-US" altLang="zh-CN" sz="4000" b="1" dirty="0"/>
          </a:p>
          <a:p>
            <a:pPr lvl="0"/>
            <a:r>
              <a:rPr lang="zh-CN" altLang="en-US" sz="4000" b="1" dirty="0" smtClean="0"/>
              <a:t>是</a:t>
            </a:r>
            <a:r>
              <a:rPr lang="zh-CN" altLang="en-US" sz="4000" b="1" dirty="0"/>
              <a:t>我们一切喜乐的源头。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56854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6746" y="332656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顺利        喜乐 ！！</a:t>
            </a:r>
            <a:endParaRPr lang="en-AU" sz="4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700808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不顺利        没喜乐 ？？</a:t>
            </a:r>
            <a:endParaRPr lang="en-A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068960"/>
            <a:ext cx="7685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喜乐：心里欢喜，脸上快乐</a:t>
            </a:r>
            <a:endParaRPr lang="en-AU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53674" y="4509120"/>
            <a:ext cx="76853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玛利亚的喜乐之源</a:t>
            </a:r>
            <a:endParaRPr lang="en-US" altLang="zh-CN" sz="4800" dirty="0" smtClean="0"/>
          </a:p>
          <a:p>
            <a:r>
              <a:rPr lang="zh-CN" altLang="en-US" sz="4800" dirty="0" smtClean="0"/>
              <a:t>           </a:t>
            </a:r>
            <a:r>
              <a:rPr lang="zh-CN" altLang="en-US" sz="6000" b="1" dirty="0" smtClean="0"/>
              <a:t>神，我们的救主</a:t>
            </a:r>
            <a:endParaRPr lang="en-AU" sz="6000" b="1" dirty="0"/>
          </a:p>
        </p:txBody>
      </p:sp>
    </p:spTree>
    <p:extLst>
      <p:ext uri="{BB962C8B-B14F-4D97-AF65-F5344CB8AC3E}">
        <p14:creationId xmlns:p14="http://schemas.microsoft.com/office/powerpoint/2010/main" val="127601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547" y="476672"/>
            <a:ext cx="83529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4000" b="1" dirty="0"/>
              <a:t>1:46 </a:t>
            </a:r>
            <a:r>
              <a:rPr lang="zh-CN" altLang="en-US" sz="4000" b="1" dirty="0"/>
              <a:t>马利亚</a:t>
            </a:r>
            <a:r>
              <a:rPr lang="zh-CN" altLang="en-US" sz="4000" b="1" dirty="0" smtClean="0"/>
              <a:t>说：“我</a:t>
            </a:r>
            <a:r>
              <a:rPr lang="zh-CN" altLang="en-US" sz="4000" b="1" dirty="0"/>
              <a:t>心尊主为</a:t>
            </a:r>
            <a:r>
              <a:rPr lang="zh-CN" altLang="en-US" sz="4000" b="1" dirty="0" smtClean="0"/>
              <a:t>大，</a:t>
            </a:r>
            <a:endParaRPr lang="en-AU" sz="4000" b="1" dirty="0"/>
          </a:p>
          <a:p>
            <a:pPr>
              <a:spcAft>
                <a:spcPts val="1800"/>
              </a:spcAft>
            </a:pPr>
            <a:r>
              <a:rPr lang="en-AU" sz="4000" b="1" dirty="0"/>
              <a:t>1:47 </a:t>
            </a:r>
            <a:r>
              <a:rPr lang="zh-CN" altLang="en-US" sz="4000" b="1" dirty="0"/>
              <a:t>我灵以　神我的救主为乐。</a:t>
            </a:r>
            <a:endParaRPr lang="en-AU" sz="4000" b="1" dirty="0"/>
          </a:p>
          <a:p>
            <a:pPr>
              <a:spcAft>
                <a:spcPts val="1800"/>
              </a:spcAft>
            </a:pPr>
            <a:r>
              <a:rPr lang="en-AU" sz="4000" b="1" dirty="0"/>
              <a:t>1:48 </a:t>
            </a:r>
            <a:r>
              <a:rPr lang="zh-CN" altLang="en-US" sz="4000" b="1" dirty="0"/>
              <a:t>因为他顾念他使女的卑</a:t>
            </a:r>
            <a:r>
              <a:rPr lang="zh-CN" altLang="en-US" sz="4000" b="1" dirty="0" smtClean="0"/>
              <a:t>微。从</a:t>
            </a:r>
            <a:r>
              <a:rPr lang="zh-CN" altLang="en-US" sz="4000" b="1" dirty="0"/>
              <a:t>今以</a:t>
            </a:r>
            <a:r>
              <a:rPr lang="zh-CN" altLang="en-US" sz="4000" b="1" dirty="0" smtClean="0"/>
              <a:t>后，万</a:t>
            </a:r>
            <a:r>
              <a:rPr lang="zh-CN" altLang="en-US" sz="4000" b="1" dirty="0"/>
              <a:t>代要称我有福。</a:t>
            </a:r>
            <a:endParaRPr lang="en-AU" sz="4000" b="1" dirty="0"/>
          </a:p>
          <a:p>
            <a:pPr>
              <a:spcAft>
                <a:spcPts val="1800"/>
              </a:spcAft>
            </a:pPr>
            <a:r>
              <a:rPr lang="en-AU" sz="4000" b="1" dirty="0"/>
              <a:t>1:49 </a:t>
            </a:r>
            <a:r>
              <a:rPr lang="zh-CN" altLang="en-US" sz="4000" b="1" dirty="0"/>
              <a:t>那有权能的为我成就了大</a:t>
            </a:r>
            <a:r>
              <a:rPr lang="zh-CN" altLang="en-US" sz="4000" b="1" dirty="0" smtClean="0"/>
              <a:t>事。他</a:t>
            </a:r>
            <a:r>
              <a:rPr lang="zh-CN" altLang="en-US" sz="4000" b="1" dirty="0"/>
              <a:t>的名为圣。</a:t>
            </a:r>
            <a:endParaRPr lang="en-AU" sz="4000" b="1" dirty="0"/>
          </a:p>
          <a:p>
            <a:pPr>
              <a:spcAft>
                <a:spcPts val="1800"/>
              </a:spcAft>
            </a:pPr>
            <a:r>
              <a:rPr lang="en-AU" sz="4000" b="1" dirty="0"/>
              <a:t>1:50 </a:t>
            </a:r>
            <a:r>
              <a:rPr lang="zh-CN" altLang="en-US" sz="4000" b="1" dirty="0"/>
              <a:t>他怜悯敬畏他的</a:t>
            </a:r>
            <a:r>
              <a:rPr lang="zh-CN" altLang="en-US" sz="4000" b="1" dirty="0" smtClean="0"/>
              <a:t>人，直</a:t>
            </a:r>
            <a:r>
              <a:rPr lang="zh-CN" altLang="en-US" sz="4000" b="1" dirty="0"/>
              <a:t>到世世代代</a:t>
            </a:r>
            <a:r>
              <a:rPr lang="zh-CN" altLang="en-US" sz="4000" b="1" dirty="0" smtClean="0"/>
              <a:t>。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7519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4624"/>
            <a:ext cx="86409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4000" b="1" dirty="0"/>
              <a:t>1:51 </a:t>
            </a:r>
            <a:r>
              <a:rPr lang="zh-CN" altLang="en-US" sz="4000" b="1" dirty="0"/>
              <a:t>他用膀臂施展大</a:t>
            </a:r>
            <a:r>
              <a:rPr lang="zh-CN" altLang="en-US" sz="4000" b="1" dirty="0" smtClean="0"/>
              <a:t>能。那</a:t>
            </a:r>
            <a:r>
              <a:rPr lang="zh-CN" altLang="en-US" sz="4000" b="1" dirty="0"/>
              <a:t>狂傲的</a:t>
            </a:r>
            <a:r>
              <a:rPr lang="zh-CN" altLang="en-US" sz="4000" b="1" dirty="0" smtClean="0"/>
              <a:t>人，正</a:t>
            </a:r>
            <a:r>
              <a:rPr lang="zh-CN" altLang="en-US" sz="4000" b="1" dirty="0"/>
              <a:t>心里妄</a:t>
            </a:r>
            <a:r>
              <a:rPr lang="zh-CN" altLang="en-US" sz="4000" b="1" dirty="0" smtClean="0"/>
              <a:t>想，就</a:t>
            </a:r>
            <a:r>
              <a:rPr lang="zh-CN" altLang="en-US" sz="4000" b="1" dirty="0"/>
              <a:t>被他赶散了。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1:52 </a:t>
            </a:r>
            <a:r>
              <a:rPr lang="zh-CN" altLang="en-US" sz="4000" b="1" dirty="0"/>
              <a:t>他叫有权柄的失</a:t>
            </a:r>
            <a:r>
              <a:rPr lang="zh-CN" altLang="en-US" sz="4000" b="1" dirty="0" smtClean="0"/>
              <a:t>位，叫</a:t>
            </a:r>
            <a:r>
              <a:rPr lang="zh-CN" altLang="en-US" sz="4000" b="1" dirty="0"/>
              <a:t>卑贱的升</a:t>
            </a:r>
            <a:r>
              <a:rPr lang="zh-CN" altLang="en-US" sz="4000" b="1" dirty="0" smtClean="0"/>
              <a:t>高。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1:53 </a:t>
            </a:r>
            <a:r>
              <a:rPr lang="zh-CN" altLang="en-US" sz="4000" b="1" dirty="0"/>
              <a:t>叫饥饿的得饱美</a:t>
            </a:r>
            <a:r>
              <a:rPr lang="zh-CN" altLang="en-US" sz="4000" b="1" dirty="0" smtClean="0"/>
              <a:t>食，叫</a:t>
            </a:r>
            <a:r>
              <a:rPr lang="zh-CN" altLang="en-US" sz="4000" b="1" dirty="0"/>
              <a:t>富足的空手回去。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1:54 </a:t>
            </a:r>
            <a:r>
              <a:rPr lang="zh-CN" altLang="en-US" sz="4000" b="1" dirty="0"/>
              <a:t>他扶助了他的仆人以色</a:t>
            </a:r>
            <a:r>
              <a:rPr lang="zh-CN" altLang="en-US" sz="4000" b="1" dirty="0" smtClean="0"/>
              <a:t>列，</a:t>
            </a:r>
            <a:endParaRPr lang="en-AU" sz="4000" b="1" dirty="0"/>
          </a:p>
          <a:p>
            <a:pPr>
              <a:spcAft>
                <a:spcPts val="1200"/>
              </a:spcAft>
            </a:pPr>
            <a:r>
              <a:rPr lang="en-AU" sz="4000" b="1" dirty="0"/>
              <a:t>1:55 </a:t>
            </a:r>
            <a:r>
              <a:rPr lang="zh-CN" altLang="en-US" sz="4000" b="1" dirty="0"/>
              <a:t>为要记念亚伯拉罕和他的后</a:t>
            </a:r>
            <a:r>
              <a:rPr lang="zh-CN" altLang="en-US" sz="4000" b="1" dirty="0" smtClean="0"/>
              <a:t>裔，施</a:t>
            </a:r>
            <a:r>
              <a:rPr lang="zh-CN" altLang="en-US" sz="4000" b="1" dirty="0"/>
              <a:t>怜</a:t>
            </a:r>
            <a:r>
              <a:rPr lang="zh-CN" altLang="en-US" sz="4000" b="1" dirty="0" smtClean="0"/>
              <a:t>悯，直</a:t>
            </a:r>
            <a:r>
              <a:rPr lang="zh-CN" altLang="en-US" sz="4000" b="1" dirty="0"/>
              <a:t>到永</a:t>
            </a:r>
            <a:r>
              <a:rPr lang="zh-CN" altLang="en-US" sz="4000" b="1" dirty="0" smtClean="0"/>
              <a:t>远，正</a:t>
            </a:r>
            <a:r>
              <a:rPr lang="zh-CN" altLang="en-US" sz="4000" b="1" dirty="0"/>
              <a:t>如从前对我们列祖所说的话</a:t>
            </a:r>
            <a:r>
              <a:rPr lang="zh-CN" altLang="en-US" sz="4000" b="1" dirty="0" smtClean="0"/>
              <a:t>。”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146543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328" y="1988840"/>
            <a:ext cx="803825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spcAft>
                <a:spcPts val="1800"/>
              </a:spcAft>
              <a:buAutoNum type="arabicPeriod"/>
            </a:pPr>
            <a:r>
              <a:rPr lang="zh-CN" altLang="en-US" sz="4400" b="1" dirty="0" smtClean="0"/>
              <a:t>玛利亚身处何种境况？</a:t>
            </a:r>
            <a:endParaRPr lang="en-US" altLang="zh-CN" sz="4400" b="1" dirty="0" smtClean="0"/>
          </a:p>
          <a:p>
            <a:pPr marL="914400" indent="-914400">
              <a:spcAft>
                <a:spcPts val="1800"/>
              </a:spcAft>
              <a:buAutoNum type="arabicPeriod"/>
            </a:pPr>
            <a:r>
              <a:rPr lang="zh-CN" altLang="en-US" sz="4400" b="1" dirty="0" smtClean="0"/>
              <a:t>玛利亚为何</a:t>
            </a:r>
            <a:r>
              <a:rPr lang="zh-CN" altLang="en-US" sz="4400" b="1" dirty="0" smtClean="0"/>
              <a:t>说神</a:t>
            </a:r>
            <a:r>
              <a:rPr lang="zh-CN" altLang="en-US" sz="4400" b="1" dirty="0"/>
              <a:t>是</a:t>
            </a:r>
            <a:r>
              <a:rPr lang="zh-CN" altLang="en-US" sz="4400" b="1" dirty="0" smtClean="0"/>
              <a:t>喜</a:t>
            </a:r>
            <a:r>
              <a:rPr lang="zh-CN" altLang="en-US" sz="4400" b="1" dirty="0" smtClean="0"/>
              <a:t>乐之</a:t>
            </a:r>
            <a:r>
              <a:rPr lang="zh-CN" altLang="en-US" sz="4400" b="1" dirty="0" smtClean="0"/>
              <a:t>源？</a:t>
            </a:r>
            <a:endParaRPr lang="en-US" altLang="zh-CN" sz="4400" b="1" dirty="0" smtClean="0"/>
          </a:p>
          <a:p>
            <a:pPr marL="914400" indent="-914400">
              <a:spcAft>
                <a:spcPts val="1800"/>
              </a:spcAft>
              <a:buAutoNum type="arabicPeriod"/>
            </a:pPr>
            <a:r>
              <a:rPr lang="zh-CN" altLang="en-US" sz="4400" b="1" dirty="0" smtClean="0"/>
              <a:t>玛利亚是如何拥有这样喜乐的呢？</a:t>
            </a:r>
            <a:endParaRPr lang="en-A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32655"/>
            <a:ext cx="8234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/>
              <a:t>玛利亚的喜乐之源：神，救主</a:t>
            </a:r>
            <a:endParaRPr lang="en-AU" sz="4800" b="1" dirty="0"/>
          </a:p>
        </p:txBody>
      </p:sp>
    </p:spTree>
    <p:extLst>
      <p:ext uri="{BB962C8B-B14F-4D97-AF65-F5344CB8AC3E}">
        <p14:creationId xmlns:p14="http://schemas.microsoft.com/office/powerpoint/2010/main" val="182452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亚身处何</a:t>
            </a:r>
            <a:r>
              <a:rPr lang="zh-CN" altLang="en-US" b="1" dirty="0"/>
              <a:t>种境</a:t>
            </a:r>
            <a:r>
              <a:rPr lang="zh-CN" altLang="en-US" b="1" dirty="0" smtClean="0"/>
              <a:t>况？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0261" y="1416257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自</a:t>
            </a:r>
            <a:r>
              <a:rPr lang="zh-CN" altLang="en-US" sz="3600" b="1" dirty="0"/>
              <a:t>己内心的压力</a:t>
            </a:r>
            <a:endParaRPr lang="en-A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7247" y="2636911"/>
            <a:ext cx="7623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路</a:t>
            </a:r>
            <a:r>
              <a:rPr lang="en-AU" sz="3600" dirty="0" smtClean="0"/>
              <a:t>1:34 </a:t>
            </a:r>
            <a:r>
              <a:rPr lang="zh-CN" altLang="en-US" sz="3600" dirty="0"/>
              <a:t>马利亚对天使说：</a:t>
            </a:r>
            <a:r>
              <a:rPr lang="en-AU" sz="3600" dirty="0"/>
              <a:t>“</a:t>
            </a:r>
            <a:r>
              <a:rPr lang="zh-CN" altLang="en-US" sz="3600" dirty="0"/>
              <a:t>我没有出嫁，怎么有这事呢？</a:t>
            </a:r>
            <a:r>
              <a:rPr lang="en-AU" sz="3600" dirty="0"/>
              <a:t>”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450912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路</a:t>
            </a:r>
            <a:r>
              <a:rPr lang="en-AU" sz="3600" dirty="0" smtClean="0"/>
              <a:t>1:38 </a:t>
            </a:r>
            <a:r>
              <a:rPr lang="zh-CN" altLang="en-US" sz="3600" dirty="0"/>
              <a:t>马利亚说：</a:t>
            </a:r>
            <a:r>
              <a:rPr lang="en-AU" sz="3600" dirty="0"/>
              <a:t>“</a:t>
            </a:r>
            <a:r>
              <a:rPr lang="zh-CN" altLang="en-US" sz="3600" dirty="0"/>
              <a:t>我是主的使女，情愿照你的话成就在我身上。</a:t>
            </a:r>
            <a:r>
              <a:rPr lang="en-AU" sz="36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77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亚身处何</a:t>
            </a:r>
            <a:r>
              <a:rPr lang="zh-CN" altLang="en-US" b="1" dirty="0"/>
              <a:t>种境</a:t>
            </a:r>
            <a:r>
              <a:rPr lang="zh-CN" altLang="en-US" b="1" dirty="0" smtClean="0"/>
              <a:t>况？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31610" y="2564904"/>
            <a:ext cx="83765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/>
              <a:t>1:18 </a:t>
            </a:r>
            <a:r>
              <a:rPr lang="zh-CN" altLang="en-US" sz="3600" dirty="0"/>
              <a:t>耶稣基督降生的事，记在下面。他母亲马利亚已经许配了约瑟，还没有迎娶，马利亚就从圣灵怀了孕</a:t>
            </a:r>
            <a:r>
              <a:rPr lang="zh-CN" altLang="en-US" sz="3600" dirty="0" smtClean="0"/>
              <a:t>。</a:t>
            </a:r>
            <a:endParaRPr lang="en-US" altLang="zh-CN" sz="3600" dirty="0" smtClean="0"/>
          </a:p>
          <a:p>
            <a:endParaRPr lang="en-AU" sz="3600" dirty="0"/>
          </a:p>
          <a:p>
            <a:r>
              <a:rPr lang="en-AU" sz="3600" dirty="0"/>
              <a:t>1:19 </a:t>
            </a:r>
            <a:r>
              <a:rPr lang="zh-CN" altLang="en-US" sz="3600" dirty="0"/>
              <a:t>他丈夫约瑟是个义人，不愿意明明的羞辱他，想要暗暗的把他休了。</a:t>
            </a:r>
            <a:endParaRPr lang="en-A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4053" y="1484784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2</a:t>
            </a:r>
            <a:r>
              <a:rPr lang="en-US" altLang="zh-CN" sz="3600" b="1" dirty="0" smtClean="0"/>
              <a:t>. </a:t>
            </a:r>
            <a:r>
              <a:rPr lang="zh-CN" altLang="en-US" sz="3600" b="1" dirty="0" smtClean="0"/>
              <a:t>来自家庭的</a:t>
            </a:r>
            <a:r>
              <a:rPr lang="zh-CN" altLang="en-US" sz="3600" b="1" dirty="0"/>
              <a:t>压力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176713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/>
              <a:t>玛利</a:t>
            </a:r>
            <a:r>
              <a:rPr lang="zh-CN" altLang="en-US" b="1" dirty="0" smtClean="0"/>
              <a:t>亚身处何</a:t>
            </a:r>
            <a:r>
              <a:rPr lang="zh-CN" altLang="en-US" b="1" dirty="0"/>
              <a:t>种境</a:t>
            </a:r>
            <a:r>
              <a:rPr lang="zh-CN" altLang="en-US" b="1" dirty="0" smtClean="0"/>
              <a:t>况？</a:t>
            </a:r>
            <a:endParaRPr lang="en-A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306896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犹太社会：疑惑，怀疑，谣言</a:t>
            </a:r>
            <a:endParaRPr lang="en-A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62880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3. </a:t>
            </a:r>
            <a:r>
              <a:rPr lang="zh-CN" altLang="en-US" sz="3600" b="1" dirty="0" smtClean="0"/>
              <a:t>来自</a:t>
            </a:r>
            <a:r>
              <a:rPr lang="zh-CN" altLang="en-US" sz="3600" b="1" dirty="0"/>
              <a:t>犹太社会及后世</a:t>
            </a:r>
            <a:r>
              <a:rPr lang="zh-CN" altLang="en-US" sz="3600" b="1" dirty="0" smtClean="0"/>
              <a:t>的</a:t>
            </a:r>
            <a:r>
              <a:rPr lang="zh-CN" altLang="en-US" sz="3600" b="1" dirty="0"/>
              <a:t>压力</a:t>
            </a:r>
            <a:endParaRPr lang="en-A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414908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后世：怀疑，谣言，不信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val="39090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1526</Words>
  <Application>Microsoft Office PowerPoint</Application>
  <PresentationFormat>On-screen Show (4:3)</PresentationFormat>
  <Paragraphs>91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喜乐之源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玛利亚身处何种境况？</vt:lpstr>
      <vt:lpstr>玛利亚身处何种境况？</vt:lpstr>
      <vt:lpstr>玛利亚身处何种境况？</vt:lpstr>
      <vt:lpstr>玛利亚身处何种境况？</vt:lpstr>
      <vt:lpstr>玛利亚为何说神是喜乐之源？</vt:lpstr>
      <vt:lpstr>玛利亚为何说神是喜乐之源？</vt:lpstr>
      <vt:lpstr>玛利亚为何说神是喜乐之源？</vt:lpstr>
      <vt:lpstr>玛利亚为何说神是喜乐之源？</vt:lpstr>
      <vt:lpstr>PowerPoint Presentation</vt:lpstr>
      <vt:lpstr>玛利亚为何说神是喜乐之源？</vt:lpstr>
      <vt:lpstr>玛利亚是如何拥有这样喜乐的呢？ （太1：18－25；路1：26－56）</vt:lpstr>
      <vt:lpstr>玛利亚是如何拥有这样喜乐的呢？</vt:lpstr>
      <vt:lpstr>玛利亚是如何拥有这样喜乐的呢？</vt:lpstr>
      <vt:lpstr>我与神的关系怎样？我有喜乐吗？</vt:lpstr>
      <vt:lpstr>PowerPoint Presentation</vt:lpstr>
      <vt:lpstr>PowerPoint Presentation</vt:lpstr>
      <vt:lpstr>结论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喜乐之源</dc:title>
  <dc:creator>gordon</dc:creator>
  <cp:lastModifiedBy>gordon</cp:lastModifiedBy>
  <cp:revision>9</cp:revision>
  <cp:lastPrinted>2014-10-03T07:41:15Z</cp:lastPrinted>
  <dcterms:created xsi:type="dcterms:W3CDTF">2014-10-02T07:50:30Z</dcterms:created>
  <dcterms:modified xsi:type="dcterms:W3CDTF">2014-10-04T07:07:56Z</dcterms:modified>
</cp:coreProperties>
</file>