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A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9296C6-DD69-435C-98B7-3382A1079A9A}" type="datetimeFigureOut">
              <a:rPr lang="en-AU" smtClean="0"/>
              <a:pPr/>
              <a:t>4/10/2014</a:t>
            </a:fld>
            <a:endParaRPr lang="en-AU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9641F1-AC75-4DDE-842A-1E6CD652AD3F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/>
              <a:t>在試煉中常存喜樂</a:t>
            </a:r>
            <a:endParaRPr lang="en-AU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雅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1-4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在試煉中常存喜樂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作 　 神 和 主 耶 穌 基 督 僕 人 的 雅 各 、 請 散 住 十 二 個 支 派 之 人 的 安 。我 的 弟 兄 們 、 你 們 落 在 百 般 試 煉 中 、 都 要 以 為 大 喜 樂 ．因 為 知 道 你 們 的 信 心 經 過 試 驗 、 就 生 忍 耐 。但 忍 耐 也 當 成 功 、 使 你 們 成 全 完 備 、 毫 無 缺 欠 。  </a:t>
            </a:r>
            <a:r>
              <a:rPr lang="en-US" altLang="zh-CN" b="1" dirty="0" smtClean="0"/>
              <a:t>							</a:t>
            </a:r>
            <a:r>
              <a:rPr lang="zh-CN" altLang="en-US" sz="2800" b="1" dirty="0" smtClean="0"/>
              <a:t>雅</a:t>
            </a: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1-4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/>
              <a:t>三失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失望，失落，失信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為什麼是我？我可以作什麼？我還能信靠誰？</a:t>
            </a:r>
            <a:endParaRPr lang="en-US" altLang="zh-CN" sz="3600" b="1" dirty="0" smtClean="0"/>
          </a:p>
          <a:p>
            <a:endParaRPr lang="en-A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/>
              <a:t>早期教會信徒面對的苦難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從這日起，耶路撒冷的教會大遭逼迫，除了使徒以外，門徒都分</a:t>
            </a:r>
            <a:r>
              <a:rPr lang="zh-CN" altLang="en-US" b="1" u="sng" dirty="0" smtClean="0"/>
              <a:t>散在</a:t>
            </a:r>
            <a:r>
              <a:rPr lang="zh-CN" altLang="en-US" b="1" dirty="0" smtClean="0"/>
              <a:t>猶太和撒馬利亞各處。</a:t>
            </a:r>
            <a:r>
              <a:rPr lang="zh-CN" altLang="en-US" sz="2800" b="1" dirty="0" smtClean="0"/>
              <a:t>徒</a:t>
            </a:r>
            <a:r>
              <a:rPr lang="en-US" altLang="zh-CN" sz="2800" b="1" dirty="0" smtClean="0"/>
              <a:t>8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1</a:t>
            </a:r>
          </a:p>
          <a:p>
            <a:r>
              <a:rPr lang="zh-CN" altLang="en-US" b="1" dirty="0" smtClean="0"/>
              <a:t>請 </a:t>
            </a:r>
            <a:r>
              <a:rPr lang="zh-CN" altLang="en-US" b="1" u="sng" dirty="0" smtClean="0"/>
              <a:t>散 住</a:t>
            </a:r>
            <a:r>
              <a:rPr lang="zh-CN" altLang="en-US" b="1" dirty="0" smtClean="0"/>
              <a:t> 十 二 個 支 派 之 人 的 安 。</a:t>
            </a:r>
            <a:r>
              <a:rPr lang="zh-CN" altLang="en-US" sz="2800" b="1" dirty="0" smtClean="0"/>
              <a:t>雅</a:t>
            </a: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1</a:t>
            </a:r>
          </a:p>
          <a:p>
            <a:r>
              <a:rPr lang="zh-CN" altLang="en-US" b="1" dirty="0" smtClean="0"/>
              <a:t>四散的原因：政治，經濟，信仰</a:t>
            </a:r>
            <a:endParaRPr lang="en-US" altLang="zh-CN" b="1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從失望到認知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b="1" dirty="0" smtClean="0"/>
              <a:t>我 的 弟 兄 們 、 你 們 落 在 百 般 試 煉 中 、 都 要 以 為 大 喜 樂 ．</a:t>
            </a:r>
            <a:r>
              <a:rPr lang="zh-CN" altLang="en-US" sz="2800" b="1" dirty="0" smtClean="0"/>
              <a:t>雅</a:t>
            </a: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2</a:t>
            </a:r>
          </a:p>
          <a:p>
            <a:r>
              <a:rPr lang="zh-CN" altLang="en-US" b="1" dirty="0" smtClean="0"/>
              <a:t>在世上你們有苦難</a:t>
            </a:r>
            <a:r>
              <a:rPr lang="zh-CN" altLang="en-US" dirty="0" smtClean="0"/>
              <a:t>。</a:t>
            </a:r>
            <a:r>
              <a:rPr lang="zh-CN" altLang="en-US" sz="2800" dirty="0" smtClean="0"/>
              <a:t>約</a:t>
            </a:r>
            <a:r>
              <a:rPr lang="en-US" altLang="zh-CN" sz="2800" dirty="0" smtClean="0"/>
              <a:t>16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33</a:t>
            </a:r>
          </a:p>
          <a:p>
            <a:r>
              <a:rPr lang="zh-CN" altLang="en-US" b="1" dirty="0" smtClean="0"/>
              <a:t>我們進入神的國，必須經歷許多艱難。</a:t>
            </a:r>
            <a:r>
              <a:rPr lang="en-US" altLang="zh-CN" b="1" dirty="0" smtClean="0"/>
              <a:t>	</a:t>
            </a:r>
            <a:r>
              <a:rPr lang="zh-CN" altLang="en-US" sz="2000" b="1" dirty="0" smtClean="0"/>
              <a:t>徒</a:t>
            </a:r>
            <a:r>
              <a:rPr lang="en-US" altLang="zh-CN" sz="2000" b="1" dirty="0" smtClean="0"/>
              <a:t>14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22 </a:t>
            </a:r>
          </a:p>
          <a:p>
            <a:r>
              <a:rPr lang="zh-CN" altLang="en-US" b="1" dirty="0" smtClean="0"/>
              <a:t>（罪</a:t>
            </a:r>
            <a:r>
              <a:rPr lang="en-AU" b="1" dirty="0" smtClean="0"/>
              <a:t>X</a:t>
            </a:r>
            <a:r>
              <a:rPr lang="zh-CN" altLang="en-US" b="1" dirty="0" smtClean="0"/>
              <a:t>罪</a:t>
            </a:r>
            <a:r>
              <a:rPr lang="en-AU" b="1" dirty="0" smtClean="0"/>
              <a:t>X</a:t>
            </a:r>
            <a:r>
              <a:rPr lang="zh-CN" altLang="en-US" b="1" dirty="0" smtClean="0"/>
              <a:t>罪） </a:t>
            </a:r>
            <a:r>
              <a:rPr lang="en-AU" b="1" baseline="30000" dirty="0" smtClean="0"/>
              <a:t>N </a:t>
            </a:r>
            <a:r>
              <a:rPr lang="en-US" altLang="zh-CN" sz="2000" b="1" dirty="0" smtClean="0"/>
              <a:t>							</a:t>
            </a:r>
          </a:p>
          <a:p>
            <a:r>
              <a:rPr lang="zh-CN" altLang="en-US" b="1" dirty="0" smtClean="0"/>
              <a:t>世人恨你們以先已經恨了我。</a:t>
            </a:r>
            <a:r>
              <a:rPr lang="zh-CN" altLang="en-US" sz="2800" b="1" dirty="0" smtClean="0"/>
              <a:t>約</a:t>
            </a:r>
            <a:r>
              <a:rPr lang="en-US" altLang="zh-CN" sz="2800" b="1" dirty="0" smtClean="0"/>
              <a:t>15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18</a:t>
            </a:r>
          </a:p>
          <a:p>
            <a:r>
              <a:rPr lang="zh-CN" altLang="en-US" b="1" dirty="0" smtClean="0"/>
              <a:t>凡立志在基督耶穌裡敬虔度日的，也都要受逼迫。</a:t>
            </a:r>
            <a:r>
              <a:rPr lang="zh-CN" altLang="en-US" sz="2800" b="1" dirty="0" smtClean="0"/>
              <a:t>提後</a:t>
            </a: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12</a:t>
            </a:r>
            <a:endParaRPr lang="en-AU" dirty="0" smtClean="0"/>
          </a:p>
          <a:p>
            <a:endParaRPr lang="en-US" altLang="zh-CN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從失落到認識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主阿，我當作什麼？</a:t>
            </a:r>
            <a:r>
              <a:rPr lang="zh-CN" altLang="en-US" sz="2800" b="1" dirty="0" smtClean="0"/>
              <a:t>徒</a:t>
            </a:r>
            <a:r>
              <a:rPr lang="en-US" altLang="zh-CN" sz="2800" b="1" dirty="0" smtClean="0"/>
              <a:t>22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10</a:t>
            </a:r>
          </a:p>
          <a:p>
            <a:r>
              <a:rPr lang="zh-CN" altLang="en-US" b="1" dirty="0" smtClean="0"/>
              <a:t>你們要完全，像你們的天父完全一樣。</a:t>
            </a:r>
            <a:r>
              <a:rPr lang="en-US" altLang="zh-CN" b="1" dirty="0" smtClean="0"/>
              <a:t>	        </a:t>
            </a:r>
            <a:r>
              <a:rPr lang="zh-CN" altLang="en-US" sz="2800" b="1" dirty="0" smtClean="0"/>
              <a:t>約</a:t>
            </a:r>
            <a:r>
              <a:rPr lang="en-US" altLang="zh-CN" sz="2800" b="1" dirty="0" smtClean="0"/>
              <a:t>5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48</a:t>
            </a:r>
          </a:p>
          <a:p>
            <a:r>
              <a:rPr lang="zh-CN" altLang="en-US" dirty="0" smtClean="0"/>
              <a:t>信</a:t>
            </a:r>
            <a:r>
              <a:rPr lang="zh-CN" altLang="en-US" b="1" dirty="0" smtClean="0"/>
              <a:t>心經過試驗就會生忍耐   </a:t>
            </a:r>
            <a:r>
              <a:rPr lang="zh-CN" altLang="en-US" sz="2800" b="1" dirty="0" smtClean="0"/>
              <a:t>雅</a:t>
            </a: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3</a:t>
            </a:r>
          </a:p>
          <a:p>
            <a:r>
              <a:rPr lang="zh-CN" altLang="en-US" b="1" dirty="0" smtClean="0"/>
              <a:t>使 你 們 成 全 完 備 、 毫 無 缺 欠 。</a:t>
            </a:r>
            <a:r>
              <a:rPr lang="zh-CN" altLang="en-US" sz="2800" b="1" dirty="0" smtClean="0"/>
              <a:t>雅</a:t>
            </a:r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4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從失信到認信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作 　 神 和 主 耶 穌 基 督 僕 人 的 雅 各 、 請 散 住 十 二 個 支 派 之 人 的 安 。</a:t>
            </a:r>
            <a:r>
              <a:rPr lang="zh-CN" altLang="en-US" sz="2400" b="1" dirty="0" smtClean="0"/>
              <a:t>雅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1</a:t>
            </a:r>
          </a:p>
          <a:p>
            <a:r>
              <a:rPr lang="zh-CN" altLang="en-US" b="1" dirty="0" smtClean="0"/>
              <a:t>你們在我裡面有平安，在世上你們有苦難，但你們可以放心，因為我已經勝了世界。         </a:t>
            </a:r>
            <a:r>
              <a:rPr lang="en-US" altLang="zh-CN" b="1" dirty="0" smtClean="0"/>
              <a:t>							</a:t>
            </a:r>
            <a:r>
              <a:rPr lang="zh-CN" altLang="en-US" sz="2400" b="1" dirty="0" smtClean="0"/>
              <a:t>約</a:t>
            </a:r>
            <a:r>
              <a:rPr lang="en-US" altLang="zh-CN" sz="2400" b="1" dirty="0" smtClean="0"/>
              <a:t>16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33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在試煉中常存喜樂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zh-CN" altLang="en-US" b="1" dirty="0" smtClean="0"/>
              <a:t>每一個基督徒都會面對試煉，甚至比非基督徒更多更大的試煉，神給我們這份認知能幫助我們在試煉中不至失望，反而心存喜樂感謝主。</a:t>
            </a:r>
            <a:endParaRPr lang="en-AU" b="1" dirty="0" smtClean="0"/>
          </a:p>
          <a:p>
            <a:pPr lvl="0"/>
            <a:r>
              <a:rPr lang="zh-CN" altLang="en-US" b="1" dirty="0" smtClean="0"/>
              <a:t>神透過試煉來考驗我們的信心，叫我們在各樣屬靈的品格上更趨成熟，更像恩主；認識神這份心意就能幫助我們在試煉中不至失落，反而心存喜樂仰望主。</a:t>
            </a:r>
            <a:endParaRPr lang="en-AU" b="1" dirty="0" smtClean="0"/>
          </a:p>
          <a:p>
            <a:pPr lvl="0"/>
            <a:r>
              <a:rPr lang="zh-CN" altLang="en-US" b="1" dirty="0" smtClean="0"/>
              <a:t>神透過試煉叫我們知道信的是誰，祂是主我們是僕，能如此認信能幫助我們在試煉中不至失信，反而心存喜樂順服主。</a:t>
            </a:r>
            <a:endParaRPr lang="en-AU" b="1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</TotalTime>
  <Words>432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在試煉中常存喜樂</vt:lpstr>
      <vt:lpstr>在試煉中常存喜樂</vt:lpstr>
      <vt:lpstr>三失</vt:lpstr>
      <vt:lpstr>早期教會信徒面對的苦難</vt:lpstr>
      <vt:lpstr>從失望到認知</vt:lpstr>
      <vt:lpstr>從失落到認識</vt:lpstr>
      <vt:lpstr>從失信到認信</vt:lpstr>
      <vt:lpstr>在試煉中常存喜樂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在試煉中常存喜樂</dc:title>
  <dc:creator>Johnson</dc:creator>
  <cp:lastModifiedBy>Johnson</cp:lastModifiedBy>
  <cp:revision>4</cp:revision>
  <dcterms:created xsi:type="dcterms:W3CDTF">2014-10-03T10:24:40Z</dcterms:created>
  <dcterms:modified xsi:type="dcterms:W3CDTF">2014-10-04T00:04:13Z</dcterms:modified>
</cp:coreProperties>
</file>