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E373A-E29C-415F-B469-D42BEDF63F49}" type="datetimeFigureOut">
              <a:rPr lang="en-AU" smtClean="0"/>
              <a:pPr/>
              <a:t>7/10/2014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FFC8-92F4-4950-B44C-2548105B32B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 smtClean="0"/>
              <a:t>神啊，</a:t>
            </a:r>
            <a:r>
              <a:rPr lang="zh-CN" altLang="en-US" sz="66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怀恩堂</a:t>
            </a:r>
            <a:r>
              <a:rPr lang="en-US" altLang="zh-CN" dirty="0" smtClean="0"/>
              <a:t>2014</a:t>
            </a:r>
            <a:r>
              <a:rPr lang="zh-CN" altLang="en-US" dirty="0" smtClean="0"/>
              <a:t>年教会营</a:t>
            </a:r>
            <a:endParaRPr lang="en-US" altLang="zh-CN" dirty="0" smtClean="0"/>
          </a:p>
          <a:p>
            <a:r>
              <a:rPr lang="en-US" dirty="0" smtClean="0"/>
              <a:t>5</a:t>
            </a:r>
            <a:r>
              <a:rPr lang="zh-CN" altLang="en-US" dirty="0"/>
              <a:t> </a:t>
            </a:r>
            <a:r>
              <a:rPr lang="en-US" altLang="zh-CN" dirty="0" smtClean="0"/>
              <a:t>Oct 2014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rgbClr val="92D050"/>
          </a:solidFill>
        </p:spPr>
        <p:txBody>
          <a:bodyPr/>
          <a:lstStyle/>
          <a:p>
            <a:r>
              <a:rPr lang="zh-CN" altLang="en-US" b="1" dirty="0"/>
              <a:t>神</a:t>
            </a:r>
            <a:r>
              <a:rPr lang="zh-CN" altLang="en-US" b="1" dirty="0" smtClean="0"/>
              <a:t>啊，</a:t>
            </a:r>
            <a:r>
              <a:rPr lang="zh-CN" altLang="en-US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be aware of divine </a:t>
            </a:r>
            <a:r>
              <a:rPr lang="en-US" dirty="0" err="1" smtClean="0"/>
              <a:t>hiddenness</a:t>
            </a:r>
            <a:r>
              <a:rPr lang="en-US" dirty="0" smtClean="0"/>
              <a:t> is to remember a presence and to yearn for its return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zh-CN" altLang="en-US" dirty="0" smtClean="0"/>
              <a:t>意识神的隐蔽是记得并再次渴望神的同在。</a:t>
            </a:r>
            <a:r>
              <a:rPr lang="en-US" dirty="0" smtClean="0"/>
              <a:t>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rgbClr val="92D050"/>
          </a:solidFill>
        </p:spPr>
        <p:txBody>
          <a:bodyPr/>
          <a:lstStyle/>
          <a:p>
            <a:r>
              <a:rPr lang="zh-CN" altLang="en-US" b="1" dirty="0"/>
              <a:t>神</a:t>
            </a:r>
            <a:r>
              <a:rPr lang="zh-CN" altLang="en-US" b="1" dirty="0" smtClean="0"/>
              <a:t>啊，</a:t>
            </a:r>
            <a:r>
              <a:rPr lang="zh-CN" altLang="en-US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b="1" dirty="0" smtClean="0"/>
              <a:t>从人的眼光看神的不同在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）当我们落入困境时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 “你为何掩面，把我当仇敌呢？”（约伯记</a:t>
            </a:r>
            <a:r>
              <a:rPr lang="en-US" altLang="zh-CN" dirty="0" smtClean="0"/>
              <a:t>13:24</a:t>
            </a:r>
            <a:r>
              <a:rPr lang="zh-CN" altLang="en-US" dirty="0" smtClean="0"/>
              <a:t>）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）当我们面临突发的遭遇时</a:t>
            </a:r>
            <a:endParaRPr lang="en-US" altLang="zh-CN" dirty="0" smtClean="0"/>
          </a:p>
          <a:p>
            <a:pPr lvl="1"/>
            <a:r>
              <a:rPr lang="en-US" dirty="0" smtClean="0"/>
              <a:t> </a:t>
            </a:r>
            <a:r>
              <a:rPr lang="zh-CN" altLang="en-US" dirty="0" smtClean="0"/>
              <a:t>夏甲：创二十二</a:t>
            </a:r>
            <a:endParaRPr lang="en-US" altLang="zh-CN" dirty="0" smtClean="0"/>
          </a:p>
          <a:p>
            <a:pPr>
              <a:buNone/>
            </a:pPr>
            <a:endParaRPr lang="en-US" altLang="zh-CN" sz="1700" b="1" dirty="0" smtClean="0"/>
          </a:p>
          <a:p>
            <a:pPr>
              <a:buNone/>
            </a:pPr>
            <a:r>
              <a:rPr lang="zh-CN" altLang="en-US" b="1" dirty="0" smtClean="0"/>
              <a:t>圣经中神的不同在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）当我们陷在罪恶中时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“我要等候那掩面不顾雅各家的耶和华，我要仰望他。”（赛</a:t>
            </a:r>
            <a:r>
              <a:rPr lang="en-US" altLang="zh-CN" dirty="0" smtClean="0"/>
              <a:t>8:17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“救主以色列的神啊，你实在是自隐的神。”（赛</a:t>
            </a:r>
            <a:r>
              <a:rPr lang="en-US" altLang="zh-CN" dirty="0" smtClean="0"/>
              <a:t>45:15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endParaRPr lang="en-AU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  <a:solidFill>
            <a:srgbClr val="92D050"/>
          </a:solidFill>
        </p:spPr>
        <p:txBody>
          <a:bodyPr/>
          <a:lstStyle/>
          <a:p>
            <a:r>
              <a:rPr lang="zh-CN" altLang="en-US" b="1" dirty="0"/>
              <a:t>神</a:t>
            </a:r>
            <a:r>
              <a:rPr lang="zh-CN" altLang="en-US" b="1" dirty="0" smtClean="0"/>
              <a:t>啊，</a:t>
            </a:r>
            <a:r>
              <a:rPr lang="zh-CN" altLang="en-US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b="1" dirty="0" smtClean="0"/>
              <a:t>圣经中神的同在</a:t>
            </a:r>
            <a:endParaRPr lang="en-US" altLang="zh-CN" b="1" dirty="0" smtClean="0"/>
          </a:p>
          <a:p>
            <a:pPr>
              <a:buNone/>
            </a:pPr>
            <a:r>
              <a:rPr lang="zh-CN" altLang="en-US" sz="2200" b="1" dirty="0" smtClean="0">
                <a:solidFill>
                  <a:srgbClr val="FF0000"/>
                </a:solidFill>
              </a:rPr>
              <a:t>神在救恩历史中的自我启示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zh-CN" altLang="en-US" dirty="0" smtClean="0"/>
              <a:t>神直接与他的仆人对话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亚伯拉罕、以撒、雅各、摩西</a:t>
            </a:r>
            <a:endParaRPr lang="en-US" altLang="zh-CN" dirty="0" smtClean="0"/>
          </a:p>
          <a:p>
            <a:r>
              <a:rPr lang="zh-CN" altLang="en-US" dirty="0" smtClean="0"/>
              <a:t>神与子民所立的约</a:t>
            </a:r>
            <a:endParaRPr lang="en-US" altLang="zh-CN" dirty="0" smtClean="0"/>
          </a:p>
          <a:p>
            <a:r>
              <a:rPr lang="zh-CN" altLang="en-US" dirty="0" smtClean="0"/>
              <a:t>神同在的表记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约柜、帐篷、圣殿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圣城耶路撒冷 </a:t>
            </a:r>
            <a:endParaRPr lang="en-US" altLang="zh-CN" dirty="0" smtClean="0"/>
          </a:p>
          <a:p>
            <a:r>
              <a:rPr lang="zh-CN" altLang="en-US" dirty="0" smtClean="0"/>
              <a:t>神应许要来的君王 </a:t>
            </a:r>
            <a:r>
              <a:rPr lang="en-US" altLang="zh-CN" dirty="0" smtClean="0"/>
              <a:t>– </a:t>
            </a:r>
            <a:r>
              <a:rPr lang="zh-CN" altLang="en-US" dirty="0" smtClean="0"/>
              <a:t>大卫的后裔</a:t>
            </a:r>
            <a:endParaRPr lang="en-US" altLang="zh-CN" dirty="0" smtClean="0"/>
          </a:p>
          <a:p>
            <a:r>
              <a:rPr lang="zh-CN" altLang="en-US" dirty="0" smtClean="0"/>
              <a:t>神的智慧</a:t>
            </a:r>
            <a:endParaRPr lang="en-US" altLang="zh-CN" dirty="0" smtClean="0"/>
          </a:p>
          <a:p>
            <a:r>
              <a:rPr lang="zh-CN" altLang="en-US" dirty="0" smtClean="0"/>
              <a:t>神的审判</a:t>
            </a:r>
            <a:endParaRPr lang="en-US" altLang="zh-CN" dirty="0" smtClean="0"/>
          </a:p>
          <a:p>
            <a:pPr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=》</a:t>
            </a:r>
            <a:r>
              <a:rPr lang="zh-CN" altLang="en-US" b="1" dirty="0" smtClean="0">
                <a:solidFill>
                  <a:srgbClr val="FF0000"/>
                </a:solidFill>
              </a:rPr>
              <a:t>新约：耶稣基督 </a:t>
            </a:r>
            <a:r>
              <a:rPr lang="en-US" altLang="zh-CN" b="1" dirty="0" smtClean="0">
                <a:solidFill>
                  <a:srgbClr val="FF0000"/>
                </a:solidFill>
              </a:rPr>
              <a:t>– </a:t>
            </a:r>
            <a:r>
              <a:rPr lang="zh-CN" altLang="en-US" b="1" dirty="0" smtClean="0">
                <a:solidFill>
                  <a:srgbClr val="FF0000"/>
                </a:solidFill>
              </a:rPr>
              <a:t>道成肉身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3886200"/>
            <a:ext cx="9144000" cy="792162"/>
          </a:xfrm>
          <a:solidFill>
            <a:srgbClr val="FFC000"/>
          </a:solidFill>
        </p:spPr>
        <p:txBody>
          <a:bodyPr/>
          <a:lstStyle/>
          <a:p>
            <a:r>
              <a:rPr lang="zh-CN" altLang="en-US" b="1" dirty="0" smtClean="0"/>
              <a:t>人啊，</a:t>
            </a:r>
            <a:r>
              <a:rPr lang="zh-CN" altLang="en-US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00200"/>
            <a:ext cx="9144000" cy="792162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神啊，</a:t>
            </a:r>
            <a:r>
              <a:rPr kumimoji="0" lang="zh-CN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Arial" pitchFamily="34" charset="0"/>
              </a:rPr>
              <a:t>祢在哪里？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分组讨论：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）如果今天把你独自放在一个房间里一个小时，房里什么都没有，但是神说祂在房间里，你的反应是什么？你会怎么过这一个小时？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）我们会很容易用什么东西来取代神自己？</a:t>
            </a:r>
            <a:endParaRPr lang="en-US" altLang="zh-C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414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神啊，祢在哪里？</vt:lpstr>
      <vt:lpstr>神啊，祢在哪里？</vt:lpstr>
      <vt:lpstr>神啊，祢在哪里？</vt:lpstr>
      <vt:lpstr>神啊，祢在哪里？</vt:lpstr>
      <vt:lpstr>人啊，祢在哪里？</vt:lpstr>
      <vt:lpstr>分组讨论：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神啊，祢在哪里？</dc:title>
  <dc:creator>KiaTeck Tan</dc:creator>
  <cp:lastModifiedBy>KiaTeck Tan</cp:lastModifiedBy>
  <cp:revision>13</cp:revision>
  <dcterms:created xsi:type="dcterms:W3CDTF">2014-10-04T20:10:06Z</dcterms:created>
  <dcterms:modified xsi:type="dcterms:W3CDTF">2014-10-07T06:27:39Z</dcterms:modified>
</cp:coreProperties>
</file>