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53" r:id="rId3"/>
    <p:sldId id="366" r:id="rId4"/>
    <p:sldId id="367" r:id="rId5"/>
    <p:sldId id="358" r:id="rId6"/>
    <p:sldId id="357" r:id="rId7"/>
    <p:sldId id="370" r:id="rId8"/>
    <p:sldId id="371" r:id="rId9"/>
    <p:sldId id="372" r:id="rId10"/>
    <p:sldId id="368" r:id="rId11"/>
    <p:sldId id="373" r:id="rId12"/>
    <p:sldId id="369" r:id="rId13"/>
    <p:sldId id="374" r:id="rId14"/>
    <p:sldId id="375" r:id="rId15"/>
    <p:sldId id="35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59" autoAdjust="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1F2E6-1B27-424D-BCD0-9F63966901CC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FDEED-5882-4A85-A9AB-53161996295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6C313-4CF5-4DD5-A967-26DAB7907DEF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CD316-9952-47D5-BD0E-D3E02FD8548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6</a:t>
            </a:fld>
            <a:endParaRPr lang="en-S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10</a:t>
            </a:fld>
            <a:endParaRPr lang="en-S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12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5C89-55CF-4E46-9AC9-71C82D12CFA7}" type="datetimeFigureOut">
              <a:rPr lang="en-SG" smtClean="0"/>
              <a:pPr/>
              <a:t>16/11/2014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37112"/>
            <a:ext cx="9144000" cy="72008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zh-CN" altLang="en-US" sz="4400" b="1" dirty="0" smtClean="0">
                <a:solidFill>
                  <a:srgbClr val="FFFF00"/>
                </a:solidFill>
              </a:rPr>
              <a:t>玛</a:t>
            </a:r>
            <a:r>
              <a:rPr lang="zh-CN" altLang="en-US" sz="4400" b="1" dirty="0" smtClean="0">
                <a:solidFill>
                  <a:srgbClr val="FFFF00"/>
                </a:solidFill>
              </a:rPr>
              <a:t>拉基书</a:t>
            </a:r>
            <a:r>
              <a:rPr lang="zh-CN" altLang="en-US" sz="4400" b="1" dirty="0" smtClean="0">
                <a:solidFill>
                  <a:srgbClr val="FFFF00"/>
                </a:solidFill>
              </a:rPr>
              <a:t>一 </a:t>
            </a:r>
            <a:r>
              <a:rPr lang="en-US" altLang="zh-CN" sz="4400" b="1" dirty="0" smtClean="0">
                <a:solidFill>
                  <a:srgbClr val="FFFF00"/>
                </a:solidFill>
              </a:rPr>
              <a:t>2-5</a:t>
            </a:r>
            <a:endParaRPr lang="en-SG" sz="44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8064896" cy="2088232"/>
          </a:xfrm>
        </p:spPr>
        <p:txBody>
          <a:bodyPr>
            <a:normAutofit/>
          </a:bodyPr>
          <a:lstStyle/>
          <a:p>
            <a:r>
              <a:rPr lang="zh-CN" altLang="en-US" sz="6600" b="1" dirty="0" smtClean="0">
                <a:solidFill>
                  <a:srgbClr val="C00000"/>
                </a:solidFill>
              </a:rPr>
              <a:t>锲而不舍的爱</a:t>
            </a:r>
            <a:endParaRPr lang="en-SG" sz="6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4995664" cy="6372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b="1" dirty="0" smtClean="0"/>
              <a:t>使</a:t>
            </a:r>
            <a:r>
              <a:rPr lang="zh-CN" altLang="en-US" b="1" dirty="0" smtClean="0"/>
              <a:t>他的山嶺荒</a:t>
            </a:r>
            <a:r>
              <a:rPr lang="zh-CN" altLang="en-US" b="1" dirty="0" smtClean="0"/>
              <a:t>涼，把</a:t>
            </a:r>
            <a:r>
              <a:rPr lang="zh-CN" altLang="en-US" b="1" dirty="0" smtClean="0"/>
              <a:t>他的地業交給曠野的野狗</a:t>
            </a:r>
            <a:r>
              <a:rPr lang="zh-CN" altLang="en-US" b="1" dirty="0" smtClean="0"/>
              <a:t>。”</a:t>
            </a:r>
            <a:endParaRPr lang="en-AU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baseline="30000" dirty="0" smtClean="0"/>
              <a:t>4</a:t>
            </a:r>
            <a:r>
              <a:rPr lang="en-US" b="1" dirty="0" smtClean="0"/>
              <a:t> </a:t>
            </a:r>
            <a:r>
              <a:rPr lang="zh-CN" altLang="en-US" b="1" dirty="0" smtClean="0"/>
              <a:t>以東人</a:t>
            </a:r>
            <a:r>
              <a:rPr lang="zh-CN" altLang="en-US" b="1" dirty="0" smtClean="0"/>
              <a:t>說：“我</a:t>
            </a:r>
            <a:r>
              <a:rPr lang="zh-CN" altLang="en-US" b="1" dirty="0" smtClean="0"/>
              <a:t>們現在雖被毀</a:t>
            </a:r>
            <a:r>
              <a:rPr lang="zh-CN" altLang="en-US" b="1" dirty="0" smtClean="0"/>
              <a:t>壞，卻</a:t>
            </a:r>
            <a:r>
              <a:rPr lang="zh-CN" altLang="en-US" b="1" dirty="0" smtClean="0"/>
              <a:t>要重建荒廢之</a:t>
            </a:r>
            <a:r>
              <a:rPr lang="zh-CN" altLang="en-US" b="1" dirty="0" smtClean="0"/>
              <a:t>處。”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萬</a:t>
            </a:r>
            <a:r>
              <a:rPr lang="zh-CN" altLang="en-US" b="1" dirty="0" smtClean="0"/>
              <a:t>軍之耶和華如此</a:t>
            </a:r>
            <a:r>
              <a:rPr lang="zh-CN" altLang="en-US" b="1" dirty="0" smtClean="0"/>
              <a:t>說：“任</a:t>
            </a:r>
            <a:r>
              <a:rPr lang="zh-CN" altLang="en-US" b="1" dirty="0" smtClean="0"/>
              <a:t>他們建</a:t>
            </a:r>
            <a:r>
              <a:rPr lang="zh-CN" altLang="en-US" b="1" dirty="0" smtClean="0"/>
              <a:t>造，我</a:t>
            </a:r>
            <a:r>
              <a:rPr lang="zh-CN" altLang="en-US" b="1" dirty="0" smtClean="0"/>
              <a:t>必拆</a:t>
            </a:r>
            <a:r>
              <a:rPr lang="zh-CN" altLang="en-US" b="1" dirty="0" smtClean="0"/>
              <a:t>毀。人</a:t>
            </a:r>
            <a:r>
              <a:rPr lang="zh-CN" altLang="en-US" b="1" dirty="0" smtClean="0"/>
              <a:t>必稱他們的</a:t>
            </a:r>
            <a:r>
              <a:rPr lang="zh-CN" altLang="en-US" b="1" dirty="0" smtClean="0"/>
              <a:t>地為‘罪</a:t>
            </a:r>
            <a:r>
              <a:rPr lang="zh-CN" altLang="en-US" b="1" dirty="0" smtClean="0"/>
              <a:t>惡之</a:t>
            </a:r>
            <a:r>
              <a:rPr lang="zh-CN" altLang="en-US" b="1" dirty="0" smtClean="0"/>
              <a:t>境’；稱</a:t>
            </a:r>
            <a:r>
              <a:rPr lang="zh-CN" altLang="en-US" b="1" dirty="0" smtClean="0"/>
              <a:t>他們的</a:t>
            </a:r>
            <a:r>
              <a:rPr lang="zh-CN" altLang="en-US" b="1" dirty="0" smtClean="0"/>
              <a:t>民為</a:t>
            </a:r>
            <a:r>
              <a:rPr lang="zh-CN" altLang="en-US" b="1" dirty="0" smtClean="0"/>
              <a:t>耶和華永遠惱怒之民。</a:t>
            </a:r>
            <a:endParaRPr lang="en-AU" dirty="0" smtClean="0"/>
          </a:p>
          <a:p>
            <a:pPr>
              <a:buNone/>
            </a:pPr>
            <a:r>
              <a:rPr lang="en-US" b="1" dirty="0" smtClean="0"/>
              <a:t> </a:t>
            </a:r>
            <a:endParaRPr lang="en-AU" dirty="0"/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玛拉基书 </a:t>
            </a:r>
            <a:r>
              <a:rPr lang="en-US" altLang="zh-CN" sz="2400" b="1" dirty="0" smtClean="0"/>
              <a:t>1 </a:t>
            </a:r>
            <a:r>
              <a:rPr lang="en-US" altLang="zh-CN" sz="2400" b="1" dirty="0" smtClean="0"/>
              <a:t>:</a:t>
            </a:r>
            <a:r>
              <a:rPr lang="en-US" altLang="zh-CN" sz="2400" b="1" dirty="0" smtClean="0"/>
              <a:t>2-5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485127"/>
            <a:ext cx="3635896" cy="6372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3600" b="1" dirty="0" smtClean="0">
                <a:solidFill>
                  <a:srgbClr val="FF0000"/>
                </a:solidFill>
              </a:rPr>
              <a:t>神的回答（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=》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神公义的爱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神公义的爱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112568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耶利米书</a:t>
            </a:r>
            <a:r>
              <a:rPr lang="en-US" altLang="zh-CN" b="1" dirty="0" smtClean="0"/>
              <a:t>49:7-9</a:t>
            </a:r>
            <a:endParaRPr lang="en-US" altLang="zh-CN" b="1" dirty="0" smtClean="0"/>
          </a:p>
          <a:p>
            <a:pPr lvl="1"/>
            <a:r>
              <a:rPr lang="zh-TW" altLang="en-US" dirty="0" smtClean="0"/>
              <a:t>論以東。萬軍之耶和華如此說、提幔中再沒有智慧麼．明哲人不再有謀略麼．他們的智慧盡歸無有麼。 </a:t>
            </a:r>
            <a:r>
              <a:rPr lang="en-US" altLang="zh-TW" baseline="30000" dirty="0" smtClean="0"/>
              <a:t>8</a:t>
            </a:r>
            <a:r>
              <a:rPr lang="en-US" altLang="zh-TW" dirty="0" smtClean="0"/>
              <a:t> </a:t>
            </a:r>
            <a:r>
              <a:rPr lang="zh-TW" altLang="en-US" dirty="0" smtClean="0"/>
              <a:t>底但的居民哪、要轉身逃跑、住在深密處．因為我向以掃追討的時候、必使災殃臨到他。 </a:t>
            </a:r>
            <a:r>
              <a:rPr lang="en-US" altLang="zh-TW" baseline="30000" dirty="0" smtClean="0"/>
              <a:t>9</a:t>
            </a:r>
            <a:r>
              <a:rPr lang="en-US" altLang="zh-TW" dirty="0" smtClean="0"/>
              <a:t> </a:t>
            </a:r>
            <a:r>
              <a:rPr lang="zh-TW" altLang="en-US" dirty="0" smtClean="0"/>
              <a:t>摘葡萄的、若來到他那裡、豈不剩下些葡萄呢．盜賊若夜間而來、豈不毀壞、直到夠了呢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CN" altLang="en-US" b="1" dirty="0" smtClean="0"/>
              <a:t>诗</a:t>
            </a:r>
            <a:r>
              <a:rPr lang="zh-CN" altLang="en-US" b="1" dirty="0" smtClean="0"/>
              <a:t>篇</a:t>
            </a:r>
            <a:r>
              <a:rPr lang="en-US" altLang="zh-CN" b="1" dirty="0" smtClean="0"/>
              <a:t>137</a:t>
            </a:r>
          </a:p>
          <a:p>
            <a:pPr lvl="1"/>
            <a:r>
              <a:rPr lang="zh-CN" altLang="en-US" dirty="0" smtClean="0"/>
              <a:t>。。。“</a:t>
            </a:r>
            <a:r>
              <a:rPr lang="zh-TW" altLang="en-US" dirty="0" smtClean="0"/>
              <a:t>拆</a:t>
            </a:r>
            <a:r>
              <a:rPr lang="zh-TW" altLang="en-US" dirty="0" smtClean="0"/>
              <a:t>毀</a:t>
            </a:r>
            <a:r>
              <a:rPr lang="zh-CN" altLang="en-US" dirty="0" smtClean="0"/>
              <a:t>，</a:t>
            </a:r>
            <a:r>
              <a:rPr lang="zh-TW" altLang="en-US" dirty="0" smtClean="0"/>
              <a:t>拆毀</a:t>
            </a:r>
            <a:r>
              <a:rPr lang="zh-CN" altLang="en-US" dirty="0" smtClean="0"/>
              <a:t>，</a:t>
            </a:r>
            <a:r>
              <a:rPr lang="zh-TW" altLang="en-US" dirty="0" smtClean="0"/>
              <a:t>直</a:t>
            </a:r>
            <a:r>
              <a:rPr lang="zh-TW" altLang="en-US" dirty="0" smtClean="0"/>
              <a:t>拆到根</a:t>
            </a:r>
            <a:r>
              <a:rPr lang="zh-TW" altLang="en-US" dirty="0" smtClean="0"/>
              <a:t>基</a:t>
            </a:r>
            <a:r>
              <a:rPr lang="zh-CN" altLang="en-US" dirty="0" smtClean="0"/>
              <a:t>！”。。。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4923656" cy="6372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baseline="30000" dirty="0" smtClean="0"/>
              <a:t>5</a:t>
            </a:r>
            <a:r>
              <a:rPr lang="en-US" b="1" dirty="0" smtClean="0"/>
              <a:t> </a:t>
            </a:r>
            <a:r>
              <a:rPr lang="zh-CN" altLang="en-US" sz="3600" b="1" dirty="0" smtClean="0"/>
              <a:t>你們必親眼看</a:t>
            </a:r>
            <a:r>
              <a:rPr lang="zh-CN" altLang="en-US" sz="3600" b="1" dirty="0" smtClean="0"/>
              <a:t>見，也</a:t>
            </a:r>
            <a:r>
              <a:rPr lang="zh-CN" altLang="en-US" sz="3600" b="1" dirty="0" smtClean="0"/>
              <a:t>必</a:t>
            </a:r>
            <a:r>
              <a:rPr lang="zh-CN" altLang="en-US" sz="3600" b="1" dirty="0" smtClean="0"/>
              <a:t>說：‘願</a:t>
            </a:r>
            <a:r>
              <a:rPr lang="zh-CN" altLang="en-US" sz="3600" b="1" dirty="0" smtClean="0"/>
              <a:t>耶和華在以色列境界之</a:t>
            </a:r>
            <a:r>
              <a:rPr lang="zh-CN" altLang="en-US" sz="3600" b="1" dirty="0" smtClean="0"/>
              <a:t>外被</a:t>
            </a:r>
            <a:r>
              <a:rPr lang="zh-CN" altLang="en-US" sz="3600" b="1" dirty="0" smtClean="0"/>
              <a:t>尊為大</a:t>
            </a:r>
            <a:r>
              <a:rPr lang="zh-CN" altLang="en-US" sz="3600" b="1" dirty="0" smtClean="0"/>
              <a:t>。’”</a:t>
            </a:r>
            <a:endParaRPr lang="en-AU" sz="3600" dirty="0"/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玛拉基书 </a:t>
            </a:r>
            <a:r>
              <a:rPr lang="en-US" altLang="zh-CN" sz="2400" b="1" dirty="0" smtClean="0"/>
              <a:t>1 </a:t>
            </a:r>
            <a:r>
              <a:rPr lang="en-US" altLang="zh-CN" sz="2400" b="1" dirty="0" smtClean="0"/>
              <a:t>:</a:t>
            </a:r>
            <a:r>
              <a:rPr lang="en-US" altLang="zh-CN" sz="2400" b="1" dirty="0" smtClean="0"/>
              <a:t>2-5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8104" y="485127"/>
            <a:ext cx="3635896" cy="6372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3600" b="1" dirty="0" smtClean="0">
                <a:solidFill>
                  <a:srgbClr val="FF0000"/>
                </a:solidFill>
              </a:rPr>
              <a:t>神的回答（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=》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神普世的爱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神普世的爱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112568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玛</a:t>
            </a:r>
            <a:r>
              <a:rPr lang="zh-CN" altLang="en-US" b="1" dirty="0" smtClean="0"/>
              <a:t>拉基书</a:t>
            </a:r>
            <a:r>
              <a:rPr lang="en-US" altLang="zh-CN" b="1" dirty="0" smtClean="0"/>
              <a:t>1:11</a:t>
            </a:r>
            <a:endParaRPr lang="en-US" altLang="zh-CN" b="1" dirty="0" smtClean="0"/>
          </a:p>
          <a:p>
            <a:pPr lvl="1"/>
            <a:r>
              <a:rPr lang="zh-TW" altLang="en-US" dirty="0" smtClean="0"/>
              <a:t>萬軍之耶和華</a:t>
            </a:r>
            <a:r>
              <a:rPr lang="zh-TW" altLang="en-US" dirty="0" smtClean="0"/>
              <a:t>說</a:t>
            </a:r>
            <a:r>
              <a:rPr lang="zh-CN" altLang="en-US" dirty="0" smtClean="0"/>
              <a:t>：“</a:t>
            </a:r>
            <a:r>
              <a:rPr lang="zh-TW" altLang="en-US" dirty="0" smtClean="0"/>
              <a:t>從</a:t>
            </a:r>
            <a:r>
              <a:rPr lang="zh-TW" altLang="en-US" dirty="0" smtClean="0"/>
              <a:t>日出之地到日落之</a:t>
            </a:r>
            <a:r>
              <a:rPr lang="zh-TW" altLang="en-US" dirty="0" smtClean="0"/>
              <a:t>處</a:t>
            </a:r>
            <a:r>
              <a:rPr lang="zh-CN" altLang="en-US" dirty="0" smtClean="0"/>
              <a:t>，</a:t>
            </a:r>
            <a:r>
              <a:rPr lang="zh-TW" altLang="en-US" dirty="0" smtClean="0"/>
              <a:t>我</a:t>
            </a:r>
            <a:r>
              <a:rPr lang="zh-TW" altLang="en-US" dirty="0" smtClean="0"/>
              <a:t>的名在外邦中必尊為</a:t>
            </a:r>
            <a:r>
              <a:rPr lang="zh-TW" altLang="en-US" dirty="0" smtClean="0"/>
              <a:t>大</a:t>
            </a:r>
            <a:r>
              <a:rPr lang="zh-CN" altLang="en-US" dirty="0" smtClean="0"/>
              <a:t>。</a:t>
            </a:r>
            <a:r>
              <a:rPr lang="zh-TW" altLang="en-US" dirty="0" smtClean="0"/>
              <a:t>在</a:t>
            </a:r>
            <a:r>
              <a:rPr lang="zh-TW" altLang="en-US" dirty="0" smtClean="0"/>
              <a:t>各</a:t>
            </a:r>
            <a:r>
              <a:rPr lang="zh-TW" altLang="en-US" dirty="0" smtClean="0"/>
              <a:t>處</a:t>
            </a:r>
            <a:r>
              <a:rPr lang="zh-CN" altLang="en-US" dirty="0" smtClean="0"/>
              <a:t>，</a:t>
            </a:r>
            <a:r>
              <a:rPr lang="zh-TW" altLang="en-US" dirty="0" smtClean="0"/>
              <a:t>人</a:t>
            </a:r>
            <a:r>
              <a:rPr lang="zh-TW" altLang="en-US" dirty="0" smtClean="0"/>
              <a:t>必奉我的名燒香、獻潔淨的供</a:t>
            </a:r>
            <a:r>
              <a:rPr lang="zh-TW" altLang="en-US" dirty="0" smtClean="0"/>
              <a:t>物</a:t>
            </a:r>
            <a:r>
              <a:rPr lang="zh-CN" altLang="en-US" dirty="0" smtClean="0"/>
              <a:t>。</a:t>
            </a:r>
            <a:r>
              <a:rPr lang="zh-TW" altLang="en-US" dirty="0" smtClean="0"/>
              <a:t>因</a:t>
            </a:r>
            <a:r>
              <a:rPr lang="zh-TW" altLang="en-US" dirty="0" smtClean="0"/>
              <a:t>為我的名在外邦中必尊為大。 </a:t>
            </a:r>
            <a:r>
              <a:rPr lang="zh-CN" altLang="en-US" dirty="0" smtClean="0"/>
              <a:t>”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神普世的爱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688632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腓立比书</a:t>
            </a:r>
            <a:r>
              <a:rPr lang="en-US" altLang="zh-CN" b="1" dirty="0" smtClean="0"/>
              <a:t>2:5-11</a:t>
            </a:r>
            <a:endParaRPr lang="en-US" altLang="zh-CN" b="1" dirty="0" smtClean="0"/>
          </a:p>
          <a:p>
            <a:pPr lvl="1">
              <a:buNone/>
            </a:pPr>
            <a:r>
              <a:rPr lang="en-AU" baseline="30000" dirty="0" smtClean="0"/>
              <a:t>5</a:t>
            </a:r>
            <a:r>
              <a:rPr lang="en-AU" dirty="0" smtClean="0"/>
              <a:t> </a:t>
            </a:r>
            <a:r>
              <a:rPr lang="zh-CN" altLang="en-US" dirty="0" smtClean="0"/>
              <a:t>你們當以基督耶穌的心為心。 </a:t>
            </a:r>
            <a:endParaRPr lang="en-US" altLang="zh-CN" dirty="0" smtClean="0"/>
          </a:p>
          <a:p>
            <a:pPr lvl="1">
              <a:buNone/>
            </a:pPr>
            <a:r>
              <a:rPr lang="en-AU" baseline="30000" dirty="0" smtClean="0"/>
              <a:t>6</a:t>
            </a:r>
            <a:r>
              <a:rPr lang="en-AU" dirty="0" smtClean="0"/>
              <a:t> </a:t>
            </a:r>
            <a:r>
              <a:rPr lang="zh-CN" altLang="en-US" dirty="0" smtClean="0"/>
              <a:t>他本有　神的形</a:t>
            </a:r>
            <a:r>
              <a:rPr lang="zh-CN" altLang="en-US" dirty="0" smtClean="0"/>
              <a:t>像</a:t>
            </a:r>
            <a:r>
              <a:rPr lang="zh-CN" altLang="en-US" dirty="0" smtClean="0"/>
              <a:t>，</a:t>
            </a:r>
            <a:r>
              <a:rPr lang="zh-CN" altLang="en-US" dirty="0" smtClean="0"/>
              <a:t>不</a:t>
            </a:r>
            <a:r>
              <a:rPr lang="zh-CN" altLang="en-US" dirty="0" smtClean="0"/>
              <a:t>以自己與　神同等為強奪</a:t>
            </a:r>
            <a:r>
              <a:rPr lang="zh-CN" altLang="en-US" dirty="0" smtClean="0"/>
              <a:t>的，</a:t>
            </a:r>
            <a:endParaRPr lang="en-US" altLang="zh-CN" dirty="0" smtClean="0"/>
          </a:p>
          <a:p>
            <a:pPr lvl="1">
              <a:buNone/>
            </a:pPr>
            <a:r>
              <a:rPr lang="en-AU" baseline="30000" dirty="0" smtClean="0"/>
              <a:t>7</a:t>
            </a:r>
            <a:r>
              <a:rPr lang="en-AU" dirty="0" smtClean="0"/>
              <a:t> </a:t>
            </a:r>
            <a:r>
              <a:rPr lang="zh-TW" altLang="en-US" dirty="0" smtClean="0"/>
              <a:t>反倒虛</a:t>
            </a:r>
            <a:r>
              <a:rPr lang="zh-TW" altLang="en-US" dirty="0" smtClean="0"/>
              <a:t>己</a:t>
            </a:r>
            <a:r>
              <a:rPr lang="zh-CN" altLang="en-US" dirty="0" smtClean="0"/>
              <a:t>，</a:t>
            </a:r>
            <a:r>
              <a:rPr lang="zh-TW" altLang="en-US" dirty="0" smtClean="0"/>
              <a:t>取</a:t>
            </a:r>
            <a:r>
              <a:rPr lang="zh-TW" altLang="en-US" dirty="0" smtClean="0"/>
              <a:t>了奴僕的形</a:t>
            </a:r>
            <a:r>
              <a:rPr lang="zh-TW" altLang="en-US" dirty="0" smtClean="0"/>
              <a:t>像</a:t>
            </a:r>
            <a:r>
              <a:rPr lang="zh-CN" altLang="en-US" dirty="0" smtClean="0"/>
              <a:t>，</a:t>
            </a:r>
            <a:r>
              <a:rPr lang="zh-TW" altLang="en-US" dirty="0" smtClean="0"/>
              <a:t>成</a:t>
            </a:r>
            <a:r>
              <a:rPr lang="zh-TW" altLang="en-US" dirty="0" smtClean="0"/>
              <a:t>為人的樣</a:t>
            </a:r>
            <a:r>
              <a:rPr lang="zh-TW" altLang="en-US" dirty="0" smtClean="0"/>
              <a:t>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>
              <a:buNone/>
            </a:pPr>
            <a:r>
              <a:rPr lang="en-AU" baseline="30000" dirty="0" smtClean="0"/>
              <a:t>8</a:t>
            </a:r>
            <a:r>
              <a:rPr lang="en-AU" dirty="0" smtClean="0"/>
              <a:t> </a:t>
            </a:r>
            <a:r>
              <a:rPr lang="zh-TW" altLang="en-US" dirty="0" smtClean="0"/>
              <a:t>既有人的樣</a:t>
            </a:r>
            <a:r>
              <a:rPr lang="zh-TW" altLang="en-US" dirty="0" smtClean="0"/>
              <a:t>子</a:t>
            </a:r>
            <a:r>
              <a:rPr lang="zh-CN" altLang="en-US" dirty="0" smtClean="0"/>
              <a:t>，</a:t>
            </a:r>
            <a:r>
              <a:rPr lang="zh-TW" altLang="en-US" dirty="0" smtClean="0"/>
              <a:t>就</a:t>
            </a:r>
            <a:r>
              <a:rPr lang="zh-TW" altLang="en-US" dirty="0" smtClean="0"/>
              <a:t>自己卑</a:t>
            </a:r>
            <a:r>
              <a:rPr lang="zh-TW" altLang="en-US" dirty="0" smtClean="0"/>
              <a:t>微</a:t>
            </a:r>
            <a:r>
              <a:rPr lang="zh-CN" altLang="en-US" dirty="0" smtClean="0"/>
              <a:t>，</a:t>
            </a:r>
            <a:r>
              <a:rPr lang="zh-TW" altLang="en-US" dirty="0" smtClean="0"/>
              <a:t>存</a:t>
            </a:r>
            <a:r>
              <a:rPr lang="zh-TW" altLang="en-US" dirty="0" smtClean="0"/>
              <a:t>心順</a:t>
            </a:r>
            <a:r>
              <a:rPr lang="zh-TW" altLang="en-US" dirty="0" smtClean="0"/>
              <a:t>服</a:t>
            </a:r>
            <a:r>
              <a:rPr lang="zh-CN" altLang="en-US" dirty="0" smtClean="0"/>
              <a:t>，</a:t>
            </a:r>
            <a:r>
              <a:rPr lang="zh-TW" altLang="en-US" dirty="0" smtClean="0"/>
              <a:t>以</a:t>
            </a:r>
            <a:r>
              <a:rPr lang="zh-TW" altLang="en-US" dirty="0" smtClean="0"/>
              <a:t>至於</a:t>
            </a:r>
            <a:r>
              <a:rPr lang="zh-TW" altLang="en-US" dirty="0" smtClean="0"/>
              <a:t>死</a:t>
            </a:r>
            <a:r>
              <a:rPr lang="zh-CN" altLang="en-US" dirty="0" smtClean="0"/>
              <a:t>，</a:t>
            </a:r>
            <a:r>
              <a:rPr lang="zh-TW" altLang="en-US" dirty="0" smtClean="0"/>
              <a:t>且</a:t>
            </a:r>
            <a:r>
              <a:rPr lang="zh-TW" altLang="en-US" dirty="0" smtClean="0"/>
              <a:t>死在十字架上。 </a:t>
            </a:r>
            <a:endParaRPr lang="en-US" altLang="zh-TW" dirty="0" smtClean="0"/>
          </a:p>
          <a:p>
            <a:pPr lvl="1">
              <a:buNone/>
            </a:pPr>
            <a:r>
              <a:rPr lang="en-AU" baseline="30000" dirty="0" smtClean="0"/>
              <a:t>9</a:t>
            </a:r>
            <a:r>
              <a:rPr lang="en-AU" dirty="0" smtClean="0"/>
              <a:t> </a:t>
            </a:r>
            <a:r>
              <a:rPr lang="zh-TW" altLang="en-US" dirty="0" smtClean="0"/>
              <a:t>所以　神將他升為至</a:t>
            </a:r>
            <a:r>
              <a:rPr lang="zh-TW" altLang="en-US" dirty="0" smtClean="0"/>
              <a:t>高</a:t>
            </a:r>
            <a:r>
              <a:rPr lang="zh-CN" altLang="en-US" dirty="0" smtClean="0"/>
              <a:t>，</a:t>
            </a:r>
            <a:r>
              <a:rPr lang="zh-TW" altLang="en-US" dirty="0" smtClean="0"/>
              <a:t>又</a:t>
            </a:r>
            <a:r>
              <a:rPr lang="zh-TW" altLang="en-US" dirty="0" smtClean="0"/>
              <a:t>賜給他那超乎萬名之上的</a:t>
            </a:r>
            <a:r>
              <a:rPr lang="zh-TW" altLang="en-US" dirty="0" smtClean="0"/>
              <a:t>名</a:t>
            </a:r>
            <a:r>
              <a:rPr lang="zh-CN" altLang="en-US" dirty="0" smtClean="0"/>
              <a:t>，</a:t>
            </a:r>
            <a:r>
              <a:rPr lang="zh-TW" altLang="en-US" dirty="0" smtClean="0"/>
              <a:t> </a:t>
            </a:r>
            <a:r>
              <a:rPr lang="en-AU" baseline="30000" dirty="0" smtClean="0"/>
              <a:t>10</a:t>
            </a:r>
            <a:r>
              <a:rPr lang="en-AU" dirty="0" smtClean="0"/>
              <a:t> </a:t>
            </a:r>
            <a:r>
              <a:rPr lang="zh-TW" altLang="en-US" dirty="0" smtClean="0"/>
              <a:t>叫一切在天上的、地上的、和地底下</a:t>
            </a:r>
            <a:r>
              <a:rPr lang="zh-TW" altLang="en-US" dirty="0" smtClean="0"/>
              <a:t>的</a:t>
            </a:r>
            <a:r>
              <a:rPr lang="zh-CN" altLang="en-US" dirty="0" smtClean="0"/>
              <a:t>，</a:t>
            </a:r>
            <a:r>
              <a:rPr lang="zh-TW" altLang="en-US" dirty="0" smtClean="0"/>
              <a:t>因</a:t>
            </a:r>
            <a:r>
              <a:rPr lang="zh-TW" altLang="en-US" dirty="0" smtClean="0"/>
              <a:t>耶穌的</a:t>
            </a:r>
            <a:r>
              <a:rPr lang="zh-TW" altLang="en-US" dirty="0" smtClean="0"/>
              <a:t>名無</a:t>
            </a:r>
            <a:r>
              <a:rPr lang="zh-TW" altLang="en-US" dirty="0" smtClean="0"/>
              <a:t>不屈</a:t>
            </a:r>
            <a:r>
              <a:rPr lang="zh-TW" altLang="en-US" dirty="0" smtClean="0"/>
              <a:t>膝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lvl="1">
              <a:buNone/>
            </a:pPr>
            <a:r>
              <a:rPr lang="en-AU" baseline="30000" dirty="0" smtClean="0"/>
              <a:t>11</a:t>
            </a:r>
            <a:r>
              <a:rPr lang="en-AU" dirty="0" smtClean="0"/>
              <a:t> </a:t>
            </a:r>
            <a:r>
              <a:rPr lang="zh-TW" altLang="en-US" dirty="0" smtClean="0"/>
              <a:t>無不口稱耶穌基督為</a:t>
            </a:r>
            <a:r>
              <a:rPr lang="zh-TW" altLang="en-US" dirty="0" smtClean="0"/>
              <a:t>主</a:t>
            </a:r>
            <a:r>
              <a:rPr lang="zh-CN" altLang="en-US" dirty="0" smtClean="0"/>
              <a:t>，</a:t>
            </a:r>
            <a:r>
              <a:rPr lang="zh-TW" altLang="en-US" dirty="0" smtClean="0"/>
              <a:t>使</a:t>
            </a:r>
            <a:r>
              <a:rPr lang="zh-TW" altLang="en-US" dirty="0" smtClean="0"/>
              <a:t>榮耀歸與父　神。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zh-CN" altLang="en-US" b="1" u="sng" dirty="0" smtClean="0"/>
              <a:t>我</a:t>
            </a:r>
            <a:r>
              <a:rPr lang="zh-CN" altLang="en-US" b="1" u="sng" dirty="0" smtClean="0"/>
              <a:t>们的回应：全心回应</a:t>
            </a:r>
            <a:endParaRPr lang="en-AU" b="1" u="sng" dirty="0"/>
          </a:p>
        </p:txBody>
      </p:sp>
      <p:pic>
        <p:nvPicPr>
          <p:cNvPr id="4098" name="Picture 2" descr="http://www.kvantum-tim.hr/wp-content/themes/mercor_woo_1.6/js/timthumb.php?src=http://www.kvantum-tim.hr/wp-content/uploads/2014/02/srce.jpg&amp;h=280&amp;w=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76872"/>
            <a:ext cx="6943628" cy="32403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21124721">
            <a:off x="683568" y="1340768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70C0"/>
                </a:solidFill>
              </a:rPr>
              <a:t>思想、理智</a:t>
            </a:r>
            <a:endParaRPr lang="en-AU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992651">
            <a:off x="7397521" y="4339961"/>
            <a:ext cx="141199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</a:rPr>
              <a:t>感情</a:t>
            </a:r>
            <a:endParaRPr lang="en-US" altLang="zh-CN" sz="4000" b="1" dirty="0" smtClean="0">
              <a:solidFill>
                <a:srgbClr val="C00000"/>
              </a:solidFill>
            </a:endParaRPr>
          </a:p>
          <a:p>
            <a:r>
              <a:rPr lang="zh-CN" altLang="en-US" sz="3200" b="1" dirty="0" smtClean="0">
                <a:solidFill>
                  <a:srgbClr val="C00000"/>
                </a:solidFill>
              </a:rPr>
              <a:t>喜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乐</a:t>
            </a:r>
            <a:endParaRPr lang="en-US" altLang="zh-CN" sz="3200" b="1" dirty="0" smtClean="0">
              <a:solidFill>
                <a:srgbClr val="C00000"/>
              </a:solidFill>
            </a:endParaRPr>
          </a:p>
          <a:p>
            <a:r>
              <a:rPr lang="zh-CN" altLang="en-US" sz="3200" b="1" dirty="0" smtClean="0">
                <a:solidFill>
                  <a:srgbClr val="C00000"/>
                </a:solidFill>
              </a:rPr>
              <a:t>敬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畏</a:t>
            </a:r>
            <a:endParaRPr lang="en-US" altLang="zh-CN" sz="3200" b="1" dirty="0" smtClean="0">
              <a:solidFill>
                <a:srgbClr val="C00000"/>
              </a:solidFill>
            </a:endParaRPr>
          </a:p>
          <a:p>
            <a:r>
              <a:rPr lang="zh-CN" altLang="en-US" sz="3200" b="1" dirty="0" smtClean="0">
                <a:solidFill>
                  <a:srgbClr val="C00000"/>
                </a:solidFill>
              </a:rPr>
              <a:t>惧怕</a:t>
            </a:r>
            <a:endParaRPr lang="en-US" altLang="zh-CN" sz="3200" b="1" dirty="0" smtClean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178187">
            <a:off x="289427" y="4594591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意志</a:t>
            </a:r>
            <a:endParaRPr lang="en-US" altLang="zh-CN" sz="4000" b="1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622133">
            <a:off x="5401334" y="1266557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6">
                    <a:lumMod val="75000"/>
                  </a:schemeClr>
                </a:solidFill>
              </a:rPr>
              <a:t>目的、欲望</a:t>
            </a:r>
            <a:endParaRPr lang="en-US" altLang="zh-CN" sz="4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418015">
            <a:off x="1650109" y="5947471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00B050"/>
                </a:solidFill>
              </a:rPr>
              <a:t>内心的一切</a:t>
            </a:r>
            <a:endParaRPr lang="en-US" altLang="zh-CN" sz="40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MQDxAQEBIVFA8PDw0PDw8QEBAQDw8NFBAVFBQQFBQXHCYeFxkkGRQUHy8gJCcpLCwtFR4xNTAqNSYrLCkBCQoKDgwOFw8PGikcHBwpKSwsKSkqLCkpKSwpKSkpKSksKSkpKSksLDUsKSkpKSwsKSksLCkpKSwpLCkuLCwvLP/AABEIALIBGwMBIgACEQEDEQH/xAAcAAACAwEBAQEAAAAAAAAAAAAAAwECBAUGBwj/xAA/EAACAQICBQoDBgQGAwAAAAABAgADEQRRBRIhQWEGExQxUnGBkZKhFdHwByIyU2KxI0LB8TNyk6Ky4SRjgv/EABkBAQEBAQEBAAAAAAAAAAAAAAABAgMEBf/EACIRAAMAAgMAAgMBAQAAAAAAAAABEQISAyFRMWEiQYEyBP/aAAwDAQACEQMRAD8A8iosds0KogKQMuKXiJ5GzskTT8I+moymc0co5FImWaQ4UFlxhRnF6rZydVpko/ouRl0wZzExrUe8alVxEYqNqYK/9o5cAPoTB0p+MlcW+Zk1Zqo2vovgfCU+GHcD4iKTH1B/NNNPSj7yPISTJC4kDRrdnyljgiNxBmhNJH6EeukL9YB9pm5GujBzR33lh4zd0j9PvLrXB/lkohgVG3N4bZfXb+81MMoE32G0UpnWru1faXKjL2lujHcSItsM/fHQLrSGXtGLhgZRUbfCqrDaJCj1wgl10eDMPSm3kyeltuN5nVl2R0Ro/wCryejAf9TFSx7SzaRY5jumdci7I2HDRfR4npxtvi+ntvvJqy1GwUbdY95IS24TOmOtJOkB9GSMtQ8qcgB3Ro4j9/6zENJ5X8LS3xDZtv7SPFio18zrf9yVwRz8plpaSXIx3xUDITLWRah3QjuPtKdAbMemQulQfnL/ABMZydkPlisZcVDnGdHOXtK9GM+vUeCMsleaFxczjDnL2k8ycpImK0bUxIjxWBnOFMxqIZHgjWzNlhnG07ZzMqHL2jaSTLRabltGpSExq2d5ppVRObRtM1CgpHVI6KpGyVXgfCWR/wC0z2aJGjb9R89kW2EZTNQrRhqSViIxLfKNQx6EHdLU7HrilM1jul0qZx91izTB3wCy17Ry15mGGyMg0iJIi1nQaoesbRlJRlbrAmFXMstThMamth1fRwO1WHjMvQ3GR7jGiqBnIarxlVI4KKEdYMrsj6eLtvlmqK26XsggLJp0hfbL8yM5Tox3NAE4jD7bjymbmm3zecM0OjmKIY1S0YU2Z8Jd6MrICVWw4zNU2m58pqDRbU98hSi+U0Kot1+8TzR3GRYwynJUgWl7L128Zz1dzGBnnfU47G9QpNx7RtlBPVt69gnNXWymikx3iHiNjcKS5DyjUQZDymdaAbqPhJFLVO3+szDVNyEZDyMutuyBfLfMifV49SOEzC01LbLyMhlHHulFUHf5XktTO890hSCLZ+0qb8dnhGDBFuo+8pV0eczKmiRi3e2cExG7b5SyYTNtvER1PRy72mqkZjFCsM41KkDglvvIlSgG8/vJ0y9ouSDKGllJ1L7wfaSqkQCovGirnA0Sd0kYVjs1SO/ZJUXsoXleclzgWy2Z3iGo26/6SqEdGFxK64itUQ5uWIlG2EnYMokJLKl98QU107cIxHExBjewjdfV6x7zm8TaY+piBISsOMoUVtvUYip909ezxmdUapqbErl7TJWqKdxkOTe99kWzESrEjyFnxkADM+0DUPD3lSxzmoZoxU/UfaW1Yk69uq/hK82/Z9xJDVOeFjFSLDxqVJswWWnGCnJRhGqRFEKKhjiSesSygZxgTjJSwUvdLRwTuhbhFEKqRGLUgKV90uMNJUWMtTr2M2HFXExjC8ZdcPxmHGaVQqohJzlQCPozUaPGVNDjNbGYKDnef3lWo36jHcwc5PNsJaIZDSMlFzv5zTc5SC43iNiQvQcgHb4GRrvfhIDiXDrnMmgqOSB1zM9MzYrjtSdYZ+0LKBqnO5owFIzo3HCRcTW5nQwc2ZAQzazCULiXYQQozE5XKXlpSwKhWXnKzLdKN+odpj/KPc2nT0pj+Zw9aso1mpUncLmVW9p8HxuMetUerVYtUdizMd5P7DhOvFx7vv4OeeWvwfSdG/apRqPq16JoqTYVEfnFX/MpANuIv3T2FRdYAixUgFWU3BU7QQcp+f59W+yzS7VMNVoOb9HZObv1im+sdXuBU+c1y8SwW2JMM9nGeoJuLESGpbOvbutNLuMoo1hPN2djnsHzMNR8z5mbWrjOWTFW3yvJ+ESXpgcvvJt3mKLGdY4sHf8AtKGsvDyEzt9Gtfs4CmOUzGtYRq1p21Zy2RsWMWZFriNTEiNWNkagOMYF4zMuJWMXFLMxlqNCjjLheMQuLWMGMWSM1UNF/oy3OHIxYxyy649ZmPwtXpcVe+WFTvkDSCy40gnCSPwtXpIqd8sKvGQNIJkJYY2nkPKZ78NdekipLc5IGJp5e0nn6ecn8L/Q52Qzj6EnnEO8SNYZiCEC2XtKlFO4+EtzndI536vNdk6KcyubDwvKmlk39I3nR9GHOrLWSIRqnM+0hmPHymjnU+hJFann+8X6JPsws/1aV150g9M7x5w1KZy8xLv9E1+zAlSfKvtE0MtDFc4mxcSDV1QLBXvZrcCdvjPsow9Ph7StfRFGqrJUVWVlKkMAdhsf3APgJvDnWDpMuJ5I/OU6GhdPVsG5eg2qWUqwIDKw3XB2bDtE9By25CLo8c50hGWrUYYehZjWNIWJLG1tlwL79nG3j59DHLHkxq7R5Wni+z6pyE5UnFI9KuwNdDrKxKhqqG5ICgD8NvIiencCfCcNiWpur02KupurKSCD3z7FyL0z8QwxY2FakQlYbADcXWoBuBsfEGeXmw0/L9Hbjy26OgVGcoU4zY+j24e0S2CbKefZenTVmZqfGL5uaGwpy/eU6Mco2QjPPqf0iNV/0iCYZuy3pMaMO2R8VM9NR5owVx2RGBx2feSlLMgd4b5RnNDNf93yiosZCsvZ95cOvZgF7pdV4RUOyVqL2Lxi1qe+n5EyoXMRi075Dv8A7TLhpUutajvpnzPzhaie0IcxxXyb5SDQ/UPf5TPXrL34gNCmepj4ypww3NfylxQ4jzEOZMt+yT6FGlaQFj9UywmtiaiAO+X2cY7W4e0g90zSwTfiZbWyvGXk63CKIUFYyy1zLXEi0nXhe/S64nhGDFDI+USDwlhbKRpGlkxoxC5exkPXXj5SmrwkEcJNUNmXWum8X8INVTIxY7pcN9bYgrK66/q9oymy9o+UgNwEpjMalCk9apYJTVmN95A2KL9ZJ2W4xAfJeXukjWx9baSlE8wl9wTY3m2sfGedl6tUszMxuzEsxO9ibkyk+jiooeduuhPb/ZRiSMVWQGwfDljc2F1qLb/kZ4iet+zOnfGtkMPVJ9SD+sxyq4MuDmSPqzucx4EShY5+8y1KESaXGfN1R6tmbixka5nPKnP3lbtn7yaF3OUrGNVznErGrPQcByuYwOfoxSxiwINV/q8utQ5nzMWJcRRC+teSJUS4kohYMcz5y2txlRJAilhIMm8AJNoohN4XhJtJQGsZN5FpNoASYWhaKWBJhaFpKIWBnI5XaeODwpqIP4rsKdIkXVWIJLHuAPjadcCcflnoPpWDcAkPR1q6WF9YqjXTxF/G01jKqHYfLF5Q4kVBV5+prg3uajHbfqsTa3Dqn17k5pY4rCUq5ADOGDgdWurFSRwNr+M+IT6byT5ZYKhhKNB3dHUHX1kZgajMSSCoOzb5T0c2HSiOeDPZ984GleXeEobA/Ov2KNmAPF/w+5nC5ZcvKVSg+HwpZjUAV6tiqc2fxKL7ST1dXUTOJya5D4itWpPVpFcOHVqnODVLILNYKdpDA2v1deU5Y8aSuXRp5fpG7SP2o1WuKFJaY7T/AMR+/cB5GeT0jpWtiG1q1RnO7WOwdw6h4T68eROC2/8AjLt/VV9vvbJh03ySwdDB4qomHUOtCqVYtUYq2rYEazGxBImseXBfCI8cmfJIQhPWcgnvvsswm3E1shSpDxJY/wDFZ4Ge++yyrtxSbitF/IuP6icub/DNYfJ7h4poxxFNPBTuVJlLyzRcUpzVEaoilqGMWoZaIhyiMURSuc4xXOcAaqxgWKVznLhznJ2XoaKZlxTMUJYR2Ohwon6IlhR4jzESJYR2OhnN8RLCmMxFWkgQB3Nr2vaGoM/YxVpOrJ/R/BoRe17GWCL2vYxOrJtH9L/B2oufsZZaQO/9/lEASwvMz7LV4P5kZw5pe17RFzJuYj9FXhoWkufsZ4v7UNOilRXCU3/iVvvVtXZagOpSf1H2Xjt9bUqhFLuQqKCzMTYKoFyTPBYHQL6YxFTGViUwoLU6Kg/fZVuFUZC5uTmTbMdeJJPbJ9Ixm+oj57L0aRdlRRdmZVUZsTYCVInV5KYTncdhkLat6yG/+U61hxOrYcTPo5OJs8yVZ7/kj9mlXC4la+JeiQqvampZ2FQiwO1bbNu0cJ7k0OMz1CYvWOc+Rnllm62e3FYrqGro4zEyac0Ya2ExNJT956FUKM31SVHmAIXMfQc3Ez+S7pr8fD87wmrSiKK9YU/8MVaoT/IHOr7WmWfaR88J7z7JT/HxA1SQaK3bWACWfZcdZvwng56X7PcY1PSFILtFRalNx+jVLX8CoPhOPOrxtG+NzJH12oi/V/lElF+r/KVqVok1TPkxnuqG8yvH68JXmV+j/wBRLVTKc4Yj9FRxljFnPGmaWZ9JlxpqlmfSZ6dcvDhUdJYxZzV03SzPpMYum6WZ9JjXLwtR0ljVnMXTdLM+kxi6cpZn0mTXLwVHSEuJzhpulmfSZcabpZn0mNcvBUdASwEwDTdLM+kyw03SzPpMky8LUbwJYCYBpulmfSZYabpZn0mSZeCo3Wk2mIabpZn0mSNN0sz6TEy8L0bbSbTGNN0sz6TJ+N0sz6TEy8HRttC0x/HKWZ9JkjTlLM+kyTLwdGy0m0x/HKWZ9Jk/G6WZ9JiZeF69L6T0cMRQqUGJC1V1Sy/iG0EEeIEZoLRi4ShTor+Gku1js1mvrM5yubnhFDTlLtH0mVxWm6RpVRcm9KqLBTc3Q7I/KQfj8nxHSDKa1UoboalQodXVuhY2Oru2bohWsbjrHUd4MiSRPrnhPv8Ao6uauHoVT11KNGoe9kBPuY0rPG8guWq1KIw1bY9CmopsoNnoqAoB/UNnfPTHTlLtH0mfHzwyxbUPcmmqa7RiCc/45S7R9Jl6enKV/wAR9JmZl4aqPgrdciadI0glaqq/hWrUUdwcgTNPtI+eE939mWhSXfFsPuoGpUuNQgazeCm3/wBcJ4SfYeT2Po0sFhkX7v8ABpswAO2oyhmPG5Jnm/6cmsYv2deJJ5dnXeKImdtM08z6TKHTFPM+kz50y8PV0aSJFpm+LU8z6TI+LU8z6TJH4Wo+eAy4MSGlwZ9GnkHAximJBl1MzSj1MYsQpjFMlKPWMEQrRgMUo4CXAiQZcGSgaBJsZQSwElKXsZIBlbSQOEUE2MmxkBYSUFtsNsqWG8jzEqcSg/nX1r85aBu2TM/TqX5qf6ifOT0+l+an+onzjsGgXliLqRmpHmJibS9AddZPBgf2isXyhopTZldah2AIrAM19ngIjFR4Ken5U6JVKGHqr+JUo0XI6mAp/db/AG28RlPMHr+tk+hYjFYapR5l61Mpqqv+IlwQNhHHZPTyZNNM44qpnitC6R5istQi67VYDr1SLH5+E+glwRe+y17/AKc+6fNqlEc4UVgRrFQ5sqnbbW69gntMJpKktCmj16fOIoXWUk2sLDrG3Za+dpjmXw0a43+jorWuobcwBFxt2xlJrzj/ABqgqf4qkq6kAax2BrDVFtg1ZbC8oqAH3qouSSbq+y+7q6pw1y8OlR5TTi2xVcf+2ofNrzDN2mq6viKrobqzXBF9osM5hnux+Eed/JIE+jUKRSnTTsIinvCgT53RezKcmU+Rnu30/Qv/AIq+TfKcOeuQ6cc7NJELTIdOUPzV9z/SY9JcpqarakddmuDYEALbMjrnnWOT/R1qR0a2NRFLFhsDEDOxINvEGaAt9s+e1MWxAF9g18/5jczrJyqdQAF6lUfiI6hadHw5fowuRfs5Ixr9oyenv2j7TPCezVHGs0HH1O2f2h0+p2z5zPCNV4KzR8QqdtvOHxCp+Y3qMzwjVeCs0fEKn5j+oyfiVX8x/UZmhGqFZq+KVfzH9RkfEqv5r+tvnM0I1XgrNHxCr+Y/rb5yhxb9tvU0VCIhRvS37beppVq7HrYnvJlIRCFucOZ8zIvIhKAhCEAIQhACEIQAhCEAIQhACEIQAhCEAIQhACEIQAhCEAIQhACEIQAhCEAIQhACEIQAhCEAIQhACEIQAhCEAIQhACEIQAhCEAIQhACEIQAhCEAIQhACEIQAhCEA/9k="/>
          <p:cNvSpPr>
            <a:spLocks noChangeAspect="1" noChangeArrowheads="1"/>
          </p:cNvSpPr>
          <p:nvPr/>
        </p:nvSpPr>
        <p:spPr bwMode="auto">
          <a:xfrm>
            <a:off x="155575" y="-1790700"/>
            <a:ext cx="59626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412" name="AutoShape 4" descr="data:image/jpeg;base64,/9j/4AAQSkZJRgABAQAAAQABAAD/2wCEAAkGBhMQDxAQEBIVFA8PDw0PDw8QEBAQDw8NFBAVFBQQFBQXHCYeFxkkGRQUHy8gJCcpLCwtFR4xNTAqNSYrLCkBCQoKDgwOFw8PGikcHBwpKSwsKSkqLCkpKSwpKSkpKSksKSkpKSksLDUsKSkpKSwsKSksLCkpKSwpLCkuLCwvLP/AABEIALIBGwMBIgACEQEDEQH/xAAcAAACAwEBAQEAAAAAAAAAAAAAAwECBAUGBwj/xAA/EAACAQICBQoDBgQGAwAAAAABAgADEQRRBRIhQWEGExQxUnGBkZKhFdHwByIyU2KxI0LB8TNyk6Ky4SRjgv/EABkBAQEBAQEBAAAAAAAAAAAAAAABAgMEBf/EACIRAAMAAgMAAgMBAQAAAAAAAAABEQISAyFRMWEiQYEyBP/aAAwDAQACEQMRAD8A8iosds0KogKQMuKXiJ5GzskTT8I+moymc0co5FImWaQ4UFlxhRnF6rZydVpko/ouRl0wZzExrUe8alVxEYqNqYK/9o5cAPoTB0p+MlcW+Zk1Zqo2vovgfCU+GHcD4iKTH1B/NNNPSj7yPISTJC4kDRrdnyljgiNxBmhNJH6EeukL9YB9pm5GujBzR33lh4zd0j9PvLrXB/lkohgVG3N4bZfXb+81MMoE32G0UpnWru1faXKjL2lujHcSItsM/fHQLrSGXtGLhgZRUbfCqrDaJCj1wgl10eDMPSm3kyeltuN5nVl2R0Ro/wCryejAf9TFSx7SzaRY5jumdci7I2HDRfR4npxtvi+ntvvJqy1GwUbdY95IS24TOmOtJOkB9GSMtQ8qcgB3Ro4j9/6zENJ5X8LS3xDZtv7SPFio18zrf9yVwRz8plpaSXIx3xUDITLWRah3QjuPtKdAbMemQulQfnL/ABMZydkPlisZcVDnGdHOXtK9GM+vUeCMsleaFxczjDnL2k8ycpImK0bUxIjxWBnOFMxqIZHgjWzNlhnG07ZzMqHL2jaSTLRabltGpSExq2d5ppVRObRtM1CgpHVI6KpGyVXgfCWR/wC0z2aJGjb9R89kW2EZTNQrRhqSViIxLfKNQx6EHdLU7HrilM1jul0qZx91izTB3wCy17Ry15mGGyMg0iJIi1nQaoesbRlJRlbrAmFXMstThMamth1fRwO1WHjMvQ3GR7jGiqBnIarxlVI4KKEdYMrsj6eLtvlmqK26XsggLJp0hfbL8yM5Tox3NAE4jD7bjymbmm3zecM0OjmKIY1S0YU2Z8Jd6MrICVWw4zNU2m58pqDRbU98hSi+U0Kot1+8TzR3GRYwynJUgWl7L128Zz1dzGBnnfU47G9QpNx7RtlBPVt69gnNXWymikx3iHiNjcKS5DyjUQZDymdaAbqPhJFLVO3+szDVNyEZDyMutuyBfLfMifV49SOEzC01LbLyMhlHHulFUHf5XktTO890hSCLZ+0qb8dnhGDBFuo+8pV0eczKmiRi3e2cExG7b5SyYTNtvER1PRy72mqkZjFCsM41KkDglvvIlSgG8/vJ0y9ouSDKGllJ1L7wfaSqkQCovGirnA0Sd0kYVjs1SO/ZJUXsoXleclzgWy2Z3iGo26/6SqEdGFxK64itUQ5uWIlG2EnYMokJLKl98QU107cIxHExBjewjdfV6x7zm8TaY+piBISsOMoUVtvUYip909ezxmdUapqbErl7TJWqKdxkOTe99kWzESrEjyFnxkADM+0DUPD3lSxzmoZoxU/UfaW1Yk69uq/hK82/Z9xJDVOeFjFSLDxqVJswWWnGCnJRhGqRFEKKhjiSesSygZxgTjJSwUvdLRwTuhbhFEKqRGLUgKV90uMNJUWMtTr2M2HFXExjC8ZdcPxmHGaVQqohJzlQCPozUaPGVNDjNbGYKDnef3lWo36jHcwc5PNsJaIZDSMlFzv5zTc5SC43iNiQvQcgHb4GRrvfhIDiXDrnMmgqOSB1zM9MzYrjtSdYZ+0LKBqnO5owFIzo3HCRcTW5nQwc2ZAQzazCULiXYQQozE5XKXlpSwKhWXnKzLdKN+odpj/KPc2nT0pj+Zw9aso1mpUncLmVW9p8HxuMetUerVYtUdizMd5P7DhOvFx7vv4OeeWvwfSdG/apRqPq16JoqTYVEfnFX/MpANuIv3T2FRdYAixUgFWU3BU7QQcp+f59W+yzS7VMNVoOb9HZObv1im+sdXuBU+c1y8SwW2JMM9nGeoJuLESGpbOvbutNLuMoo1hPN2djnsHzMNR8z5mbWrjOWTFW3yvJ+ESXpgcvvJt3mKLGdY4sHf8AtKGsvDyEzt9Gtfs4CmOUzGtYRq1p21Zy2RsWMWZFriNTEiNWNkagOMYF4zMuJWMXFLMxlqNCjjLheMQuLWMGMWSM1UNF/oy3OHIxYxyy649ZmPwtXpcVe+WFTvkDSCy40gnCSPwtXpIqd8sKvGQNIJkJYY2nkPKZ78NdekipLc5IGJp5e0nn6ecn8L/Q52Qzj6EnnEO8SNYZiCEC2XtKlFO4+EtzndI536vNdk6KcyubDwvKmlk39I3nR9GHOrLWSIRqnM+0hmPHymjnU+hJFann+8X6JPsws/1aV150g9M7x5w1KZy8xLv9E1+zAlSfKvtE0MtDFc4mxcSDV1QLBXvZrcCdvjPsow9Ph7StfRFGqrJUVWVlKkMAdhsf3APgJvDnWDpMuJ5I/OU6GhdPVsG5eg2qWUqwIDKw3XB2bDtE9By25CLo8c50hGWrUYYehZjWNIWJLG1tlwL79nG3j59DHLHkxq7R5Wni+z6pyE5UnFI9KuwNdDrKxKhqqG5ICgD8NvIiencCfCcNiWpur02KupurKSCD3z7FyL0z8QwxY2FakQlYbADcXWoBuBsfEGeXmw0/L9Hbjy26OgVGcoU4zY+j24e0S2CbKefZenTVmZqfGL5uaGwpy/eU6Mco2QjPPqf0iNV/0iCYZuy3pMaMO2R8VM9NR5owVx2RGBx2feSlLMgd4b5RnNDNf93yiosZCsvZ95cOvZgF7pdV4RUOyVqL2Lxi1qe+n5EyoXMRi075Dv8A7TLhpUutajvpnzPzhaie0IcxxXyb5SDQ/UPf5TPXrL34gNCmepj4ypww3NfylxQ4jzEOZMt+yT6FGlaQFj9UywmtiaiAO+X2cY7W4e0g90zSwTfiZbWyvGXk63CKIUFYyy1zLXEi0nXhe/S64nhGDFDI+USDwlhbKRpGlkxoxC5exkPXXj5SmrwkEcJNUNmXWum8X8INVTIxY7pcN9bYgrK66/q9oymy9o+UgNwEpjMalCk9apYJTVmN95A2KL9ZJ2W4xAfJeXukjWx9baSlE8wl9wTY3m2sfGedl6tUszMxuzEsxO9ibkyk+jiooeduuhPb/ZRiSMVWQGwfDljc2F1qLb/kZ4iet+zOnfGtkMPVJ9SD+sxyq4MuDmSPqzucx4EShY5+8y1KESaXGfN1R6tmbixka5nPKnP3lbtn7yaF3OUrGNVznErGrPQcByuYwOfoxSxiwINV/q8utQ5nzMWJcRRC+teSJUS4kohYMcz5y2txlRJAilhIMm8AJNoohN4XhJtJQGsZN5FpNoASYWhaKWBJhaFpKIWBnI5XaeODwpqIP4rsKdIkXVWIJLHuAPjadcCcflnoPpWDcAkPR1q6WF9YqjXTxF/G01jKqHYfLF5Q4kVBV5+prg3uajHbfqsTa3Dqn17k5pY4rCUq5ADOGDgdWurFSRwNr+M+IT6byT5ZYKhhKNB3dHUHX1kZgajMSSCoOzb5T0c2HSiOeDPZ984GleXeEobA/Ov2KNmAPF/w+5nC5ZcvKVSg+HwpZjUAV6tiqc2fxKL7ST1dXUTOJya5D4itWpPVpFcOHVqnODVLILNYKdpDA2v1deU5Y8aSuXRp5fpG7SP2o1WuKFJaY7T/AMR+/cB5GeT0jpWtiG1q1RnO7WOwdw6h4T68eROC2/8AjLt/VV9vvbJh03ySwdDB4qomHUOtCqVYtUYq2rYEazGxBImseXBfCI8cmfJIQhPWcgnvvsswm3E1shSpDxJY/wDFZ4Ge++yyrtxSbitF/IuP6icub/DNYfJ7h4poxxFNPBTuVJlLyzRcUpzVEaoilqGMWoZaIhyiMURSuc4xXOcAaqxgWKVznLhznJ2XoaKZlxTMUJYR2Ohwon6IlhR4jzESJYR2OhnN8RLCmMxFWkgQB3Nr2vaGoM/YxVpOrJ/R/BoRe17GWCL2vYxOrJtH9L/B2oufsZZaQO/9/lEASwvMz7LV4P5kZw5pe17RFzJuYj9FXhoWkufsZ4v7UNOilRXCU3/iVvvVtXZagOpSf1H2Xjt9bUqhFLuQqKCzMTYKoFyTPBYHQL6YxFTGViUwoLU6Kg/fZVuFUZC5uTmTbMdeJJPbJ9Ixm+oj57L0aRdlRRdmZVUZsTYCVInV5KYTncdhkLat6yG/+U61hxOrYcTPo5OJs8yVZ7/kj9mlXC4la+JeiQqvampZ2FQiwO1bbNu0cJ7k0OMz1CYvWOc+Rnllm62e3FYrqGro4zEyac0Ya2ExNJT956FUKM31SVHmAIXMfQc3Ez+S7pr8fD87wmrSiKK9YU/8MVaoT/IHOr7WmWfaR88J7z7JT/HxA1SQaK3bWACWfZcdZvwng56X7PcY1PSFILtFRalNx+jVLX8CoPhOPOrxtG+NzJH12oi/V/lElF+r/KVqVok1TPkxnuqG8yvH68JXmV+j/wBRLVTKc4Yj9FRxljFnPGmaWZ9JlxpqlmfSZ6dcvDhUdJYxZzV03SzPpMYum6WZ9JjXLwtR0ljVnMXTdLM+kxi6cpZn0mTXLwVHSEuJzhpulmfSZcabpZn0mNcvBUdASwEwDTdLM+kyw03SzPpMky8LUbwJYCYBpulmfSZYabpZn0mSZeCo3Wk2mIabpZn0mSNN0sz6TEy8L0bbSbTGNN0sz6TJ+N0sz6TEy8HRttC0x/HKWZ9JkjTlLM+kyTLwdGy0m0x/HKWZ9Jk/G6WZ9JiZeF69L6T0cMRQqUGJC1V1Sy/iG0EEeIEZoLRi4ShTor+Gku1js1mvrM5yubnhFDTlLtH0mVxWm6RpVRcm9KqLBTc3Q7I/KQfj8nxHSDKa1UoboalQodXVuhY2Oru2bohWsbjrHUd4MiSRPrnhPv8Ao6uauHoVT11KNGoe9kBPuY0rPG8guWq1KIw1bY9CmopsoNnoqAoB/UNnfPTHTlLtH0mfHzwyxbUPcmmqa7RiCc/45S7R9Jl6enKV/wAR9JmZl4aqPgrdciadI0glaqq/hWrUUdwcgTNPtI+eE939mWhSXfFsPuoGpUuNQgazeCm3/wBcJ4SfYeT2Po0sFhkX7v8ABpswAO2oyhmPG5Jnm/6cmsYv2deJJ5dnXeKImdtM08z6TKHTFPM+kz50y8PV0aSJFpm+LU8z6TI+LU8z6TJH4Wo+eAy4MSGlwZ9GnkHAximJBl1MzSj1MYsQpjFMlKPWMEQrRgMUo4CXAiQZcGSgaBJsZQSwElKXsZIBlbSQOEUE2MmxkBYSUFtsNsqWG8jzEqcSg/nX1r85aBu2TM/TqX5qf6ifOT0+l+an+onzjsGgXliLqRmpHmJibS9AddZPBgf2isXyhopTZldah2AIrAM19ngIjFR4Ken5U6JVKGHqr+JUo0XI6mAp/db/AG28RlPMHr+tk+hYjFYapR5l61Mpqqv+IlwQNhHHZPTyZNNM44qpnitC6R5istQi67VYDr1SLH5+E+glwRe+y17/AKc+6fNqlEc4UVgRrFQ5sqnbbW69gntMJpKktCmj16fOIoXWUk2sLDrG3Za+dpjmXw0a43+jorWuobcwBFxt2xlJrzj/ABqgqf4qkq6kAax2BrDVFtg1ZbC8oqAH3qouSSbq+y+7q6pw1y8OlR5TTi2xVcf+2ofNrzDN2mq6viKrobqzXBF9osM5hnux+Eed/JIE+jUKRSnTTsIinvCgT53RezKcmU+Rnu30/Qv/AIq+TfKcOeuQ6cc7NJELTIdOUPzV9z/SY9JcpqarakddmuDYEALbMjrnnWOT/R1qR0a2NRFLFhsDEDOxINvEGaAt9s+e1MWxAF9g18/5jczrJyqdQAF6lUfiI6hadHw5fowuRfs5Ixr9oyenv2j7TPCezVHGs0HH1O2f2h0+p2z5zPCNV4KzR8QqdtvOHxCp+Y3qMzwjVeCs0fEKn5j+oyfiVX8x/UZmhGqFZq+KVfzH9RkfEqv5r+tvnM0I1XgrNHxCr+Y/rb5yhxb9tvU0VCIhRvS37beppVq7HrYnvJlIRCFucOZ8zIvIhKAhCEAIQhACEIQAhCEAIQhACEIQAhCEAIQhACEIQAhCEAIQhACEIQAhCEAIQhACEIQAhCEAIQhACEIQAhCEAIQhACEIQAhCEAIQhACEIQAhCEAIQhACEIQAhCEA/9k="/>
          <p:cNvSpPr>
            <a:spLocks noChangeAspect="1" noChangeArrowheads="1"/>
          </p:cNvSpPr>
          <p:nvPr/>
        </p:nvSpPr>
        <p:spPr bwMode="auto">
          <a:xfrm>
            <a:off x="155575" y="-1790700"/>
            <a:ext cx="59626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414" name="AutoShape 6" descr="data:image/jpeg;base64,/9j/4AAQSkZJRgABAQAAAQABAAD/2wCEAAkGBhMQDxAQEBIVFA8PDw0PDw8QEBAQDw8NFBAVFBQQFBQXHCYeFxkkGRQUHy8gJCcpLCwtFR4xNTAqNSYrLCkBCQoKDgwOFw8PGikcHBwpKSwsKSkqLCkpKSwpKSkpKSksKSkpKSksLDUsKSkpKSwsKSksLCkpKSwpLCkuLCwvLP/AABEIALIBGwMBIgACEQEDEQH/xAAcAAACAwEBAQEAAAAAAAAAAAAAAwECBAUGBwj/xAA/EAACAQICBQoDBgQGAwAAAAABAgADEQRRBRIhQWEGExQxUnGBkZKhFdHwByIyU2KxI0LB8TNyk6Ky4SRjgv/EABkBAQEBAQEBAAAAAAAAAAAAAAABAgMEBf/EACIRAAMAAgMAAgMBAQAAAAAAAAABEQISAyFRMWEiQYEyBP/aAAwDAQACEQMRAD8A8iosds0KogKQMuKXiJ5GzskTT8I+moymc0co5FImWaQ4UFlxhRnF6rZydVpko/ouRl0wZzExrUe8alVxEYqNqYK/9o5cAPoTB0p+MlcW+Zk1Zqo2vovgfCU+GHcD4iKTH1B/NNNPSj7yPISTJC4kDRrdnyljgiNxBmhNJH6EeukL9YB9pm5GujBzR33lh4zd0j9PvLrXB/lkohgVG3N4bZfXb+81MMoE32G0UpnWru1faXKjL2lujHcSItsM/fHQLrSGXtGLhgZRUbfCqrDaJCj1wgl10eDMPSm3kyeltuN5nVl2R0Ro/wCryejAf9TFSx7SzaRY5jumdci7I2HDRfR4npxtvi+ntvvJqy1GwUbdY95IS24TOmOtJOkB9GSMtQ8qcgB3Ro4j9/6zENJ5X8LS3xDZtv7SPFio18zrf9yVwRz8plpaSXIx3xUDITLWRah3QjuPtKdAbMemQulQfnL/ABMZydkPlisZcVDnGdHOXtK9GM+vUeCMsleaFxczjDnL2k8ycpImK0bUxIjxWBnOFMxqIZHgjWzNlhnG07ZzMqHL2jaSTLRabltGpSExq2d5ppVRObRtM1CgpHVI6KpGyVXgfCWR/wC0z2aJGjb9R89kW2EZTNQrRhqSViIxLfKNQx6EHdLU7HrilM1jul0qZx91izTB3wCy17Ry15mGGyMg0iJIi1nQaoesbRlJRlbrAmFXMstThMamth1fRwO1WHjMvQ3GR7jGiqBnIarxlVI4KKEdYMrsj6eLtvlmqK26XsggLJp0hfbL8yM5Tox3NAE4jD7bjymbmm3zecM0OjmKIY1S0YU2Z8Jd6MrICVWw4zNU2m58pqDRbU98hSi+U0Kot1+8TzR3GRYwynJUgWl7L128Zz1dzGBnnfU47G9QpNx7RtlBPVt69gnNXWymikx3iHiNjcKS5DyjUQZDymdaAbqPhJFLVO3+szDVNyEZDyMutuyBfLfMifV49SOEzC01LbLyMhlHHulFUHf5XktTO890hSCLZ+0qb8dnhGDBFuo+8pV0eczKmiRi3e2cExG7b5SyYTNtvER1PRy72mqkZjFCsM41KkDglvvIlSgG8/vJ0y9ouSDKGllJ1L7wfaSqkQCovGirnA0Sd0kYVjs1SO/ZJUXsoXleclzgWy2Z3iGo26/6SqEdGFxK64itUQ5uWIlG2EnYMokJLKl98QU107cIxHExBjewjdfV6x7zm8TaY+piBISsOMoUVtvUYip909ezxmdUapqbErl7TJWqKdxkOTe99kWzESrEjyFnxkADM+0DUPD3lSxzmoZoxU/UfaW1Yk69uq/hK82/Z9xJDVOeFjFSLDxqVJswWWnGCnJRhGqRFEKKhjiSesSygZxgTjJSwUvdLRwTuhbhFEKqRGLUgKV90uMNJUWMtTr2M2HFXExjC8ZdcPxmHGaVQqohJzlQCPozUaPGVNDjNbGYKDnef3lWo36jHcwc5PNsJaIZDSMlFzv5zTc5SC43iNiQvQcgHb4GRrvfhIDiXDrnMmgqOSB1zM9MzYrjtSdYZ+0LKBqnO5owFIzo3HCRcTW5nQwc2ZAQzazCULiXYQQozE5XKXlpSwKhWXnKzLdKN+odpj/KPc2nT0pj+Zw9aso1mpUncLmVW9p8HxuMetUerVYtUdizMd5P7DhOvFx7vv4OeeWvwfSdG/apRqPq16JoqTYVEfnFX/MpANuIv3T2FRdYAixUgFWU3BU7QQcp+f59W+yzS7VMNVoOb9HZObv1im+sdXuBU+c1y8SwW2JMM9nGeoJuLESGpbOvbutNLuMoo1hPN2djnsHzMNR8z5mbWrjOWTFW3yvJ+ESXpgcvvJt3mKLGdY4sHf8AtKGsvDyEzt9Gtfs4CmOUzGtYRq1p21Zy2RsWMWZFriNTEiNWNkagOMYF4zMuJWMXFLMxlqNCjjLheMQuLWMGMWSM1UNF/oy3OHIxYxyy649ZmPwtXpcVe+WFTvkDSCy40gnCSPwtXpIqd8sKvGQNIJkJYY2nkPKZ78NdekipLc5IGJp5e0nn6ecn8L/Q52Qzj6EnnEO8SNYZiCEC2XtKlFO4+EtzndI536vNdk6KcyubDwvKmlk39I3nR9GHOrLWSIRqnM+0hmPHymjnU+hJFann+8X6JPsws/1aV150g9M7x5w1KZy8xLv9E1+zAlSfKvtE0MtDFc4mxcSDV1QLBXvZrcCdvjPsow9Ph7StfRFGqrJUVWVlKkMAdhsf3APgJvDnWDpMuJ5I/OU6GhdPVsG5eg2qWUqwIDKw3XB2bDtE9By25CLo8c50hGWrUYYehZjWNIWJLG1tlwL79nG3j59DHLHkxq7R5Wni+z6pyE5UnFI9KuwNdDrKxKhqqG5ICgD8NvIiencCfCcNiWpur02KupurKSCD3z7FyL0z8QwxY2FakQlYbADcXWoBuBsfEGeXmw0/L9Hbjy26OgVGcoU4zY+j24e0S2CbKefZenTVmZqfGL5uaGwpy/eU6Mco2QjPPqf0iNV/0iCYZuy3pMaMO2R8VM9NR5owVx2RGBx2feSlLMgd4b5RnNDNf93yiosZCsvZ95cOvZgF7pdV4RUOyVqL2Lxi1qe+n5EyoXMRi075Dv8A7TLhpUutajvpnzPzhaie0IcxxXyb5SDQ/UPf5TPXrL34gNCmepj4ypww3NfylxQ4jzEOZMt+yT6FGlaQFj9UywmtiaiAO+X2cY7W4e0g90zSwTfiZbWyvGXk63CKIUFYyy1zLXEi0nXhe/S64nhGDFDI+USDwlhbKRpGlkxoxC5exkPXXj5SmrwkEcJNUNmXWum8X8INVTIxY7pcN9bYgrK66/q9oymy9o+UgNwEpjMalCk9apYJTVmN95A2KL9ZJ2W4xAfJeXukjWx9baSlE8wl9wTY3m2sfGedl6tUszMxuzEsxO9ibkyk+jiooeduuhPb/ZRiSMVWQGwfDljc2F1qLb/kZ4iet+zOnfGtkMPVJ9SD+sxyq4MuDmSPqzucx4EShY5+8y1KESaXGfN1R6tmbixka5nPKnP3lbtn7yaF3OUrGNVznErGrPQcByuYwOfoxSxiwINV/q8utQ5nzMWJcRRC+teSJUS4kohYMcz5y2txlRJAilhIMm8AJNoohN4XhJtJQGsZN5FpNoASYWhaKWBJhaFpKIWBnI5XaeODwpqIP4rsKdIkXVWIJLHuAPjadcCcflnoPpWDcAkPR1q6WF9YqjXTxF/G01jKqHYfLF5Q4kVBV5+prg3uajHbfqsTa3Dqn17k5pY4rCUq5ADOGDgdWurFSRwNr+M+IT6byT5ZYKhhKNB3dHUHX1kZgajMSSCoOzb5T0c2HSiOeDPZ984GleXeEobA/Ov2KNmAPF/w+5nC5ZcvKVSg+HwpZjUAV6tiqc2fxKL7ST1dXUTOJya5D4itWpPVpFcOHVqnODVLILNYKdpDA2v1deU5Y8aSuXRp5fpG7SP2o1WuKFJaY7T/AMR+/cB5GeT0jpWtiG1q1RnO7WOwdw6h4T68eROC2/8AjLt/VV9vvbJh03ySwdDB4qomHUOtCqVYtUYq2rYEazGxBImseXBfCI8cmfJIQhPWcgnvvsswm3E1shSpDxJY/wDFZ4Ge++yyrtxSbitF/IuP6icub/DNYfJ7h4poxxFNPBTuVJlLyzRcUpzVEaoilqGMWoZaIhyiMURSuc4xXOcAaqxgWKVznLhznJ2XoaKZlxTMUJYR2Ohwon6IlhR4jzESJYR2OhnN8RLCmMxFWkgQB3Nr2vaGoM/YxVpOrJ/R/BoRe17GWCL2vYxOrJtH9L/B2oufsZZaQO/9/lEASwvMz7LV4P5kZw5pe17RFzJuYj9FXhoWkufsZ4v7UNOilRXCU3/iVvvVtXZagOpSf1H2Xjt9bUqhFLuQqKCzMTYKoFyTPBYHQL6YxFTGViUwoLU6Kg/fZVuFUZC5uTmTbMdeJJPbJ9Ixm+oj57L0aRdlRRdmZVUZsTYCVInV5KYTncdhkLat6yG/+U61hxOrYcTPo5OJs8yVZ7/kj9mlXC4la+JeiQqvampZ2FQiwO1bbNu0cJ7k0OMz1CYvWOc+Rnllm62e3FYrqGro4zEyac0Ya2ExNJT956FUKM31SVHmAIXMfQc3Ez+S7pr8fD87wmrSiKK9YU/8MVaoT/IHOr7WmWfaR88J7z7JT/HxA1SQaK3bWACWfZcdZvwng56X7PcY1PSFILtFRalNx+jVLX8CoPhOPOrxtG+NzJH12oi/V/lElF+r/KVqVok1TPkxnuqG8yvH68JXmV+j/wBRLVTKc4Yj9FRxljFnPGmaWZ9JlxpqlmfSZ6dcvDhUdJYxZzV03SzPpMYum6WZ9JjXLwtR0ljVnMXTdLM+kxi6cpZn0mTXLwVHSEuJzhpulmfSZcabpZn0mNcvBUdASwEwDTdLM+kyw03SzPpMky8LUbwJYCYBpulmfSZYabpZn0mSZeCo3Wk2mIabpZn0mSNN0sz6TEy8L0bbSbTGNN0sz6TJ+N0sz6TEy8HRttC0x/HKWZ9JkjTlLM+kyTLwdGy0m0x/HKWZ9Jk/G6WZ9JiZeF69L6T0cMRQqUGJC1V1Sy/iG0EEeIEZoLRi4ShTor+Gku1js1mvrM5yubnhFDTlLtH0mVxWm6RpVRcm9KqLBTc3Q7I/KQfj8nxHSDKa1UoboalQodXVuhY2Oru2bohWsbjrHUd4MiSRPrnhPv8Ao6uauHoVT11KNGoe9kBPuY0rPG8guWq1KIw1bY9CmopsoNnoqAoB/UNnfPTHTlLtH0mfHzwyxbUPcmmqa7RiCc/45S7R9Jl6enKV/wAR9JmZl4aqPgrdciadI0glaqq/hWrUUdwcgTNPtI+eE939mWhSXfFsPuoGpUuNQgazeCm3/wBcJ4SfYeT2Po0sFhkX7v8ABpswAO2oyhmPG5Jnm/6cmsYv2deJJ5dnXeKImdtM08z6TKHTFPM+kz50y8PV0aSJFpm+LU8z6TI+LU8z6TJH4Wo+eAy4MSGlwZ9GnkHAximJBl1MzSj1MYsQpjFMlKPWMEQrRgMUo4CXAiQZcGSgaBJsZQSwElKXsZIBlbSQOEUE2MmxkBYSUFtsNsqWG8jzEqcSg/nX1r85aBu2TM/TqX5qf6ifOT0+l+an+onzjsGgXliLqRmpHmJibS9AddZPBgf2isXyhopTZldah2AIrAM19ngIjFR4Ken5U6JVKGHqr+JUo0XI6mAp/db/AG28RlPMHr+tk+hYjFYapR5l61Mpqqv+IlwQNhHHZPTyZNNM44qpnitC6R5istQi67VYDr1SLH5+E+glwRe+y17/AKc+6fNqlEc4UVgRrFQ5sqnbbW69gntMJpKktCmj16fOIoXWUk2sLDrG3Za+dpjmXw0a43+jorWuobcwBFxt2xlJrzj/ABqgqf4qkq6kAax2BrDVFtg1ZbC8oqAH3qouSSbq+y+7q6pw1y8OlR5TTi2xVcf+2ofNrzDN2mq6viKrobqzXBF9osM5hnux+Eed/JIE+jUKRSnTTsIinvCgT53RezKcmU+Rnu30/Qv/AIq+TfKcOeuQ6cc7NJELTIdOUPzV9z/SY9JcpqarakddmuDYEALbMjrnnWOT/R1qR0a2NRFLFhsDEDOxINvEGaAt9s+e1MWxAF9g18/5jczrJyqdQAF6lUfiI6hadHw5fowuRfs5Ixr9oyenv2j7TPCezVHGs0HH1O2f2h0+p2z5zPCNV4KzR8QqdtvOHxCp+Y3qMzwjVeCs0fEKn5j+oyfiVX8x/UZmhGqFZq+KVfzH9RkfEqv5r+tvnM0I1XgrNHxCr+Y/rb5yhxb9tvU0VCIhRvS37beppVq7HrYnvJlIRCFucOZ8zIvIhKAhCEAIQhACEIQAhCEAIQhACEIQAhCEAIQhACEIQAhCEAIQhACEIQAhCEAIQhACEIQAhCEAIQhACEIQAhCEAIQhACEIQAhCEAIQhACEIQAhCEAIQhACEIQAhCEA/9k="/>
          <p:cNvSpPr>
            <a:spLocks noChangeAspect="1" noChangeArrowheads="1"/>
          </p:cNvSpPr>
          <p:nvPr/>
        </p:nvSpPr>
        <p:spPr bwMode="auto">
          <a:xfrm>
            <a:off x="155575" y="-1790700"/>
            <a:ext cx="59626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7416" name="Picture 8" descr="http://thekingdomcorner.files.wordpress.com/2010/03/father-son-jum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976664" cy="5139669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父子</a:t>
            </a:r>
            <a:r>
              <a:rPr lang="zh-CN" altLang="en-US" b="1" dirty="0" smtClean="0"/>
              <a:t>的爱</a:t>
            </a:r>
            <a:endParaRPr lang="en-A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MQDxAQEBIVFA8PDw0PDw8QEBAQDw8NFBAVFBQQFBQXHCYeFxkkGRQUHy8gJCcpLCwtFR4xNTAqNSYrLCkBCQoKDgwOFw8PGikcHBwpKSwsKSkqLCkpKSwpKSkpKSksKSkpKSksLDUsKSkpKSwsKSksLCkpKSwpLCkuLCwvLP/AABEIALIBGwMBIgACEQEDEQH/xAAcAAACAwEBAQEAAAAAAAAAAAAAAwECBAUGBwj/xAA/EAACAQICBQoDBgQGAwAAAAABAgADEQRRBRIhQWEGExQxUnGBkZKhFdHwByIyU2KxI0LB8TNyk6Ky4SRjgv/EABkBAQEBAQEBAAAAAAAAAAAAAAABAgMEBf/EACIRAAMAAgMAAgMBAQAAAAAAAAABEQISAyFRMWEiQYEyBP/aAAwDAQACEQMRAD8A8iosds0KogKQMuKXiJ5GzskTT8I+moymc0co5FImWaQ4UFlxhRnF6rZydVpko/ouRl0wZzExrUe8alVxEYqNqYK/9o5cAPoTB0p+MlcW+Zk1Zqo2vovgfCU+GHcD4iKTH1B/NNNPSj7yPISTJC4kDRrdnyljgiNxBmhNJH6EeukL9YB9pm5GujBzR33lh4zd0j9PvLrXB/lkohgVG3N4bZfXb+81MMoE32G0UpnWru1faXKjL2lujHcSItsM/fHQLrSGXtGLhgZRUbfCqrDaJCj1wgl10eDMPSm3kyeltuN5nVl2R0Ro/wCryejAf9TFSx7SzaRY5jumdci7I2HDRfR4npxtvi+ntvvJqy1GwUbdY95IS24TOmOtJOkB9GSMtQ8qcgB3Ro4j9/6zENJ5X8LS3xDZtv7SPFio18zrf9yVwRz8plpaSXIx3xUDITLWRah3QjuPtKdAbMemQulQfnL/ABMZydkPlisZcVDnGdHOXtK9GM+vUeCMsleaFxczjDnL2k8ycpImK0bUxIjxWBnOFMxqIZHgjWzNlhnG07ZzMqHL2jaSTLRabltGpSExq2d5ppVRObRtM1CgpHVI6KpGyVXgfCWR/wC0z2aJGjb9R89kW2EZTNQrRhqSViIxLfKNQx6EHdLU7HrilM1jul0qZx91izTB3wCy17Ry15mGGyMg0iJIi1nQaoesbRlJRlbrAmFXMstThMamth1fRwO1WHjMvQ3GR7jGiqBnIarxlVI4KKEdYMrsj6eLtvlmqK26XsggLJp0hfbL8yM5Tox3NAE4jD7bjymbmm3zecM0OjmKIY1S0YU2Z8Jd6MrICVWw4zNU2m58pqDRbU98hSi+U0Kot1+8TzR3GRYwynJUgWl7L128Zz1dzGBnnfU47G9QpNx7RtlBPVt69gnNXWymikx3iHiNjcKS5DyjUQZDymdaAbqPhJFLVO3+szDVNyEZDyMutuyBfLfMifV49SOEzC01LbLyMhlHHulFUHf5XktTO890hSCLZ+0qb8dnhGDBFuo+8pV0eczKmiRi3e2cExG7b5SyYTNtvER1PRy72mqkZjFCsM41KkDglvvIlSgG8/vJ0y9ouSDKGllJ1L7wfaSqkQCovGirnA0Sd0kYVjs1SO/ZJUXsoXleclzgWy2Z3iGo26/6SqEdGFxK64itUQ5uWIlG2EnYMokJLKl98QU107cIxHExBjewjdfV6x7zm8TaY+piBISsOMoUVtvUYip909ezxmdUapqbErl7TJWqKdxkOTe99kWzESrEjyFnxkADM+0DUPD3lSxzmoZoxU/UfaW1Yk69uq/hK82/Z9xJDVOeFjFSLDxqVJswWWnGCnJRhGqRFEKKhjiSesSygZxgTjJSwUvdLRwTuhbhFEKqRGLUgKV90uMNJUWMtTr2M2HFXExjC8ZdcPxmHGaVQqohJzlQCPozUaPGVNDjNbGYKDnef3lWo36jHcwc5PNsJaIZDSMlFzv5zTc5SC43iNiQvQcgHb4GRrvfhIDiXDrnMmgqOSB1zM9MzYrjtSdYZ+0LKBqnO5owFIzo3HCRcTW5nQwc2ZAQzazCULiXYQQozE5XKXlpSwKhWXnKzLdKN+odpj/KPc2nT0pj+Zw9aso1mpUncLmVW9p8HxuMetUerVYtUdizMd5P7DhOvFx7vv4OeeWvwfSdG/apRqPq16JoqTYVEfnFX/MpANuIv3T2FRdYAixUgFWU3BU7QQcp+f59W+yzS7VMNVoOb9HZObv1im+sdXuBU+c1y8SwW2JMM9nGeoJuLESGpbOvbutNLuMoo1hPN2djnsHzMNR8z5mbWrjOWTFW3yvJ+ESXpgcvvJt3mKLGdY4sHf8AtKGsvDyEzt9Gtfs4CmOUzGtYRq1p21Zy2RsWMWZFriNTEiNWNkagOMYF4zMuJWMXFLMxlqNCjjLheMQuLWMGMWSM1UNF/oy3OHIxYxyy649ZmPwtXpcVe+WFTvkDSCy40gnCSPwtXpIqd8sKvGQNIJkJYY2nkPKZ78NdekipLc5IGJp5e0nn6ecn8L/Q52Qzj6EnnEO8SNYZiCEC2XtKlFO4+EtzndI536vNdk6KcyubDwvKmlk39I3nR9GHOrLWSIRqnM+0hmPHymjnU+hJFann+8X6JPsws/1aV150g9M7x5w1KZy8xLv9E1+zAlSfKvtE0MtDFc4mxcSDV1QLBXvZrcCdvjPsow9Ph7StfRFGqrJUVWVlKkMAdhsf3APgJvDnWDpMuJ5I/OU6GhdPVsG5eg2qWUqwIDKw3XB2bDtE9By25CLo8c50hGWrUYYehZjWNIWJLG1tlwL79nG3j59DHLHkxq7R5Wni+z6pyE5UnFI9KuwNdDrKxKhqqG5ICgD8NvIiencCfCcNiWpur02KupurKSCD3z7FyL0z8QwxY2FakQlYbADcXWoBuBsfEGeXmw0/L9Hbjy26OgVGcoU4zY+j24e0S2CbKefZenTVmZqfGL5uaGwpy/eU6Mco2QjPPqf0iNV/0iCYZuy3pMaMO2R8VM9NR5owVx2RGBx2feSlLMgd4b5RnNDNf93yiosZCsvZ95cOvZgF7pdV4RUOyVqL2Lxi1qe+n5EyoXMRi075Dv8A7TLhpUutajvpnzPzhaie0IcxxXyb5SDQ/UPf5TPXrL34gNCmepj4ypww3NfylxQ4jzEOZMt+yT6FGlaQFj9UywmtiaiAO+X2cY7W4e0g90zSwTfiZbWyvGXk63CKIUFYyy1zLXEi0nXhe/S64nhGDFDI+USDwlhbKRpGlkxoxC5exkPXXj5SmrwkEcJNUNmXWum8X8INVTIxY7pcN9bYgrK66/q9oymy9o+UgNwEpjMalCk9apYJTVmN95A2KL9ZJ2W4xAfJeXukjWx9baSlE8wl9wTY3m2sfGedl6tUszMxuzEsxO9ibkyk+jiooeduuhPb/ZRiSMVWQGwfDljc2F1qLb/kZ4iet+zOnfGtkMPVJ9SD+sxyq4MuDmSPqzucx4EShY5+8y1KESaXGfN1R6tmbixka5nPKnP3lbtn7yaF3OUrGNVznErGrPQcByuYwOfoxSxiwINV/q8utQ5nzMWJcRRC+teSJUS4kohYMcz5y2txlRJAilhIMm8AJNoohN4XhJtJQGsZN5FpNoASYWhaKWBJhaFpKIWBnI5XaeODwpqIP4rsKdIkXVWIJLHuAPjadcCcflnoPpWDcAkPR1q6WF9YqjXTxF/G01jKqHYfLF5Q4kVBV5+prg3uajHbfqsTa3Dqn17k5pY4rCUq5ADOGDgdWurFSRwNr+M+IT6byT5ZYKhhKNB3dHUHX1kZgajMSSCoOzb5T0c2HSiOeDPZ984GleXeEobA/Ov2KNmAPF/w+5nC5ZcvKVSg+HwpZjUAV6tiqc2fxKL7ST1dXUTOJya5D4itWpPVpFcOHVqnODVLILNYKdpDA2v1deU5Y8aSuXRp5fpG7SP2o1WuKFJaY7T/AMR+/cB5GeT0jpWtiG1q1RnO7WOwdw6h4T68eROC2/8AjLt/VV9vvbJh03ySwdDB4qomHUOtCqVYtUYq2rYEazGxBImseXBfCI8cmfJIQhPWcgnvvsswm3E1shSpDxJY/wDFZ4Ge++yyrtxSbitF/IuP6icub/DNYfJ7h4poxxFNPBTuVJlLyzRcUpzVEaoilqGMWoZaIhyiMURSuc4xXOcAaqxgWKVznLhznJ2XoaKZlxTMUJYR2Ohwon6IlhR4jzESJYR2OhnN8RLCmMxFWkgQB3Nr2vaGoM/YxVpOrJ/R/BoRe17GWCL2vYxOrJtH9L/B2oufsZZaQO/9/lEASwvMz7LV4P5kZw5pe17RFzJuYj9FXhoWkufsZ4v7UNOilRXCU3/iVvvVtXZagOpSf1H2Xjt9bUqhFLuQqKCzMTYKoFyTPBYHQL6YxFTGViUwoLU6Kg/fZVuFUZC5uTmTbMdeJJPbJ9Ixm+oj57L0aRdlRRdmZVUZsTYCVInV5KYTncdhkLat6yG/+U61hxOrYcTPo5OJs8yVZ7/kj9mlXC4la+JeiQqvampZ2FQiwO1bbNu0cJ7k0OMz1CYvWOc+Rnllm62e3FYrqGro4zEyac0Ya2ExNJT956FUKM31SVHmAIXMfQc3Ez+S7pr8fD87wmrSiKK9YU/8MVaoT/IHOr7WmWfaR88J7z7JT/HxA1SQaK3bWACWfZcdZvwng56X7PcY1PSFILtFRalNx+jVLX8CoPhOPOrxtG+NzJH12oi/V/lElF+r/KVqVok1TPkxnuqG8yvH68JXmV+j/wBRLVTKc4Yj9FRxljFnPGmaWZ9JlxpqlmfSZ6dcvDhUdJYxZzV03SzPpMYum6WZ9JjXLwtR0ljVnMXTdLM+kxi6cpZn0mTXLwVHSEuJzhpulmfSZcabpZn0mNcvBUdASwEwDTdLM+kyw03SzPpMky8LUbwJYCYBpulmfSZYabpZn0mSZeCo3Wk2mIabpZn0mSNN0sz6TEy8L0bbSbTGNN0sz6TJ+N0sz6TEy8HRttC0x/HKWZ9JkjTlLM+kyTLwdGy0m0x/HKWZ9Jk/G6WZ9JiZeF69L6T0cMRQqUGJC1V1Sy/iG0EEeIEZoLRi4ShTor+Gku1js1mvrM5yubnhFDTlLtH0mVxWm6RpVRcm9KqLBTc3Q7I/KQfj8nxHSDKa1UoboalQodXVuhY2Oru2bohWsbjrHUd4MiSRPrnhPv8Ao6uauHoVT11KNGoe9kBPuY0rPG8guWq1KIw1bY9CmopsoNnoqAoB/UNnfPTHTlLtH0mfHzwyxbUPcmmqa7RiCc/45S7R9Jl6enKV/wAR9JmZl4aqPgrdciadI0glaqq/hWrUUdwcgTNPtI+eE939mWhSXfFsPuoGpUuNQgazeCm3/wBcJ4SfYeT2Po0sFhkX7v8ABpswAO2oyhmPG5Jnm/6cmsYv2deJJ5dnXeKImdtM08z6TKHTFPM+kz50y8PV0aSJFpm+LU8z6TI+LU8z6TJH4Wo+eAy4MSGlwZ9GnkHAximJBl1MzSj1MYsQpjFMlKPWMEQrRgMUo4CXAiQZcGSgaBJsZQSwElKXsZIBlbSQOEUE2MmxkBYSUFtsNsqWG8jzEqcSg/nX1r85aBu2TM/TqX5qf6ifOT0+l+an+onzjsGgXliLqRmpHmJibS9AddZPBgf2isXyhopTZldah2AIrAM19ngIjFR4Ken5U6JVKGHqr+JUo0XI6mAp/db/AG28RlPMHr+tk+hYjFYapR5l61Mpqqv+IlwQNhHHZPTyZNNM44qpnitC6R5istQi67VYDr1SLH5+E+glwRe+y17/AKc+6fNqlEc4UVgRrFQ5sqnbbW69gntMJpKktCmj16fOIoXWUk2sLDrG3Za+dpjmXw0a43+jorWuobcwBFxt2xlJrzj/ABqgqf4qkq6kAax2BrDVFtg1ZbC8oqAH3qouSSbq+y+7q6pw1y8OlR5TTi2xVcf+2ofNrzDN2mq6viKrobqzXBF9osM5hnux+Eed/JIE+jUKRSnTTsIinvCgT53RezKcmU+Rnu30/Qv/AIq+TfKcOeuQ6cc7NJELTIdOUPzV9z/SY9JcpqarakddmuDYEALbMjrnnWOT/R1qR0a2NRFLFhsDEDOxINvEGaAt9s+e1MWxAF9g18/5jczrJyqdQAF6lUfiI6hadHw5fowuRfs5Ixr9oyenv2j7TPCezVHGs0HH1O2f2h0+p2z5zPCNV4KzR8QqdtvOHxCp+Y3qMzwjVeCs0fEKn5j+oyfiVX8x/UZmhGqFZq+KVfzH9RkfEqv5r+tvnM0I1XgrNHxCr+Y/rb5yhxb9tvU0VCIhRvS37beppVq7HrYnvJlIRCFucOZ8zIvIhKAhCEAIQhACEIQAhCEAIQhACEIQAhCEAIQhACEIQAhCEAIQhACEIQAhCEAIQhACEIQAhCEAIQhACEIQAhCEAIQhACEIQAhCEAIQhACEIQAhCEAIQhACEIQAhCEA/9k="/>
          <p:cNvSpPr>
            <a:spLocks noChangeAspect="1" noChangeArrowheads="1"/>
          </p:cNvSpPr>
          <p:nvPr/>
        </p:nvSpPr>
        <p:spPr bwMode="auto">
          <a:xfrm>
            <a:off x="155575" y="-1790700"/>
            <a:ext cx="59626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412" name="AutoShape 4" descr="data:image/jpeg;base64,/9j/4AAQSkZJRgABAQAAAQABAAD/2wCEAAkGBhMQDxAQEBIVFA8PDw0PDw8QEBAQDw8NFBAVFBQQFBQXHCYeFxkkGRQUHy8gJCcpLCwtFR4xNTAqNSYrLCkBCQoKDgwOFw8PGikcHBwpKSwsKSkqLCkpKSwpKSkpKSksKSkpKSksLDUsKSkpKSwsKSksLCkpKSwpLCkuLCwvLP/AABEIALIBGwMBIgACEQEDEQH/xAAcAAACAwEBAQEAAAAAAAAAAAAAAwECBAUGBwj/xAA/EAACAQICBQoDBgQGAwAAAAABAgADEQRRBRIhQWEGExQxUnGBkZKhFdHwByIyU2KxI0LB8TNyk6Ky4SRjgv/EABkBAQEBAQEBAAAAAAAAAAAAAAABAgMEBf/EACIRAAMAAgMAAgMBAQAAAAAAAAABEQISAyFRMWEiQYEyBP/aAAwDAQACEQMRAD8A8iosds0KogKQMuKXiJ5GzskTT8I+moymc0co5FImWaQ4UFlxhRnF6rZydVpko/ouRl0wZzExrUe8alVxEYqNqYK/9o5cAPoTB0p+MlcW+Zk1Zqo2vovgfCU+GHcD4iKTH1B/NNNPSj7yPISTJC4kDRrdnyljgiNxBmhNJH6EeukL9YB9pm5GujBzR33lh4zd0j9PvLrXB/lkohgVG3N4bZfXb+81MMoE32G0UpnWru1faXKjL2lujHcSItsM/fHQLrSGXtGLhgZRUbfCqrDaJCj1wgl10eDMPSm3kyeltuN5nVl2R0Ro/wCryejAf9TFSx7SzaRY5jumdci7I2HDRfR4npxtvi+ntvvJqy1GwUbdY95IS24TOmOtJOkB9GSMtQ8qcgB3Ro4j9/6zENJ5X8LS3xDZtv7SPFio18zrf9yVwRz8plpaSXIx3xUDITLWRah3QjuPtKdAbMemQulQfnL/ABMZydkPlisZcVDnGdHOXtK9GM+vUeCMsleaFxczjDnL2k8ycpImK0bUxIjxWBnOFMxqIZHgjWzNlhnG07ZzMqHL2jaSTLRabltGpSExq2d5ppVRObRtM1CgpHVI6KpGyVXgfCWR/wC0z2aJGjb9R89kW2EZTNQrRhqSViIxLfKNQx6EHdLU7HrilM1jul0qZx91izTB3wCy17Ry15mGGyMg0iJIi1nQaoesbRlJRlbrAmFXMstThMamth1fRwO1WHjMvQ3GR7jGiqBnIarxlVI4KKEdYMrsj6eLtvlmqK26XsggLJp0hfbL8yM5Tox3NAE4jD7bjymbmm3zecM0OjmKIY1S0YU2Z8Jd6MrICVWw4zNU2m58pqDRbU98hSi+U0Kot1+8TzR3GRYwynJUgWl7L128Zz1dzGBnnfU47G9QpNx7RtlBPVt69gnNXWymikx3iHiNjcKS5DyjUQZDymdaAbqPhJFLVO3+szDVNyEZDyMutuyBfLfMifV49SOEzC01LbLyMhlHHulFUHf5XktTO890hSCLZ+0qb8dnhGDBFuo+8pV0eczKmiRi3e2cExG7b5SyYTNtvER1PRy72mqkZjFCsM41KkDglvvIlSgG8/vJ0y9ouSDKGllJ1L7wfaSqkQCovGirnA0Sd0kYVjs1SO/ZJUXsoXleclzgWy2Z3iGo26/6SqEdGFxK64itUQ5uWIlG2EnYMokJLKl98QU107cIxHExBjewjdfV6x7zm8TaY+piBISsOMoUVtvUYip909ezxmdUapqbErl7TJWqKdxkOTe99kWzESrEjyFnxkADM+0DUPD3lSxzmoZoxU/UfaW1Yk69uq/hK82/Z9xJDVOeFjFSLDxqVJswWWnGCnJRhGqRFEKKhjiSesSygZxgTjJSwUvdLRwTuhbhFEKqRGLUgKV90uMNJUWMtTr2M2HFXExjC8ZdcPxmHGaVQqohJzlQCPozUaPGVNDjNbGYKDnef3lWo36jHcwc5PNsJaIZDSMlFzv5zTc5SC43iNiQvQcgHb4GRrvfhIDiXDrnMmgqOSB1zM9MzYrjtSdYZ+0LKBqnO5owFIzo3HCRcTW5nQwc2ZAQzazCULiXYQQozE5XKXlpSwKhWXnKzLdKN+odpj/KPc2nT0pj+Zw9aso1mpUncLmVW9p8HxuMetUerVYtUdizMd5P7DhOvFx7vv4OeeWvwfSdG/apRqPq16JoqTYVEfnFX/MpANuIv3T2FRdYAixUgFWU3BU7QQcp+f59W+yzS7VMNVoOb9HZObv1im+sdXuBU+c1y8SwW2JMM9nGeoJuLESGpbOvbutNLuMoo1hPN2djnsHzMNR8z5mbWrjOWTFW3yvJ+ESXpgcvvJt3mKLGdY4sHf8AtKGsvDyEzt9Gtfs4CmOUzGtYRq1p21Zy2RsWMWZFriNTEiNWNkagOMYF4zMuJWMXFLMxlqNCjjLheMQuLWMGMWSM1UNF/oy3OHIxYxyy649ZmPwtXpcVe+WFTvkDSCy40gnCSPwtXpIqd8sKvGQNIJkJYY2nkPKZ78NdekipLc5IGJp5e0nn6ecn8L/Q52Qzj6EnnEO8SNYZiCEC2XtKlFO4+EtzndI536vNdk6KcyubDwvKmlk39I3nR9GHOrLWSIRqnM+0hmPHymjnU+hJFann+8X6JPsws/1aV150g9M7x5w1KZy8xLv9E1+zAlSfKvtE0MtDFc4mxcSDV1QLBXvZrcCdvjPsow9Ph7StfRFGqrJUVWVlKkMAdhsf3APgJvDnWDpMuJ5I/OU6GhdPVsG5eg2qWUqwIDKw3XB2bDtE9By25CLo8c50hGWrUYYehZjWNIWJLG1tlwL79nG3j59DHLHkxq7R5Wni+z6pyE5UnFI9KuwNdDrKxKhqqG5ICgD8NvIiencCfCcNiWpur02KupurKSCD3z7FyL0z8QwxY2FakQlYbADcXWoBuBsfEGeXmw0/L9Hbjy26OgVGcoU4zY+j24e0S2CbKefZenTVmZqfGL5uaGwpy/eU6Mco2QjPPqf0iNV/0iCYZuy3pMaMO2R8VM9NR5owVx2RGBx2feSlLMgd4b5RnNDNf93yiosZCsvZ95cOvZgF7pdV4RUOyVqL2Lxi1qe+n5EyoXMRi075Dv8A7TLhpUutajvpnzPzhaie0IcxxXyb5SDQ/UPf5TPXrL34gNCmepj4ypww3NfylxQ4jzEOZMt+yT6FGlaQFj9UywmtiaiAO+X2cY7W4e0g90zSwTfiZbWyvGXk63CKIUFYyy1zLXEi0nXhe/S64nhGDFDI+USDwlhbKRpGlkxoxC5exkPXXj5SmrwkEcJNUNmXWum8X8INVTIxY7pcN9bYgrK66/q9oymy9o+UgNwEpjMalCk9apYJTVmN95A2KL9ZJ2W4xAfJeXukjWx9baSlE8wl9wTY3m2sfGedl6tUszMxuzEsxO9ibkyk+jiooeduuhPb/ZRiSMVWQGwfDljc2F1qLb/kZ4iet+zOnfGtkMPVJ9SD+sxyq4MuDmSPqzucx4EShY5+8y1KESaXGfN1R6tmbixka5nPKnP3lbtn7yaF3OUrGNVznErGrPQcByuYwOfoxSxiwINV/q8utQ5nzMWJcRRC+teSJUS4kohYMcz5y2txlRJAilhIMm8AJNoohN4XhJtJQGsZN5FpNoASYWhaKWBJhaFpKIWBnI5XaeODwpqIP4rsKdIkXVWIJLHuAPjadcCcflnoPpWDcAkPR1q6WF9YqjXTxF/G01jKqHYfLF5Q4kVBV5+prg3uajHbfqsTa3Dqn17k5pY4rCUq5ADOGDgdWurFSRwNr+M+IT6byT5ZYKhhKNB3dHUHX1kZgajMSSCoOzb5T0c2HSiOeDPZ984GleXeEobA/Ov2KNmAPF/w+5nC5ZcvKVSg+HwpZjUAV6tiqc2fxKL7ST1dXUTOJya5D4itWpPVpFcOHVqnODVLILNYKdpDA2v1deU5Y8aSuXRp5fpG7SP2o1WuKFJaY7T/AMR+/cB5GeT0jpWtiG1q1RnO7WOwdw6h4T68eROC2/8AjLt/VV9vvbJh03ySwdDB4qomHUOtCqVYtUYq2rYEazGxBImseXBfCI8cmfJIQhPWcgnvvsswm3E1shSpDxJY/wDFZ4Ge++yyrtxSbitF/IuP6icub/DNYfJ7h4poxxFNPBTuVJlLyzRcUpzVEaoilqGMWoZaIhyiMURSuc4xXOcAaqxgWKVznLhznJ2XoaKZlxTMUJYR2Ohwon6IlhR4jzESJYR2OhnN8RLCmMxFWkgQB3Nr2vaGoM/YxVpOrJ/R/BoRe17GWCL2vYxOrJtH9L/B2oufsZZaQO/9/lEASwvMz7LV4P5kZw5pe17RFzJuYj9FXhoWkufsZ4v7UNOilRXCU3/iVvvVtXZagOpSf1H2Xjt9bUqhFLuQqKCzMTYKoFyTPBYHQL6YxFTGViUwoLU6Kg/fZVuFUZC5uTmTbMdeJJPbJ9Ixm+oj57L0aRdlRRdmZVUZsTYCVInV5KYTncdhkLat6yG/+U61hxOrYcTPo5OJs8yVZ7/kj9mlXC4la+JeiQqvampZ2FQiwO1bbNu0cJ7k0OMz1CYvWOc+Rnllm62e3FYrqGro4zEyac0Ya2ExNJT956FUKM31SVHmAIXMfQc3Ez+S7pr8fD87wmrSiKK9YU/8MVaoT/IHOr7WmWfaR88J7z7JT/HxA1SQaK3bWACWfZcdZvwng56X7PcY1PSFILtFRalNx+jVLX8CoPhOPOrxtG+NzJH12oi/V/lElF+r/KVqVok1TPkxnuqG8yvH68JXmV+j/wBRLVTKc4Yj9FRxljFnPGmaWZ9JlxpqlmfSZ6dcvDhUdJYxZzV03SzPpMYum6WZ9JjXLwtR0ljVnMXTdLM+kxi6cpZn0mTXLwVHSEuJzhpulmfSZcabpZn0mNcvBUdASwEwDTdLM+kyw03SzPpMky8LUbwJYCYBpulmfSZYabpZn0mSZeCo3Wk2mIabpZn0mSNN0sz6TEy8L0bbSbTGNN0sz6TJ+N0sz6TEy8HRttC0x/HKWZ9JkjTlLM+kyTLwdGy0m0x/HKWZ9Jk/G6WZ9JiZeF69L6T0cMRQqUGJC1V1Sy/iG0EEeIEZoLRi4ShTor+Gku1js1mvrM5yubnhFDTlLtH0mVxWm6RpVRcm9KqLBTc3Q7I/KQfj8nxHSDKa1UoboalQodXVuhY2Oru2bohWsbjrHUd4MiSRPrnhPv8Ao6uauHoVT11KNGoe9kBPuY0rPG8guWq1KIw1bY9CmopsoNnoqAoB/UNnfPTHTlLtH0mfHzwyxbUPcmmqa7RiCc/45S7R9Jl6enKV/wAR9JmZl4aqPgrdciadI0glaqq/hWrUUdwcgTNPtI+eE939mWhSXfFsPuoGpUuNQgazeCm3/wBcJ4SfYeT2Po0sFhkX7v8ABpswAO2oyhmPG5Jnm/6cmsYv2deJJ5dnXeKImdtM08z6TKHTFPM+kz50y8PV0aSJFpm+LU8z6TI+LU8z6TJH4Wo+eAy4MSGlwZ9GnkHAximJBl1MzSj1MYsQpjFMlKPWMEQrRgMUo4CXAiQZcGSgaBJsZQSwElKXsZIBlbSQOEUE2MmxkBYSUFtsNsqWG8jzEqcSg/nX1r85aBu2TM/TqX5qf6ifOT0+l+an+onzjsGgXliLqRmpHmJibS9AddZPBgf2isXyhopTZldah2AIrAM19ngIjFR4Ken5U6JVKGHqr+JUo0XI6mAp/db/AG28RlPMHr+tk+hYjFYapR5l61Mpqqv+IlwQNhHHZPTyZNNM44qpnitC6R5istQi67VYDr1SLH5+E+glwRe+y17/AKc+6fNqlEc4UVgRrFQ5sqnbbW69gntMJpKktCmj16fOIoXWUk2sLDrG3Za+dpjmXw0a43+jorWuobcwBFxt2xlJrzj/ABqgqf4qkq6kAax2BrDVFtg1ZbC8oqAH3qouSSbq+y+7q6pw1y8OlR5TTi2xVcf+2ofNrzDN2mq6viKrobqzXBF9osM5hnux+Eed/JIE+jUKRSnTTsIinvCgT53RezKcmU+Rnu30/Qv/AIq+TfKcOeuQ6cc7NJELTIdOUPzV9z/SY9JcpqarakddmuDYEALbMjrnnWOT/R1qR0a2NRFLFhsDEDOxINvEGaAt9s+e1MWxAF9g18/5jczrJyqdQAF6lUfiI6hadHw5fowuRfs5Ixr9oyenv2j7TPCezVHGs0HH1O2f2h0+p2z5zPCNV4KzR8QqdtvOHxCp+Y3qMzwjVeCs0fEKn5j+oyfiVX8x/UZmhGqFZq+KVfzH9RkfEqv5r+tvnM0I1XgrNHxCr+Y/rb5yhxb9tvU0VCIhRvS37beppVq7HrYnvJlIRCFucOZ8zIvIhKAhCEAIQhACEIQAhCEAIQhACEIQAhCEAIQhACEIQAhCEAIQhACEIQAhCEAIQhACEIQAhCEAIQhACEIQAhCEAIQhACEIQAhCEAIQhACEIQAhCEAIQhACEIQAhCEA/9k="/>
          <p:cNvSpPr>
            <a:spLocks noChangeAspect="1" noChangeArrowheads="1"/>
          </p:cNvSpPr>
          <p:nvPr/>
        </p:nvSpPr>
        <p:spPr bwMode="auto">
          <a:xfrm>
            <a:off x="155575" y="-1790700"/>
            <a:ext cx="59626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414" name="AutoShape 6" descr="data:image/jpeg;base64,/9j/4AAQSkZJRgABAQAAAQABAAD/2wCEAAkGBhMQDxAQEBIVFA8PDw0PDw8QEBAQDw8NFBAVFBQQFBQXHCYeFxkkGRQUHy8gJCcpLCwtFR4xNTAqNSYrLCkBCQoKDgwOFw8PGikcHBwpKSwsKSkqLCkpKSwpKSkpKSksKSkpKSksLDUsKSkpKSwsKSksLCkpKSwpLCkuLCwvLP/AABEIALIBGwMBIgACEQEDEQH/xAAcAAACAwEBAQEAAAAAAAAAAAAAAwECBAUGBwj/xAA/EAACAQICBQoDBgQGAwAAAAABAgADEQRRBRIhQWEGExQxUnGBkZKhFdHwByIyU2KxI0LB8TNyk6Ky4SRjgv/EABkBAQEBAQEBAAAAAAAAAAAAAAABAgMEBf/EACIRAAMAAgMAAgMBAQAAAAAAAAABEQISAyFRMWEiQYEyBP/aAAwDAQACEQMRAD8A8iosds0KogKQMuKXiJ5GzskTT8I+moymc0co5FImWaQ4UFlxhRnF6rZydVpko/ouRl0wZzExrUe8alVxEYqNqYK/9o5cAPoTB0p+MlcW+Zk1Zqo2vovgfCU+GHcD4iKTH1B/NNNPSj7yPISTJC4kDRrdnyljgiNxBmhNJH6EeukL9YB9pm5GujBzR33lh4zd0j9PvLrXB/lkohgVG3N4bZfXb+81MMoE32G0UpnWru1faXKjL2lujHcSItsM/fHQLrSGXtGLhgZRUbfCqrDaJCj1wgl10eDMPSm3kyeltuN5nVl2R0Ro/wCryejAf9TFSx7SzaRY5jumdci7I2HDRfR4npxtvi+ntvvJqy1GwUbdY95IS24TOmOtJOkB9GSMtQ8qcgB3Ro4j9/6zENJ5X8LS3xDZtv7SPFio18zrf9yVwRz8plpaSXIx3xUDITLWRah3QjuPtKdAbMemQulQfnL/ABMZydkPlisZcVDnGdHOXtK9GM+vUeCMsleaFxczjDnL2k8ycpImK0bUxIjxWBnOFMxqIZHgjWzNlhnG07ZzMqHL2jaSTLRabltGpSExq2d5ppVRObRtM1CgpHVI6KpGyVXgfCWR/wC0z2aJGjb9R89kW2EZTNQrRhqSViIxLfKNQx6EHdLU7HrilM1jul0qZx91izTB3wCy17Ry15mGGyMg0iJIi1nQaoesbRlJRlbrAmFXMstThMamth1fRwO1WHjMvQ3GR7jGiqBnIarxlVI4KKEdYMrsj6eLtvlmqK26XsggLJp0hfbL8yM5Tox3NAE4jD7bjymbmm3zecM0OjmKIY1S0YU2Z8Jd6MrICVWw4zNU2m58pqDRbU98hSi+U0Kot1+8TzR3GRYwynJUgWl7L128Zz1dzGBnnfU47G9QpNx7RtlBPVt69gnNXWymikx3iHiNjcKS5DyjUQZDymdaAbqPhJFLVO3+szDVNyEZDyMutuyBfLfMifV49SOEzC01LbLyMhlHHulFUHf5XktTO890hSCLZ+0qb8dnhGDBFuo+8pV0eczKmiRi3e2cExG7b5SyYTNtvER1PRy72mqkZjFCsM41KkDglvvIlSgG8/vJ0y9ouSDKGllJ1L7wfaSqkQCovGirnA0Sd0kYVjs1SO/ZJUXsoXleclzgWy2Z3iGo26/6SqEdGFxK64itUQ5uWIlG2EnYMokJLKl98QU107cIxHExBjewjdfV6x7zm8TaY+piBISsOMoUVtvUYip909ezxmdUapqbErl7TJWqKdxkOTe99kWzESrEjyFnxkADM+0DUPD3lSxzmoZoxU/UfaW1Yk69uq/hK82/Z9xJDVOeFjFSLDxqVJswWWnGCnJRhGqRFEKKhjiSesSygZxgTjJSwUvdLRwTuhbhFEKqRGLUgKV90uMNJUWMtTr2M2HFXExjC8ZdcPxmHGaVQqohJzlQCPozUaPGVNDjNbGYKDnef3lWo36jHcwc5PNsJaIZDSMlFzv5zTc5SC43iNiQvQcgHb4GRrvfhIDiXDrnMmgqOSB1zM9MzYrjtSdYZ+0LKBqnO5owFIzo3HCRcTW5nQwc2ZAQzazCULiXYQQozE5XKXlpSwKhWXnKzLdKN+odpj/KPc2nT0pj+Zw9aso1mpUncLmVW9p8HxuMetUerVYtUdizMd5P7DhOvFx7vv4OeeWvwfSdG/apRqPq16JoqTYVEfnFX/MpANuIv3T2FRdYAixUgFWU3BU7QQcp+f59W+yzS7VMNVoOb9HZObv1im+sdXuBU+c1y8SwW2JMM9nGeoJuLESGpbOvbutNLuMoo1hPN2djnsHzMNR8z5mbWrjOWTFW3yvJ+ESXpgcvvJt3mKLGdY4sHf8AtKGsvDyEzt9Gtfs4CmOUzGtYRq1p21Zy2RsWMWZFriNTEiNWNkagOMYF4zMuJWMXFLMxlqNCjjLheMQuLWMGMWSM1UNF/oy3OHIxYxyy649ZmPwtXpcVe+WFTvkDSCy40gnCSPwtXpIqd8sKvGQNIJkJYY2nkPKZ78NdekipLc5IGJp5e0nn6ecn8L/Q52Qzj6EnnEO8SNYZiCEC2XtKlFO4+EtzndI536vNdk6KcyubDwvKmlk39I3nR9GHOrLWSIRqnM+0hmPHymjnU+hJFann+8X6JPsws/1aV150g9M7x5w1KZy8xLv9E1+zAlSfKvtE0MtDFc4mxcSDV1QLBXvZrcCdvjPsow9Ph7StfRFGqrJUVWVlKkMAdhsf3APgJvDnWDpMuJ5I/OU6GhdPVsG5eg2qWUqwIDKw3XB2bDtE9By25CLo8c50hGWrUYYehZjWNIWJLG1tlwL79nG3j59DHLHkxq7R5Wni+z6pyE5UnFI9KuwNdDrKxKhqqG5ICgD8NvIiencCfCcNiWpur02KupurKSCD3z7FyL0z8QwxY2FakQlYbADcXWoBuBsfEGeXmw0/L9Hbjy26OgVGcoU4zY+j24e0S2CbKefZenTVmZqfGL5uaGwpy/eU6Mco2QjPPqf0iNV/0iCYZuy3pMaMO2R8VM9NR5owVx2RGBx2feSlLMgd4b5RnNDNf93yiosZCsvZ95cOvZgF7pdV4RUOyVqL2Lxi1qe+n5EyoXMRi075Dv8A7TLhpUutajvpnzPzhaie0IcxxXyb5SDQ/UPf5TPXrL34gNCmepj4ypww3NfylxQ4jzEOZMt+yT6FGlaQFj9UywmtiaiAO+X2cY7W4e0g90zSwTfiZbWyvGXk63CKIUFYyy1zLXEi0nXhe/S64nhGDFDI+USDwlhbKRpGlkxoxC5exkPXXj5SmrwkEcJNUNmXWum8X8INVTIxY7pcN9bYgrK66/q9oymy9o+UgNwEpjMalCk9apYJTVmN95A2KL9ZJ2W4xAfJeXukjWx9baSlE8wl9wTY3m2sfGedl6tUszMxuzEsxO9ibkyk+jiooeduuhPb/ZRiSMVWQGwfDljc2F1qLb/kZ4iet+zOnfGtkMPVJ9SD+sxyq4MuDmSPqzucx4EShY5+8y1KESaXGfN1R6tmbixka5nPKnP3lbtn7yaF3OUrGNVznErGrPQcByuYwOfoxSxiwINV/q8utQ5nzMWJcRRC+teSJUS4kohYMcz5y2txlRJAilhIMm8AJNoohN4XhJtJQGsZN5FpNoASYWhaKWBJhaFpKIWBnI5XaeODwpqIP4rsKdIkXVWIJLHuAPjadcCcflnoPpWDcAkPR1q6WF9YqjXTxF/G01jKqHYfLF5Q4kVBV5+prg3uajHbfqsTa3Dqn17k5pY4rCUq5ADOGDgdWurFSRwNr+M+IT6byT5ZYKhhKNB3dHUHX1kZgajMSSCoOzb5T0c2HSiOeDPZ984GleXeEobA/Ov2KNmAPF/w+5nC5ZcvKVSg+HwpZjUAV6tiqc2fxKL7ST1dXUTOJya5D4itWpPVpFcOHVqnODVLILNYKdpDA2v1deU5Y8aSuXRp5fpG7SP2o1WuKFJaY7T/AMR+/cB5GeT0jpWtiG1q1RnO7WOwdw6h4T68eROC2/8AjLt/VV9vvbJh03ySwdDB4qomHUOtCqVYtUYq2rYEazGxBImseXBfCI8cmfJIQhPWcgnvvsswm3E1shSpDxJY/wDFZ4Ge++yyrtxSbitF/IuP6icub/DNYfJ7h4poxxFNPBTuVJlLyzRcUpzVEaoilqGMWoZaIhyiMURSuc4xXOcAaqxgWKVznLhznJ2XoaKZlxTMUJYR2Ohwon6IlhR4jzESJYR2OhnN8RLCmMxFWkgQB3Nr2vaGoM/YxVpOrJ/R/BoRe17GWCL2vYxOrJtH9L/B2oufsZZaQO/9/lEASwvMz7LV4P5kZw5pe17RFzJuYj9FXhoWkufsZ4v7UNOilRXCU3/iVvvVtXZagOpSf1H2Xjt9bUqhFLuQqKCzMTYKoFyTPBYHQL6YxFTGViUwoLU6Kg/fZVuFUZC5uTmTbMdeJJPbJ9Ixm+oj57L0aRdlRRdmZVUZsTYCVInV5KYTncdhkLat6yG/+U61hxOrYcTPo5OJs8yVZ7/kj9mlXC4la+JeiQqvampZ2FQiwO1bbNu0cJ7k0OMz1CYvWOc+Rnllm62e3FYrqGro4zEyac0Ya2ExNJT956FUKM31SVHmAIXMfQc3Ez+S7pr8fD87wmrSiKK9YU/8MVaoT/IHOr7WmWfaR88J7z7JT/HxA1SQaK3bWACWfZcdZvwng56X7PcY1PSFILtFRalNx+jVLX8CoPhOPOrxtG+NzJH12oi/V/lElF+r/KVqVok1TPkxnuqG8yvH68JXmV+j/wBRLVTKc4Yj9FRxljFnPGmaWZ9JlxpqlmfSZ6dcvDhUdJYxZzV03SzPpMYum6WZ9JjXLwtR0ljVnMXTdLM+kxi6cpZn0mTXLwVHSEuJzhpulmfSZcabpZn0mNcvBUdASwEwDTdLM+kyw03SzPpMky8LUbwJYCYBpulmfSZYabpZn0mSZeCo3Wk2mIabpZn0mSNN0sz6TEy8L0bbSbTGNN0sz6TJ+N0sz6TEy8HRttC0x/HKWZ9JkjTlLM+kyTLwdGy0m0x/HKWZ9Jk/G6WZ9JiZeF69L6T0cMRQqUGJC1V1Sy/iG0EEeIEZoLRi4ShTor+Gku1js1mvrM5yubnhFDTlLtH0mVxWm6RpVRcm9KqLBTc3Q7I/KQfj8nxHSDKa1UoboalQodXVuhY2Oru2bohWsbjrHUd4MiSRPrnhPv8Ao6uauHoVT11KNGoe9kBPuY0rPG8guWq1KIw1bY9CmopsoNnoqAoB/UNnfPTHTlLtH0mfHzwyxbUPcmmqa7RiCc/45S7R9Jl6enKV/wAR9JmZl4aqPgrdciadI0glaqq/hWrUUdwcgTNPtI+eE939mWhSXfFsPuoGpUuNQgazeCm3/wBcJ4SfYeT2Po0sFhkX7v8ABpswAO2oyhmPG5Jnm/6cmsYv2deJJ5dnXeKImdtM08z6TKHTFPM+kz50y8PV0aSJFpm+LU8z6TI+LU8z6TJH4Wo+eAy4MSGlwZ9GnkHAximJBl1MzSj1MYsQpjFMlKPWMEQrRgMUo4CXAiQZcGSgaBJsZQSwElKXsZIBlbSQOEUE2MmxkBYSUFtsNsqWG8jzEqcSg/nX1r85aBu2TM/TqX5qf6ifOT0+l+an+onzjsGgXliLqRmpHmJibS9AddZPBgf2isXyhopTZldah2AIrAM19ngIjFR4Ken5U6JVKGHqr+JUo0XI6mAp/db/AG28RlPMHr+tk+hYjFYapR5l61Mpqqv+IlwQNhHHZPTyZNNM44qpnitC6R5istQi67VYDr1SLH5+E+glwRe+y17/AKc+6fNqlEc4UVgRrFQ5sqnbbW69gntMJpKktCmj16fOIoXWUk2sLDrG3Za+dpjmXw0a43+jorWuobcwBFxt2xlJrzj/ABqgqf4qkq6kAax2BrDVFtg1ZbC8oqAH3qouSSbq+y+7q6pw1y8OlR5TTi2xVcf+2ofNrzDN2mq6viKrobqzXBF9osM5hnux+Eed/JIE+jUKRSnTTsIinvCgT53RezKcmU+Rnu30/Qv/AIq+TfKcOeuQ6cc7NJELTIdOUPzV9z/SY9JcpqarakddmuDYEALbMjrnnWOT/R1qR0a2NRFLFhsDEDOxINvEGaAt9s+e1MWxAF9g18/5jczrJyqdQAF6lUfiI6hadHw5fowuRfs5Ixr9oyenv2j7TPCezVHGs0HH1O2f2h0+p2z5zPCNV4KzR8QqdtvOHxCp+Y3qMzwjVeCs0fEKn5j+oyfiVX8x/UZmhGqFZq+KVfzH9RkfEqv5r+tvnM0I1XgrNHxCr+Y/rb5yhxb9tvU0VCIhRvS37beppVq7HrYnvJlIRCFucOZ8zIvIhKAhCEAIQhACEIQAhCEAIQhACEIQAhCEAIQhACEIQAhCEAIQhACEIQAhCEAIQhACEIQAhCEAIQhACEIQAhCEAIQhACEIQAhCEAIQhACEIQAhCEAIQhACEIQAhCEA/9k="/>
          <p:cNvSpPr>
            <a:spLocks noChangeAspect="1" noChangeArrowheads="1"/>
          </p:cNvSpPr>
          <p:nvPr/>
        </p:nvSpPr>
        <p:spPr bwMode="auto">
          <a:xfrm>
            <a:off x="155575" y="-1790700"/>
            <a:ext cx="59626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3796" name="Picture 4" descr="http://betterafter50.com/wp/wp-content/uploads/2013/11/old-couple-holding-ha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01416"/>
            <a:ext cx="8410532" cy="5256584"/>
          </a:xfrm>
          <a:prstGeom prst="rect">
            <a:avLst/>
          </a:prstGeom>
          <a:noFill/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夫妻的爱</a:t>
            </a:r>
            <a:endParaRPr lang="en-A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锲而不舍的爱</a:t>
            </a:r>
            <a:endParaRPr lang="en-AU" b="1" dirty="0"/>
          </a:p>
        </p:txBody>
      </p:sp>
      <p:pic>
        <p:nvPicPr>
          <p:cNvPr id="34818" name="Picture 2" descr="Murtezan Makri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03392"/>
            <a:ext cx="7272808" cy="5454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2.bp.blogspot.com/_Upp_2bV16NU/TPGUuygr_aI/AAAAAAAAAJ8/5-Ev5iQyVzg/s1600/7+return+from+ex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63206" cy="558924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36712"/>
          </a:xfrm>
        </p:spPr>
        <p:txBody>
          <a:bodyPr/>
          <a:lstStyle/>
          <a:p>
            <a:pPr algn="l"/>
            <a:r>
              <a:rPr lang="zh-CN" altLang="en-US" b="1" dirty="0" smtClean="0"/>
              <a:t>历</a:t>
            </a:r>
            <a:r>
              <a:rPr lang="zh-CN" altLang="en-US" b="1" dirty="0" smtClean="0"/>
              <a:t>史背景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933056"/>
            <a:ext cx="8424936" cy="2924944"/>
          </a:xfrm>
        </p:spPr>
        <p:txBody>
          <a:bodyPr>
            <a:normAutofit/>
          </a:bodyPr>
          <a:lstStyle/>
          <a:p>
            <a:pPr marL="514350" indent="-514350"/>
            <a:r>
              <a:rPr lang="zh-CN" altLang="en-US" sz="3600" b="1" dirty="0" smtClean="0">
                <a:solidFill>
                  <a:srgbClr val="FFFF00"/>
                </a:solidFill>
              </a:rPr>
              <a:t>被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掳后</a:t>
            </a:r>
            <a:endParaRPr lang="en-US" altLang="zh-CN" sz="3600" b="1" dirty="0" smtClean="0">
              <a:solidFill>
                <a:srgbClr val="FFFF00"/>
              </a:solidFill>
            </a:endParaRPr>
          </a:p>
          <a:p>
            <a:pPr marL="514350" indent="-514350"/>
            <a:r>
              <a:rPr lang="zh-CN" altLang="en-US" sz="3600" b="1" dirty="0" smtClean="0">
                <a:solidFill>
                  <a:srgbClr val="FFFF00"/>
                </a:solidFill>
              </a:rPr>
              <a:t>神的圣殿已经重建（玛一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10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；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三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1,8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）</a:t>
            </a:r>
            <a:endParaRPr lang="en-US" altLang="zh-CN" sz="3600" b="1" dirty="0" smtClean="0">
              <a:solidFill>
                <a:srgbClr val="FFFF00"/>
              </a:solidFill>
            </a:endParaRPr>
          </a:p>
          <a:p>
            <a:pPr marL="514350" indent="-514350"/>
            <a:r>
              <a:rPr lang="zh-CN" altLang="en-US" sz="3600" b="1" dirty="0" smtClean="0">
                <a:solidFill>
                  <a:srgbClr val="FFFF00"/>
                </a:solidFill>
              </a:rPr>
              <a:t>经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过一段很长的灵命衰退（玛一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6-14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；二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1-9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；三</a:t>
            </a:r>
            <a:r>
              <a:rPr lang="en-US" altLang="zh-CN" sz="3600" b="1" dirty="0" smtClean="0">
                <a:solidFill>
                  <a:srgbClr val="FFFF00"/>
                </a:solidFill>
              </a:rPr>
              <a:t>6-12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）</a:t>
            </a:r>
            <a:endParaRPr lang="en-US" altLang="zh-CN" sz="3600" b="1" dirty="0" smtClean="0">
              <a:solidFill>
                <a:srgbClr val="FFFF00"/>
              </a:solidFill>
            </a:endParaRPr>
          </a:p>
          <a:p>
            <a:pPr marL="514350" indent="-514350">
              <a:buNone/>
            </a:pPr>
            <a:endParaRPr lang="en-A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85127"/>
            <a:ext cx="5139680" cy="6372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baseline="30000" dirty="0" smtClean="0"/>
              <a:t>2</a:t>
            </a:r>
            <a:r>
              <a:rPr lang="en-US" sz="3600" b="1" dirty="0" smtClean="0"/>
              <a:t> </a:t>
            </a:r>
            <a:r>
              <a:rPr lang="zh-CN" altLang="en-US" sz="3600" b="1" dirty="0" smtClean="0"/>
              <a:t>耶和華</a:t>
            </a:r>
            <a:r>
              <a:rPr lang="zh-CN" altLang="en-US" sz="3600" b="1" dirty="0" smtClean="0"/>
              <a:t>說：“我</a:t>
            </a:r>
            <a:r>
              <a:rPr lang="zh-CN" altLang="en-US" sz="3600" b="1" dirty="0" smtClean="0"/>
              <a:t>曾愛你</a:t>
            </a:r>
            <a:r>
              <a:rPr lang="zh-CN" altLang="en-US" sz="3600" b="1" dirty="0" smtClean="0"/>
              <a:t>們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pPr>
              <a:buNone/>
            </a:pP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“你</a:t>
            </a:r>
            <a:r>
              <a:rPr lang="zh-CN" altLang="en-US" sz="3600" b="1" dirty="0" smtClean="0"/>
              <a:t>們卻</a:t>
            </a:r>
            <a:r>
              <a:rPr lang="zh-CN" altLang="en-US" sz="3600" b="1" dirty="0" smtClean="0"/>
              <a:t>說：‘你</a:t>
            </a:r>
            <a:r>
              <a:rPr lang="zh-CN" altLang="en-US" sz="3600" b="1" dirty="0" smtClean="0"/>
              <a:t>在何事上愛我們</a:t>
            </a:r>
            <a:r>
              <a:rPr lang="zh-CN" altLang="en-US" sz="3600" b="1" dirty="0" smtClean="0"/>
              <a:t>呢？’”</a:t>
            </a:r>
            <a:endParaRPr lang="en-US" altLang="zh-CN" sz="3600" b="1" dirty="0" smtClean="0"/>
          </a:p>
          <a:p>
            <a:pPr>
              <a:buNone/>
            </a:pP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耶</a:t>
            </a:r>
            <a:r>
              <a:rPr lang="zh-CN" altLang="en-US" sz="3600" b="1" dirty="0" smtClean="0"/>
              <a:t>和華</a:t>
            </a:r>
            <a:r>
              <a:rPr lang="zh-CN" altLang="en-US" sz="3600" b="1" dirty="0" smtClean="0"/>
              <a:t>說：“以</a:t>
            </a:r>
            <a:r>
              <a:rPr lang="zh-CN" altLang="en-US" sz="3600" b="1" dirty="0" smtClean="0"/>
              <a:t>掃不是雅各的哥哥</a:t>
            </a:r>
            <a:r>
              <a:rPr lang="zh-CN" altLang="en-US" sz="3600" b="1" dirty="0" smtClean="0"/>
              <a:t>麼？我</a:t>
            </a:r>
            <a:r>
              <a:rPr lang="zh-CN" altLang="en-US" sz="3600" b="1" dirty="0" smtClean="0"/>
              <a:t>卻愛雅</a:t>
            </a:r>
            <a:r>
              <a:rPr lang="zh-CN" altLang="en-US" sz="3600" b="1" dirty="0" smtClean="0"/>
              <a:t>各，</a:t>
            </a:r>
            <a:endParaRPr lang="en-AU" sz="3600" dirty="0" smtClean="0"/>
          </a:p>
          <a:p>
            <a:pPr>
              <a:buNone/>
            </a:pPr>
            <a:r>
              <a:rPr lang="en-US" sz="3600" b="1" dirty="0" smtClean="0"/>
              <a:t> </a:t>
            </a:r>
            <a:r>
              <a:rPr lang="en-US" sz="3600" b="1" baseline="30000" dirty="0" smtClean="0"/>
              <a:t>3</a:t>
            </a:r>
            <a:r>
              <a:rPr lang="en-US" sz="3600" b="1" dirty="0" smtClean="0"/>
              <a:t> </a:t>
            </a:r>
            <a:r>
              <a:rPr lang="zh-CN" altLang="en-US" sz="3600" b="1" dirty="0" smtClean="0"/>
              <a:t>惡以</a:t>
            </a:r>
            <a:r>
              <a:rPr lang="zh-CN" altLang="en-US" sz="3600" b="1" dirty="0" smtClean="0"/>
              <a:t>掃，</a:t>
            </a:r>
            <a:endParaRPr lang="en-AU" sz="3600" dirty="0"/>
          </a:p>
        </p:txBody>
      </p:sp>
      <p:sp>
        <p:nvSpPr>
          <p:cNvPr id="2" name="Rectangle 1"/>
          <p:cNvSpPr/>
          <p:nvPr/>
        </p:nvSpPr>
        <p:spPr>
          <a:xfrm>
            <a:off x="152400" y="23462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0070C0"/>
                </a:solidFill>
              </a:rPr>
              <a:t>【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玛拉基书 </a:t>
            </a:r>
            <a:r>
              <a:rPr lang="en-US" altLang="zh-CN" sz="2400" b="1" dirty="0" smtClean="0"/>
              <a:t>1 </a:t>
            </a:r>
            <a:r>
              <a:rPr lang="en-US" altLang="zh-CN" sz="2400" b="1" dirty="0" smtClean="0"/>
              <a:t>:</a:t>
            </a:r>
            <a:r>
              <a:rPr lang="en-US" altLang="zh-CN" sz="2400" b="1" dirty="0" smtClean="0"/>
              <a:t>2-5</a:t>
            </a:r>
            <a:r>
              <a:rPr lang="en-US" altLang="zh-CN" sz="2400" dirty="0" smtClean="0">
                <a:solidFill>
                  <a:srgbClr val="0070C0"/>
                </a:solidFill>
              </a:rPr>
              <a:t>】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08104" y="485127"/>
            <a:ext cx="3635896" cy="6372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神说宣告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百姓反问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b="1" dirty="0" smtClean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zh-CN" altLang="en-US" sz="3600" b="1" dirty="0" smtClean="0">
                <a:solidFill>
                  <a:srgbClr val="FF0000"/>
                </a:solidFill>
              </a:rPr>
              <a:t>神的回答（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=》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神拣选的爱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zh-CN" altLang="en-US" b="1" dirty="0" smtClean="0"/>
              <a:t>神的绝对主权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760640"/>
          </a:xfrm>
        </p:spPr>
        <p:txBody>
          <a:bodyPr/>
          <a:lstStyle/>
          <a:p>
            <a:r>
              <a:rPr lang="zh-CN" altLang="en-US" b="1" dirty="0" smtClean="0"/>
              <a:t>申</a:t>
            </a:r>
            <a:r>
              <a:rPr lang="en-US" altLang="zh-CN" b="1" dirty="0" smtClean="0"/>
              <a:t>7:7</a:t>
            </a:r>
            <a:endParaRPr lang="en-US" altLang="zh-CN" b="1" dirty="0" smtClean="0"/>
          </a:p>
          <a:p>
            <a:pPr lvl="1"/>
            <a:r>
              <a:rPr lang="zh-TW" altLang="en-US" dirty="0" smtClean="0"/>
              <a:t>耶和華專愛你們、揀選你們、並非因你們的人數多於別民、原來你們的人數、在萬民中是最少的</a:t>
            </a:r>
            <a:r>
              <a:rPr lang="zh-TW" altLang="en-US" dirty="0" smtClean="0"/>
              <a:t>。</a:t>
            </a:r>
          </a:p>
          <a:p>
            <a:r>
              <a:rPr lang="zh-CN" altLang="en-US" b="1" dirty="0" smtClean="0"/>
              <a:t>以西</a:t>
            </a:r>
            <a:r>
              <a:rPr lang="zh-CN" altLang="en-US" b="1" dirty="0" smtClean="0"/>
              <a:t>结</a:t>
            </a:r>
            <a:r>
              <a:rPr lang="zh-CN" altLang="en-US" b="1" dirty="0" smtClean="0"/>
              <a:t>书</a:t>
            </a:r>
            <a:r>
              <a:rPr lang="en-US" altLang="zh-CN" b="1" dirty="0" smtClean="0"/>
              <a:t>16:4-6</a:t>
            </a:r>
          </a:p>
          <a:p>
            <a:pPr lvl="1"/>
            <a:r>
              <a:rPr lang="zh-TW" altLang="en-US" dirty="0" smtClean="0"/>
              <a:t>論到你出世的景況、在你初生的日子沒有為你斷臍帶、也沒有用水洗你、使你潔淨、絲毫沒有撒鹽在你身上、也沒有用布裹你。 </a:t>
            </a:r>
            <a:r>
              <a:rPr lang="en-US" altLang="zh-TW" baseline="30000" dirty="0" smtClean="0"/>
              <a:t>5</a:t>
            </a:r>
            <a:r>
              <a:rPr lang="en-US" altLang="zh-TW" dirty="0" smtClean="0"/>
              <a:t> </a:t>
            </a:r>
            <a:r>
              <a:rPr lang="zh-TW" altLang="en-US" dirty="0" smtClean="0"/>
              <a:t>誰的眼也不可憐你、為你作一件這樣的事憐恤你、但你初生的日子扔在田野、是因你被厭惡。 </a:t>
            </a:r>
            <a:r>
              <a:rPr lang="en-US" altLang="zh-TW" baseline="30000" dirty="0" smtClean="0"/>
              <a:t>6</a:t>
            </a:r>
            <a:r>
              <a:rPr lang="en-US" altLang="zh-TW" dirty="0" smtClean="0"/>
              <a:t> </a:t>
            </a:r>
            <a:r>
              <a:rPr lang="zh-TW" altLang="en-US" dirty="0" smtClean="0"/>
              <a:t>我從你旁邊經過、見你滾在血中、就對你說、你雖在血中、仍可存活、你雖在血中、仍可存活</a:t>
            </a:r>
            <a:r>
              <a:rPr lang="zh-TW" altLang="en-US" dirty="0" smtClean="0"/>
              <a:t>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神为自己的缘故爱以色列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112568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撒下</a:t>
            </a:r>
            <a:r>
              <a:rPr lang="en-US" altLang="zh-CN" b="1" dirty="0" smtClean="0"/>
              <a:t>19:34</a:t>
            </a:r>
            <a:endParaRPr lang="en-US" altLang="zh-CN" b="1" dirty="0" smtClean="0"/>
          </a:p>
          <a:p>
            <a:pPr lvl="1"/>
            <a:r>
              <a:rPr lang="zh-TW" altLang="en-US" dirty="0" smtClean="0"/>
              <a:t>因我為自己的緣故、又為我僕人大衛的緣故、必保護拯救這城。 </a:t>
            </a:r>
            <a:endParaRPr lang="zh-TW" altLang="en-US" dirty="0" smtClean="0"/>
          </a:p>
          <a:p>
            <a:r>
              <a:rPr lang="zh-CN" altLang="en-US" b="1" dirty="0" smtClean="0"/>
              <a:t>诗</a:t>
            </a:r>
            <a:r>
              <a:rPr lang="en-US" altLang="zh-CN" b="1" dirty="0" smtClean="0"/>
              <a:t>31:3</a:t>
            </a:r>
          </a:p>
          <a:p>
            <a:pPr lvl="1"/>
            <a:r>
              <a:rPr lang="zh-TW" altLang="en-US" dirty="0" smtClean="0"/>
              <a:t>因為你是我的巖石、我的山寨．所以求你為你名的緣故、引導我、指點我。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Psa</a:t>
            </a:r>
            <a:r>
              <a:rPr lang="en-US" altLang="zh-TW" dirty="0" smtClean="0"/>
              <a:t> 31:3 CU5</a:t>
            </a:r>
            <a:r>
              <a:rPr lang="en-US" altLang="zh-TW" dirty="0" smtClean="0"/>
              <a:t>)</a:t>
            </a:r>
          </a:p>
          <a:p>
            <a:r>
              <a:rPr lang="zh-CN" altLang="en-US" b="1" dirty="0" smtClean="0"/>
              <a:t>以西结书</a:t>
            </a:r>
            <a:r>
              <a:rPr lang="en-US" altLang="zh-CN" b="1" dirty="0" smtClean="0"/>
              <a:t>20:9</a:t>
            </a:r>
            <a:endParaRPr lang="en-US" altLang="zh-TW" b="1" dirty="0" smtClean="0"/>
          </a:p>
          <a:p>
            <a:pPr lvl="1"/>
            <a:r>
              <a:rPr lang="zh-TW" altLang="en-US" dirty="0" smtClean="0"/>
              <a:t>我卻為我名的緣故沒有這樣行、免得我名在他們所住的列國人眼前被褻瀆、我領他們出埃及地、在這列國人的眼前將自己向他們顯現。 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87727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神爱，只因为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祂要爱。神就是爱！</a:t>
            </a:r>
            <a:endParaRPr lang="en-A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“爱”与“恶”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爱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乃是“比较喜爱”，而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恶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则是相比之下对另一个比较冷淡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b="1" dirty="0" smtClean="0"/>
              <a:t>路</a:t>
            </a:r>
            <a:r>
              <a:rPr lang="zh-CN" altLang="en-US" b="1" dirty="0" smtClean="0"/>
              <a:t>加福音十四</a:t>
            </a:r>
            <a:r>
              <a:rPr lang="en-US" altLang="zh-CN" b="1" dirty="0" smtClean="0"/>
              <a:t>26</a:t>
            </a:r>
          </a:p>
          <a:p>
            <a:pPr lvl="1"/>
            <a:r>
              <a:rPr lang="zh-TW" altLang="en-US" dirty="0" smtClean="0"/>
              <a:t>人到我這裡來、若不愛我勝過愛自己的父母、妻子、兒女、弟兄、姐妹和自己的性命、就不能作我的門徒</a:t>
            </a:r>
            <a:r>
              <a:rPr lang="zh-TW" altLang="en-US" dirty="0" smtClean="0"/>
              <a:t>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1073</Words>
  <Application>Microsoft Office PowerPoint</Application>
  <PresentationFormat>On-screen Show (4:3)</PresentationFormat>
  <Paragraphs>81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锲而不舍的爱</vt:lpstr>
      <vt:lpstr>父子的爱</vt:lpstr>
      <vt:lpstr>夫妻的爱</vt:lpstr>
      <vt:lpstr>锲而不舍的爱</vt:lpstr>
      <vt:lpstr>历史背景</vt:lpstr>
      <vt:lpstr>Slide 6</vt:lpstr>
      <vt:lpstr>神的绝对主权</vt:lpstr>
      <vt:lpstr>神为自己的缘故爱以色列</vt:lpstr>
      <vt:lpstr>“爱”与“恶”</vt:lpstr>
      <vt:lpstr>Slide 10</vt:lpstr>
      <vt:lpstr>神公义的爱</vt:lpstr>
      <vt:lpstr>Slide 12</vt:lpstr>
      <vt:lpstr>神普世的爱</vt:lpstr>
      <vt:lpstr>神普世的爱</vt:lpstr>
      <vt:lpstr>我们的回应：全心回应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ＫｉａＴｅｃｋ</dc:creator>
  <cp:lastModifiedBy>KiaTeck Tan</cp:lastModifiedBy>
  <cp:revision>234</cp:revision>
  <dcterms:created xsi:type="dcterms:W3CDTF">2014-01-18T02:06:02Z</dcterms:created>
  <dcterms:modified xsi:type="dcterms:W3CDTF">2014-11-15T16:45:24Z</dcterms:modified>
</cp:coreProperties>
</file>