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53" r:id="rId3"/>
    <p:sldId id="358" r:id="rId4"/>
    <p:sldId id="357" r:id="rId5"/>
    <p:sldId id="365" r:id="rId6"/>
    <p:sldId id="359" r:id="rId7"/>
    <p:sldId id="362" r:id="rId8"/>
    <p:sldId id="363" r:id="rId9"/>
    <p:sldId id="360" r:id="rId10"/>
    <p:sldId id="364" r:id="rId11"/>
    <p:sldId id="355" r:id="rId12"/>
    <p:sldId id="34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59" autoAdjust="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1F2E6-1B27-424D-BCD0-9F63966901CC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FDEED-5882-4A85-A9AB-531619962951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6C313-4CF5-4DD5-A967-26DAB7907DEF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CD316-9952-47D5-BD0E-D3E02FD8548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4</a:t>
            </a:fld>
            <a:endParaRPr lang="en-S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6</a:t>
            </a:fld>
            <a:endParaRPr lang="en-S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8</a:t>
            </a:fld>
            <a:endParaRPr lang="en-S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杨锡锵</a:t>
            </a:r>
            <a:r>
              <a:rPr lang="zh-CN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牧师的分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析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10</a:t>
            </a:fld>
            <a:endParaRPr lang="en-S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总结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弟兄姐妹，朋友们，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愿主祝福他的话语。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12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5C89-55CF-4E46-9AC9-71C82D12CFA7}" type="datetimeFigureOut">
              <a:rPr lang="en-SG" smtClean="0"/>
              <a:pPr/>
              <a:t>10/11/2014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37112"/>
            <a:ext cx="9144000" cy="72008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zh-CN" altLang="en-US" sz="4400" b="1" dirty="0" smtClean="0">
                <a:solidFill>
                  <a:srgbClr val="FFFF00"/>
                </a:solidFill>
              </a:rPr>
              <a:t>马太福音十一 </a:t>
            </a:r>
            <a:r>
              <a:rPr lang="en-US" altLang="zh-CN" sz="4400" b="1" dirty="0" smtClean="0">
                <a:solidFill>
                  <a:srgbClr val="FFFF00"/>
                </a:solidFill>
              </a:rPr>
              <a:t>25-30</a:t>
            </a:r>
            <a:endParaRPr lang="en-SG" sz="4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8064896" cy="2088232"/>
          </a:xfrm>
        </p:spPr>
        <p:txBody>
          <a:bodyPr>
            <a:normAutofit/>
          </a:bodyPr>
          <a:lstStyle/>
          <a:p>
            <a:r>
              <a:rPr lang="zh-CN" altLang="en-US" sz="6600" b="1" dirty="0" smtClean="0">
                <a:solidFill>
                  <a:srgbClr val="C00000"/>
                </a:solidFill>
              </a:rPr>
              <a:t>重新得力的安息</a:t>
            </a:r>
            <a:endParaRPr lang="en-SG" sz="6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88639"/>
          <a:ext cx="8712968" cy="6463809"/>
        </p:xfrm>
        <a:graphic>
          <a:graphicData uri="http://schemas.openxmlformats.org/drawingml/2006/table">
            <a:tbl>
              <a:tblPr/>
              <a:tblGrid>
                <a:gridCol w="4320480"/>
                <a:gridCol w="4392488"/>
              </a:tblGrid>
              <a:tr h="525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400" b="1" dirty="0" smtClean="0">
                          <a:latin typeface="Calibri"/>
                          <a:ea typeface="Arial Unicode MS"/>
                          <a:cs typeface="Arial"/>
                        </a:rPr>
                        <a:t>马太</a:t>
                      </a:r>
                      <a:r>
                        <a:rPr lang="en-US" altLang="zh-CN" sz="2400" b="1" dirty="0" smtClean="0">
                          <a:latin typeface="Calibri"/>
                          <a:ea typeface="Arial Unicode MS"/>
                          <a:cs typeface="Arial"/>
                        </a:rPr>
                        <a:t>11:27-30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400" b="1" dirty="0" smtClean="0">
                          <a:latin typeface="Calibri"/>
                          <a:ea typeface="Arial Unicode MS"/>
                          <a:cs typeface="Arial"/>
                        </a:rPr>
                        <a:t>马太</a:t>
                      </a:r>
                      <a:r>
                        <a:rPr lang="en-US" altLang="zh-CN" sz="2400" b="1" dirty="0" smtClean="0">
                          <a:latin typeface="Calibri"/>
                          <a:ea typeface="Arial Unicode MS"/>
                          <a:cs typeface="Arial"/>
                        </a:rPr>
                        <a:t>28:18-20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18492"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十一</a:t>
                      </a:r>
                      <a:r>
                        <a:rPr lang="en-A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27</a:t>
                      </a:r>
                    </a:p>
                    <a:p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一切所有的、都是我父交付我的</a:t>
                      </a:r>
                      <a:endParaRPr lang="en-AU" sz="2800" dirty="0">
                        <a:latin typeface="Calibri"/>
                        <a:ea typeface="汉鼎简楷体" pitchFamily="49" charset="-122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廿八</a:t>
                      </a:r>
                      <a:r>
                        <a:rPr lang="en-A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18</a:t>
                      </a:r>
                    </a:p>
                    <a:p>
                      <a:r>
                        <a:rPr lang="zh-TW" alt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天上地下所有的權柄、都賜給我了</a:t>
                      </a:r>
                      <a:endParaRPr lang="en-AU" sz="2800" b="0" dirty="0">
                        <a:latin typeface="Calibri"/>
                        <a:ea typeface="汉鼎简楷体" pitchFamily="49" charset="-122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237"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十一</a:t>
                      </a:r>
                      <a:r>
                        <a:rPr lang="en-A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28</a:t>
                      </a:r>
                    </a:p>
                    <a:p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凡勞苦擔重擔的人、可以到我這裡來、我就使你們得安息。</a:t>
                      </a:r>
                      <a:endParaRPr lang="en-AU" sz="2800" b="1" dirty="0">
                        <a:latin typeface="Calibri"/>
                        <a:ea typeface="汉鼎简楷体" pitchFamily="49" charset="-122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廿八</a:t>
                      </a:r>
                      <a:r>
                        <a:rPr lang="en-A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19</a:t>
                      </a:r>
                    </a:p>
                    <a:p>
                      <a:r>
                        <a:rPr lang="zh-TW" alt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你們要去 </a:t>
                      </a:r>
                      <a:endParaRPr lang="en-AU" sz="2800" b="1" dirty="0">
                        <a:latin typeface="Calibri"/>
                        <a:ea typeface="汉鼎简楷体" pitchFamily="49" charset="-122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2552"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十一</a:t>
                      </a:r>
                      <a:r>
                        <a:rPr lang="en-A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29</a:t>
                      </a:r>
                    </a:p>
                    <a:p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我心裡柔和謙卑、你們當負我的軛、學我的樣式、</a:t>
                      </a:r>
                      <a:endParaRPr lang="en-AU" sz="2800" b="0" dirty="0">
                        <a:latin typeface="Calibri"/>
                        <a:ea typeface="汉鼎简楷体" pitchFamily="49" charset="-122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廿八</a:t>
                      </a:r>
                      <a:r>
                        <a:rPr lang="en-A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19</a:t>
                      </a:r>
                    </a:p>
                    <a:p>
                      <a:r>
                        <a:rPr lang="zh-TW" alt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使萬民作我的門徒 </a:t>
                      </a:r>
                      <a:endParaRPr lang="en-AU" sz="2800" b="0" dirty="0">
                        <a:latin typeface="Calibri"/>
                        <a:ea typeface="汉鼎简楷体" pitchFamily="49" charset="-122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7273"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十一</a:t>
                      </a:r>
                      <a:r>
                        <a:rPr lang="en-A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30</a:t>
                      </a:r>
                    </a:p>
                    <a:p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我的軛是容易的、我的擔子是輕省的。</a:t>
                      </a:r>
                      <a:endParaRPr lang="en-AU" sz="2800" b="0" dirty="0">
                        <a:latin typeface="Calibri"/>
                        <a:ea typeface="汉鼎简楷体" pitchFamily="49" charset="-122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廿八</a:t>
                      </a:r>
                      <a:r>
                        <a:rPr lang="en-A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汉鼎简楷体" pitchFamily="49" charset="-122"/>
                          <a:cs typeface="+mn-cs"/>
                        </a:rPr>
                        <a:t>20</a:t>
                      </a:r>
                    </a:p>
                    <a:p>
                      <a:r>
                        <a:rPr lang="zh-TW" alt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我就常與你們同在、直到世界的末了</a:t>
                      </a:r>
                      <a:endParaRPr lang="en-AU" sz="2800" b="0" dirty="0">
                        <a:latin typeface="Calibri"/>
                        <a:ea typeface="汉鼎简楷体" pitchFamily="49" charset="-122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zh-CN" altLang="en-US" b="1" u="sng" dirty="0" smtClean="0"/>
              <a:t>重新得力的安息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80920" cy="547260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耶稣邀请我们到他那里得享安息</a:t>
            </a:r>
            <a:endParaRPr lang="en-US" altLang="zh-CN" dirty="0" smtClean="0"/>
          </a:p>
          <a:p>
            <a:r>
              <a:rPr lang="zh-CN" altLang="en-US" dirty="0" smtClean="0"/>
              <a:t>法利赛人守安息日，却忘了安息日的主</a:t>
            </a:r>
            <a:endParaRPr lang="en-US" altLang="zh-CN" dirty="0" smtClean="0"/>
          </a:p>
          <a:p>
            <a:r>
              <a:rPr lang="zh-CN" altLang="en-US" b="1" dirty="0" smtClean="0"/>
              <a:t>安息 </a:t>
            </a:r>
            <a:r>
              <a:rPr lang="en-US" altLang="zh-CN" b="1" dirty="0" smtClean="0"/>
              <a:t>=》 </a:t>
            </a:r>
            <a:r>
              <a:rPr lang="zh-CN" altLang="en-US" b="1" dirty="0" smtClean="0"/>
              <a:t>是让我们知道父</a:t>
            </a:r>
            <a:endParaRPr lang="en-US" altLang="zh-CN" b="1" dirty="0" smtClean="0"/>
          </a:p>
          <a:p>
            <a:pPr lvl="1"/>
            <a:r>
              <a:rPr lang="zh-CN" altLang="en-US" dirty="0" smtClean="0"/>
              <a:t>是一种关系上的知道。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出埃及记二</a:t>
            </a:r>
            <a:r>
              <a:rPr lang="en-US" altLang="zh-CN" dirty="0" smtClean="0"/>
              <a:t>24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25</a:t>
            </a:r>
            <a:r>
              <a:rPr lang="zh-CN" altLang="en-US" dirty="0" smtClean="0"/>
              <a:t>节：当以色列民在埃及遭受极大苦难的时候，他们向他们列祖的神哀求。他们的哀求达到耶和华神那里。很多人以为是神听见了他们的哀求才采取行动拯救他们。但却不知道其实神已经在他的永恒里定意要拯救他们，使他们得享安息。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因为是父先知道我们的需要</a:t>
            </a:r>
            <a:endParaRPr lang="en-A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2420888"/>
            <a:ext cx="7992888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rgbClr val="FFFF00"/>
                </a:solidFill>
              </a:rPr>
              <a:t>你愿意得享这</a:t>
            </a:r>
            <a:endParaRPr lang="en-US" altLang="zh-CN" sz="5400" b="1" dirty="0" smtClean="0">
              <a:solidFill>
                <a:srgbClr val="FFFF00"/>
              </a:solidFill>
            </a:endParaRPr>
          </a:p>
          <a:p>
            <a:pPr algn="ctr"/>
            <a:r>
              <a:rPr lang="zh-CN" altLang="en-US" sz="5400" b="1" smtClean="0">
                <a:solidFill>
                  <a:srgbClr val="FFFF00"/>
                </a:solidFill>
              </a:rPr>
              <a:t>重新</a:t>
            </a:r>
            <a:r>
              <a:rPr lang="zh-CN" altLang="en-US" sz="5400" b="1" dirty="0" smtClean="0">
                <a:solidFill>
                  <a:srgbClr val="FFFF00"/>
                </a:solidFill>
              </a:rPr>
              <a:t>得力的安息吗？</a:t>
            </a:r>
            <a:endParaRPr lang="zh-CN" altLang="en-US" sz="5400" b="1" dirty="0">
              <a:solidFill>
                <a:srgbClr val="FFFF0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332656"/>
            <a:ext cx="759695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b="1" dirty="0" smtClean="0">
                <a:solidFill>
                  <a:srgbClr val="C00000"/>
                </a:solidFill>
              </a:rPr>
              <a:t>基督徒能安息吗？</a:t>
            </a:r>
            <a:endParaRPr lang="en-AU" sz="7200" dirty="0"/>
          </a:p>
        </p:txBody>
      </p:sp>
      <p:pic>
        <p:nvPicPr>
          <p:cNvPr id="17410" name="Picture 2" descr="http://1.bp.blogspot.com/-EswUyxu06j8/TzuZybw9pFI/AAAAAAAAAbo/TrVZ0EF079U/s1600/bear+rest+in+H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20935"/>
            <a:ext cx="8064896" cy="53370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马太福音</a:t>
            </a:r>
            <a:r>
              <a:rPr lang="en-US" altLang="zh-CN" b="1" dirty="0" smtClean="0"/>
              <a:t>11:25-30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3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600" b="1" dirty="0" smtClean="0"/>
              <a:t>马太福音</a:t>
            </a:r>
            <a:r>
              <a:rPr lang="en-US" altLang="zh-CN" sz="3600" b="1" dirty="0" smtClean="0"/>
              <a:t>11:25-27</a:t>
            </a:r>
            <a:r>
              <a:rPr lang="zh-CN" altLang="en-US" sz="3600" b="1" dirty="0" smtClean="0"/>
              <a:t>：</a:t>
            </a:r>
            <a:endParaRPr lang="en-US" altLang="zh-CN" sz="3600" b="1" dirty="0" smtClean="0"/>
          </a:p>
          <a:p>
            <a:pPr marL="914400" lvl="1" indent="-514350"/>
            <a:r>
              <a:rPr lang="zh-CN" altLang="en-US" sz="3600" b="1" dirty="0" smtClean="0"/>
              <a:t>耶稣对父神的祷告</a:t>
            </a:r>
            <a:endParaRPr lang="en-US" altLang="zh-CN" sz="3600" b="1" dirty="0" smtClean="0"/>
          </a:p>
          <a:p>
            <a:pPr marL="914400" lvl="1" indent="-514350">
              <a:buNone/>
            </a:pPr>
            <a:endParaRPr lang="en-US" altLang="zh-CN" sz="3600" b="1" dirty="0" smtClean="0"/>
          </a:p>
          <a:p>
            <a:pPr marL="914400" lvl="1" indent="-514350">
              <a:buNone/>
            </a:pPr>
            <a:endParaRPr lang="en-US" altLang="zh-CN" sz="3600" b="1" dirty="0" smtClean="0"/>
          </a:p>
          <a:p>
            <a:pPr marL="914400" lvl="1" indent="-514350">
              <a:buNone/>
            </a:pPr>
            <a:endParaRPr lang="en-US" altLang="zh-CN" sz="3600" b="1" dirty="0" smtClean="0"/>
          </a:p>
          <a:p>
            <a:pPr marL="914400" lvl="1" indent="-514350">
              <a:buNone/>
            </a:pPr>
            <a:endParaRPr lang="en-US" altLang="zh-CN" sz="3600" b="1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 smtClean="0"/>
              <a:t>马太福音</a:t>
            </a:r>
            <a:r>
              <a:rPr lang="en-US" altLang="zh-CN" sz="3600" b="1" dirty="0" smtClean="0"/>
              <a:t>11:28-30</a:t>
            </a:r>
          </a:p>
          <a:p>
            <a:pPr marL="914400" lvl="1" indent="-514350"/>
            <a:r>
              <a:rPr lang="zh-CN" altLang="en-US" sz="3600" b="1" dirty="0" smtClean="0"/>
              <a:t>耶稣对众人的邀请</a:t>
            </a:r>
            <a:endParaRPr lang="en-AU" sz="3600" b="1" dirty="0"/>
          </a:p>
        </p:txBody>
      </p:sp>
      <p:sp>
        <p:nvSpPr>
          <p:cNvPr id="4" name="Up-Down Arrow 3"/>
          <p:cNvSpPr/>
          <p:nvPr/>
        </p:nvSpPr>
        <p:spPr>
          <a:xfrm>
            <a:off x="1619672" y="2564904"/>
            <a:ext cx="1008112" cy="230425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3203848" y="2924944"/>
            <a:ext cx="5940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u="sng" dirty="0" smtClean="0">
                <a:solidFill>
                  <a:srgbClr val="FF0000"/>
                </a:solidFill>
              </a:rPr>
              <a:t>共同主题</a:t>
            </a:r>
            <a:endParaRPr lang="en-US" altLang="zh-CN" sz="2400" b="1" u="sng" dirty="0" smtClean="0">
              <a:solidFill>
                <a:srgbClr val="FF0000"/>
              </a:solidFill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</a:rPr>
              <a:t>婴孩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: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不起眼，微小的，无能为力的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</a:rPr>
              <a:t>耶稣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: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柔和、谦卑（马太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5:3-10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–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登山宝训）</a:t>
            </a:r>
            <a:endParaRPr lang="en-A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5127"/>
            <a:ext cx="8839200" cy="637287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b="1" baseline="30000" dirty="0" smtClean="0"/>
              <a:t>25 </a:t>
            </a:r>
            <a:r>
              <a:rPr lang="zh-TW" altLang="en-US" b="1" dirty="0" smtClean="0"/>
              <a:t>那時、耶穌說、父阿、天地的主、我感謝你、因為你將這些事、向聰明通達人、就藏起來、向嬰孩、就顯出來</a:t>
            </a:r>
            <a:r>
              <a:rPr lang="zh-CN" altLang="en-US" b="1" dirty="0" smtClean="0"/>
              <a:t>。</a:t>
            </a:r>
            <a:r>
              <a:rPr lang="zh-TW" altLang="en-US" b="1" dirty="0" smtClean="0"/>
              <a:t> </a:t>
            </a:r>
            <a:endParaRPr lang="en-US" altLang="zh-TW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b="1" baseline="30000" dirty="0" smtClean="0"/>
              <a:t>26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父阿、是的、因為你的美意本是如此。 </a:t>
            </a:r>
            <a:endParaRPr lang="en-US" altLang="zh-TW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b="1" baseline="30000" dirty="0" smtClean="0"/>
              <a:t>27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一切所有的、都是我父交付我的</a:t>
            </a:r>
            <a:r>
              <a:rPr lang="zh-CN" altLang="en-US" b="1" dirty="0" smtClean="0"/>
              <a:t>。</a:t>
            </a:r>
            <a:r>
              <a:rPr lang="zh-TW" altLang="en-US" b="1" dirty="0" smtClean="0"/>
              <a:t>除了父、沒有人知道子</a:t>
            </a:r>
            <a:r>
              <a:rPr lang="zh-CN" altLang="en-US" b="1" dirty="0" smtClean="0"/>
              <a:t>。</a:t>
            </a:r>
            <a:r>
              <a:rPr lang="zh-TW" altLang="en-US" b="1" dirty="0" smtClean="0"/>
              <a:t>除了子和子所願意指示的、沒有人知道父</a:t>
            </a:r>
            <a:r>
              <a:rPr lang="zh-CN" altLang="en-US" b="1" dirty="0" smtClean="0"/>
              <a:t>。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23462"/>
            <a:ext cx="3219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【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马太福音</a:t>
            </a:r>
            <a:r>
              <a:rPr lang="en-US" altLang="zh-CN" sz="2400" b="1" dirty="0" smtClean="0"/>
              <a:t>11 :25-27</a:t>
            </a:r>
            <a:r>
              <a:rPr lang="en-US" altLang="zh-CN" sz="2400" dirty="0" smtClean="0">
                <a:solidFill>
                  <a:srgbClr val="0070C0"/>
                </a:solidFill>
              </a:rPr>
              <a:t>】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4725144"/>
            <a:ext cx="79208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2800" b="1" dirty="0" smtClean="0">
                <a:solidFill>
                  <a:srgbClr val="FF0000"/>
                </a:solidFill>
              </a:rPr>
              <a:t>耶稣宣称父神有绝对主权照着他自己的旨意向一群人启示，却又向另一群人影藏。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2800" b="1" dirty="0" smtClean="0">
                <a:solidFill>
                  <a:srgbClr val="FF0000"/>
                </a:solidFill>
              </a:rPr>
              <a:t>耶稣宣称他是父神的全权代表。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2800" b="1" dirty="0" smtClean="0">
                <a:solidFill>
                  <a:srgbClr val="FF0000"/>
                </a:solidFill>
              </a:rPr>
              <a:t>耶稣宣称只有父完全认识子，知道子。</a:t>
            </a:r>
            <a:endParaRPr lang="en-AU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Matthew 11:2</a:t>
            </a:r>
            <a:r>
              <a:rPr lang="en-US" altLang="zh-CN" dirty="0" smtClean="0"/>
              <a:t>-24</a:t>
            </a:r>
            <a:r>
              <a:rPr lang="en-US" dirty="0" smtClean="0"/>
              <a:t> </a:t>
            </a:r>
            <a:r>
              <a:rPr lang="zh-CN" altLang="en-US" dirty="0" smtClean="0"/>
              <a:t>。。。 </a:t>
            </a:r>
            <a:r>
              <a:rPr lang="zh-TW" altLang="en-US" dirty="0" smtClean="0"/>
              <a:t>我可用甚麼比這世代呢</a:t>
            </a:r>
            <a:r>
              <a:rPr lang="zh-CN" altLang="en-US" dirty="0" smtClean="0"/>
              <a:t>？</a:t>
            </a:r>
            <a:r>
              <a:rPr lang="zh-TW" altLang="en-US" dirty="0" smtClean="0"/>
              <a:t>好像孩童坐在街市上、招呼同伴、說、 </a:t>
            </a:r>
            <a:r>
              <a:rPr lang="en-US" altLang="zh-TW" baseline="30000" dirty="0" smtClean="0"/>
              <a:t>17</a:t>
            </a:r>
            <a:r>
              <a:rPr lang="en-US" altLang="zh-TW" dirty="0" smtClean="0"/>
              <a:t> </a:t>
            </a:r>
            <a:r>
              <a:rPr lang="zh-TW" altLang="en-US" dirty="0" smtClean="0"/>
              <a:t>我們向你們吹笛、你們不跳舞．我們向你們舉哀、你們不捶胸。 </a:t>
            </a:r>
            <a:r>
              <a:rPr lang="en-US" altLang="zh-TW" baseline="30000" dirty="0" smtClean="0"/>
              <a:t>18</a:t>
            </a:r>
            <a:r>
              <a:rPr lang="en-US" altLang="zh-TW" dirty="0" smtClean="0"/>
              <a:t> </a:t>
            </a:r>
            <a:r>
              <a:rPr lang="zh-TW" altLang="en-US" dirty="0" smtClean="0"/>
              <a:t>約翰來了、也不喫、也不喝、人就說他是被鬼附著的。 </a:t>
            </a:r>
            <a:r>
              <a:rPr lang="en-US" altLang="zh-TW" baseline="30000" dirty="0" smtClean="0"/>
              <a:t>19</a:t>
            </a:r>
            <a:r>
              <a:rPr lang="en-US" altLang="zh-TW" dirty="0" smtClean="0"/>
              <a:t> </a:t>
            </a:r>
            <a:r>
              <a:rPr lang="zh-TW" altLang="en-US" dirty="0" smtClean="0"/>
              <a:t>人子來了、也喫、也喝、人又說他是貪食好酒的人、是稅吏和罪人的朋友．但智慧之子、總以智慧為是。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baseline="30000" dirty="0" smtClean="0"/>
              <a:t>20</a:t>
            </a:r>
            <a:r>
              <a:rPr lang="en-US" altLang="zh-TW" dirty="0" smtClean="0"/>
              <a:t> </a:t>
            </a:r>
            <a:r>
              <a:rPr lang="zh-TW" altLang="en-US" dirty="0" smtClean="0"/>
              <a:t>耶穌在諸城中行了許多異能、那些城的人終不悔改</a:t>
            </a:r>
            <a:r>
              <a:rPr lang="zh-CN" altLang="en-US" dirty="0" smtClean="0"/>
              <a:t>。。。    。。。</a:t>
            </a:r>
            <a:r>
              <a:rPr lang="zh-TW" altLang="en-US" dirty="0" smtClean="0"/>
              <a:t> </a:t>
            </a:r>
            <a:r>
              <a:rPr lang="en-US" altLang="zh-TW" baseline="30000" dirty="0" smtClean="0"/>
              <a:t>24</a:t>
            </a:r>
            <a:r>
              <a:rPr lang="en-US" altLang="zh-TW" dirty="0" smtClean="0"/>
              <a:t> </a:t>
            </a:r>
            <a:r>
              <a:rPr lang="zh-TW" altLang="en-US" dirty="0" smtClean="0"/>
              <a:t>但我告訴你們、當審判的日子、所多瑪所受的、比你還容易受呢。 </a:t>
            </a:r>
            <a:r>
              <a:rPr lang="en-US" altLang="zh-TW" dirty="0" smtClean="0"/>
              <a:t>(Mat 11:16 CU5)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5127"/>
            <a:ext cx="8524056" cy="637287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600" b="1" baseline="30000" dirty="0" smtClean="0"/>
              <a:t>28</a:t>
            </a:r>
            <a:r>
              <a:rPr lang="en-US" altLang="zh-TW" sz="3600" b="1" dirty="0" smtClean="0"/>
              <a:t> </a:t>
            </a:r>
            <a:r>
              <a:rPr lang="zh-TW" altLang="en-US" sz="3600" b="1" dirty="0" smtClean="0"/>
              <a:t>凡勞苦擔重擔的人、可以到我這裡來、我就使你們得安息。 </a:t>
            </a:r>
            <a:endParaRPr lang="en-US" altLang="zh-TW" sz="3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600" b="1" baseline="30000" dirty="0" smtClean="0"/>
              <a:t>29</a:t>
            </a:r>
            <a:r>
              <a:rPr lang="en-US" altLang="zh-TW" sz="3600" b="1" dirty="0" smtClean="0"/>
              <a:t> </a:t>
            </a:r>
            <a:r>
              <a:rPr lang="zh-TW" altLang="en-US" sz="3600" b="1" dirty="0" smtClean="0"/>
              <a:t>我心裡柔和 謙卑、你們當負我的 軛、學我的樣式、這樣、你們心裡就必得享安息。 </a:t>
            </a:r>
            <a:endParaRPr lang="en-US" altLang="zh-TW" sz="3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600" b="1" baseline="30000" dirty="0" smtClean="0"/>
              <a:t>30</a:t>
            </a:r>
            <a:r>
              <a:rPr lang="en-US" altLang="zh-TW" sz="3600" b="1" dirty="0" smtClean="0"/>
              <a:t> </a:t>
            </a:r>
            <a:r>
              <a:rPr lang="zh-TW" altLang="en-US" sz="3600" b="1" dirty="0" smtClean="0"/>
              <a:t>因為我的軛是容易的、我的擔子是輕省的。 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23462"/>
            <a:ext cx="3219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【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马太福音</a:t>
            </a:r>
            <a:r>
              <a:rPr lang="en-US" altLang="zh-CN" sz="2400" b="1" dirty="0" smtClean="0"/>
              <a:t>11 :28-30</a:t>
            </a:r>
            <a:r>
              <a:rPr lang="en-US" altLang="zh-CN" sz="2400" dirty="0" smtClean="0">
                <a:solidFill>
                  <a:srgbClr val="0070C0"/>
                </a:solidFill>
              </a:rPr>
              <a:t>】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Matthew 12:1 </a:t>
            </a:r>
            <a:r>
              <a:rPr lang="en-US" altLang="zh-CN" dirty="0" smtClean="0"/>
              <a:t>-14</a:t>
            </a:r>
            <a:r>
              <a:rPr lang="zh-TW" altLang="en-US" dirty="0" smtClean="0"/>
              <a:t>那時、耶穌在安息日、從麥地經過．他的門徒餓了、就掐起麥穗來喫。 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 </a:t>
            </a:r>
            <a:r>
              <a:rPr lang="zh-TW" altLang="en-US" dirty="0" smtClean="0"/>
              <a:t>法利賽人看見、就對耶穌說、看哪、你的門徒作安息日不可作的事了</a:t>
            </a:r>
            <a:r>
              <a:rPr lang="zh-CN" altLang="en-US" dirty="0" smtClean="0"/>
              <a:t>。。。  。。。</a:t>
            </a:r>
            <a:r>
              <a:rPr lang="zh-TW" altLang="en-US" dirty="0" smtClean="0"/>
              <a:t> </a:t>
            </a:r>
            <a:r>
              <a:rPr lang="en-US" altLang="zh-TW" baseline="30000" dirty="0" smtClean="0"/>
              <a:t>8</a:t>
            </a:r>
            <a:r>
              <a:rPr lang="en-US" altLang="zh-TW" dirty="0" smtClean="0"/>
              <a:t> </a:t>
            </a:r>
            <a:r>
              <a:rPr lang="zh-TW" altLang="en-US" dirty="0" smtClean="0"/>
              <a:t>因為人子是安息日的主。 </a:t>
            </a:r>
            <a:endParaRPr lang="en-US" altLang="zh-TW" dirty="0" smtClean="0"/>
          </a:p>
          <a:p>
            <a:pPr>
              <a:buNone/>
            </a:pPr>
            <a:r>
              <a:rPr lang="en-US" altLang="zh-TW" baseline="30000" dirty="0" smtClean="0"/>
              <a:t>9</a:t>
            </a:r>
            <a:r>
              <a:rPr lang="en-US" altLang="zh-TW" dirty="0" smtClean="0"/>
              <a:t> </a:t>
            </a:r>
            <a:r>
              <a:rPr lang="zh-TW" altLang="en-US" dirty="0" smtClean="0"/>
              <a:t>耶穌離開那地方、進了一個會堂． </a:t>
            </a:r>
            <a:r>
              <a:rPr lang="en-US" altLang="zh-TW" baseline="30000" dirty="0" smtClean="0"/>
              <a:t>10</a:t>
            </a:r>
            <a:r>
              <a:rPr lang="en-US" altLang="zh-TW" dirty="0" smtClean="0"/>
              <a:t> </a:t>
            </a:r>
            <a:r>
              <a:rPr lang="zh-TW" altLang="en-US" dirty="0" smtClean="0"/>
              <a:t>那裡有一個人枯乾了一隻手。有人問耶穌說、安息日治病、可以不可以．意思是要控告他。 </a:t>
            </a:r>
            <a:r>
              <a:rPr lang="en-US" altLang="zh-TW" baseline="30000" dirty="0" smtClean="0"/>
              <a:t>11</a:t>
            </a:r>
            <a:r>
              <a:rPr lang="en-US" altLang="zh-TW" dirty="0" smtClean="0"/>
              <a:t> </a:t>
            </a:r>
            <a:r>
              <a:rPr lang="zh-TW" altLang="en-US" dirty="0" smtClean="0"/>
              <a:t>耶穌說、你們中間誰有一隻羊、當安息日掉在坑裡、不把他抓住拉上來呢。 </a:t>
            </a:r>
            <a:r>
              <a:rPr lang="en-US" altLang="zh-TW" baseline="30000" dirty="0" smtClean="0"/>
              <a:t>12</a:t>
            </a:r>
            <a:r>
              <a:rPr lang="en-US" altLang="zh-TW" dirty="0" smtClean="0"/>
              <a:t> </a:t>
            </a:r>
            <a:r>
              <a:rPr lang="zh-TW" altLang="en-US" dirty="0" smtClean="0"/>
              <a:t>人比羊何等貴重呢</a:t>
            </a:r>
            <a:r>
              <a:rPr lang="en-US" altLang="zh-TW" dirty="0" smtClean="0"/>
              <a:t> </a:t>
            </a:r>
            <a:r>
              <a:rPr lang="zh-CN" altLang="en-US" dirty="0" smtClean="0"/>
              <a:t>？</a:t>
            </a:r>
            <a:r>
              <a:rPr lang="zh-TW" altLang="en-US" dirty="0" smtClean="0"/>
              <a:t>所以在安息日作善事是可以的。 </a:t>
            </a:r>
            <a:r>
              <a:rPr lang="en-US" altLang="zh-TW" baseline="30000" dirty="0" smtClean="0"/>
              <a:t>13</a:t>
            </a:r>
            <a:r>
              <a:rPr lang="en-US" altLang="zh-TW" dirty="0" smtClean="0"/>
              <a:t> </a:t>
            </a:r>
            <a:r>
              <a:rPr lang="zh-TW" altLang="en-US" dirty="0" smtClean="0"/>
              <a:t>於是對那人說、伸出手來．他把手一伸、手就復了原、和那隻手一樣。 </a:t>
            </a:r>
            <a:r>
              <a:rPr lang="en-US" altLang="zh-TW" baseline="30000" dirty="0" smtClean="0"/>
              <a:t>14</a:t>
            </a:r>
            <a:r>
              <a:rPr lang="en-US" altLang="zh-TW" dirty="0" smtClean="0"/>
              <a:t> </a:t>
            </a:r>
            <a:r>
              <a:rPr lang="zh-TW" altLang="en-US" dirty="0" smtClean="0"/>
              <a:t>法利賽人出去、商議怎樣可以除滅耶穌。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5127"/>
            <a:ext cx="4635624" cy="6372873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600" b="1" baseline="30000" dirty="0" smtClean="0"/>
              <a:t>28</a:t>
            </a:r>
            <a:r>
              <a:rPr lang="en-US" altLang="zh-TW" sz="3600" b="1" dirty="0" smtClean="0"/>
              <a:t> </a:t>
            </a:r>
            <a:r>
              <a:rPr lang="zh-TW" altLang="en-US" sz="3600" b="1" dirty="0" smtClean="0"/>
              <a:t>凡勞苦擔重擔的人、可以到我這裡來、我就使你們得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安息</a:t>
            </a:r>
            <a:r>
              <a:rPr lang="zh-TW" altLang="en-US" sz="3600" b="1" dirty="0" smtClean="0"/>
              <a:t>。</a:t>
            </a:r>
            <a:endParaRPr lang="en-US" altLang="zh-TW" sz="3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600" b="1" baseline="30000" dirty="0" smtClean="0"/>
              <a:t>29</a:t>
            </a:r>
            <a:r>
              <a:rPr lang="en-US" altLang="zh-TW" sz="3600" b="1" dirty="0" smtClean="0"/>
              <a:t> </a:t>
            </a:r>
            <a:r>
              <a:rPr lang="zh-TW" altLang="en-US" sz="3600" b="1" dirty="0" smtClean="0"/>
              <a:t>我心裡柔和 謙卑、你們當負我的 軛、學我的樣式、這樣、你們心裡就必得享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安息</a:t>
            </a:r>
            <a:r>
              <a:rPr lang="zh-TW" altLang="en-US" sz="3600" b="1" dirty="0" smtClean="0"/>
              <a:t>。 </a:t>
            </a:r>
            <a:endParaRPr lang="en-US" altLang="zh-TW" sz="3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600" b="1" baseline="30000" dirty="0" smtClean="0"/>
              <a:t>30</a:t>
            </a:r>
            <a:r>
              <a:rPr lang="en-US" altLang="zh-TW" sz="3600" b="1" dirty="0" smtClean="0"/>
              <a:t> </a:t>
            </a:r>
            <a:r>
              <a:rPr lang="zh-TW" altLang="en-US" sz="3600" b="1" dirty="0" smtClean="0"/>
              <a:t>因為我的軛是容易的、我的擔子是輕省的。 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23462"/>
            <a:ext cx="3219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【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马太福音</a:t>
            </a:r>
            <a:r>
              <a:rPr lang="en-US" altLang="zh-CN" sz="2400" b="1" dirty="0" smtClean="0"/>
              <a:t>11 :28-30</a:t>
            </a:r>
            <a:r>
              <a:rPr lang="en-US" altLang="zh-CN" sz="2400" dirty="0" smtClean="0">
                <a:solidFill>
                  <a:srgbClr val="0070C0"/>
                </a:solidFill>
              </a:rPr>
              <a:t>】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1772816"/>
            <a:ext cx="428396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动词：重新得力的休息</a:t>
            </a:r>
            <a:endParaRPr lang="en-AU" sz="32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4221088"/>
            <a:ext cx="428396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名词：从劳苦中的休息</a:t>
            </a:r>
            <a:endParaRPr lang="en-A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144" y="908720"/>
            <a:ext cx="2962672" cy="1143000"/>
          </a:xfrm>
        </p:spPr>
        <p:txBody>
          <a:bodyPr>
            <a:normAutofit/>
          </a:bodyPr>
          <a:lstStyle/>
          <a:p>
            <a:r>
              <a:rPr lang="zh-CN" altLang="en-US" sz="6600" b="1" dirty="0" smtClean="0"/>
              <a:t>轭</a:t>
            </a:r>
            <a:endParaRPr lang="en-AU" sz="6600" b="1" dirty="0"/>
          </a:p>
        </p:txBody>
      </p:sp>
      <p:pic>
        <p:nvPicPr>
          <p:cNvPr id="1026" name="Picture 2" descr="fullplate 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5472608" cy="410445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725144"/>
            <a:ext cx="9144000" cy="76944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代表：压在身上的权力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1302</Words>
  <Application>Microsoft Office PowerPoint</Application>
  <PresentationFormat>On-screen Show (4:3)</PresentationFormat>
  <Paragraphs>77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重新得力的安息</vt:lpstr>
      <vt:lpstr>Slide 2</vt:lpstr>
      <vt:lpstr>马太福音11:25-30</vt:lpstr>
      <vt:lpstr>Slide 4</vt:lpstr>
      <vt:lpstr>Slide 5</vt:lpstr>
      <vt:lpstr>Slide 6</vt:lpstr>
      <vt:lpstr>Slide 7</vt:lpstr>
      <vt:lpstr>Slide 8</vt:lpstr>
      <vt:lpstr>轭</vt:lpstr>
      <vt:lpstr>Slide 10</vt:lpstr>
      <vt:lpstr>重新得力的安息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ＫｉａＴｅｃｋ</dc:creator>
  <cp:lastModifiedBy>KiaTeck Tan</cp:lastModifiedBy>
  <cp:revision>221</cp:revision>
  <dcterms:created xsi:type="dcterms:W3CDTF">2014-01-18T02:06:02Z</dcterms:created>
  <dcterms:modified xsi:type="dcterms:W3CDTF">2014-11-09T22:18:26Z</dcterms:modified>
</cp:coreProperties>
</file>