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66" r:id="rId5"/>
    <p:sldId id="273" r:id="rId6"/>
    <p:sldId id="259" r:id="rId7"/>
    <p:sldId id="260" r:id="rId8"/>
    <p:sldId id="261" r:id="rId9"/>
    <p:sldId id="268" r:id="rId10"/>
    <p:sldId id="269" r:id="rId11"/>
    <p:sldId id="262" r:id="rId12"/>
    <p:sldId id="270" r:id="rId13"/>
    <p:sldId id="271" r:id="rId14"/>
    <p:sldId id="263" r:id="rId15"/>
    <p:sldId id="264" r:id="rId16"/>
    <p:sldId id="265" r:id="rId17"/>
    <p:sldId id="272" r:id="rId18"/>
    <p:sldId id="274" r:id="rId19"/>
    <p:sldId id="26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D568908-7C79-49F7-9631-85CCD5D80660}" type="datetimeFigureOut">
              <a:rPr lang="en-US" smtClean="0"/>
              <a:pPr/>
              <a:t>12/13/2014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6AE0E7B-30AF-414E-A227-B7D8F2983B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8908-7C79-49F7-9631-85CCD5D80660}" type="datetimeFigureOut">
              <a:rPr lang="en-US" smtClean="0"/>
              <a:pPr/>
              <a:t>12/13/2014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E0E7B-30AF-414E-A227-B7D8F2983B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8908-7C79-49F7-9631-85CCD5D80660}" type="datetimeFigureOut">
              <a:rPr lang="en-US" smtClean="0"/>
              <a:pPr/>
              <a:t>12/13/2014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E0E7B-30AF-414E-A227-B7D8F2983B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8908-7C79-49F7-9631-85CCD5D80660}" type="datetimeFigureOut">
              <a:rPr lang="en-US" smtClean="0"/>
              <a:pPr/>
              <a:t>12/13/2014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E0E7B-30AF-414E-A227-B7D8F2983B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D568908-7C79-49F7-9631-85CCD5D80660}" type="datetimeFigureOut">
              <a:rPr lang="en-US" smtClean="0"/>
              <a:pPr/>
              <a:t>12/13/2014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6AE0E7B-30AF-414E-A227-B7D8F2983B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8908-7C79-49F7-9631-85CCD5D80660}" type="datetimeFigureOut">
              <a:rPr lang="en-US" smtClean="0"/>
              <a:pPr/>
              <a:t>12/13/2014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E0E7B-30AF-414E-A227-B7D8F2983B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8908-7C79-49F7-9631-85CCD5D80660}" type="datetimeFigureOut">
              <a:rPr lang="en-US" smtClean="0"/>
              <a:pPr/>
              <a:t>12/13/2014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E0E7B-30AF-414E-A227-B7D8F2983B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8908-7C79-49F7-9631-85CCD5D80660}" type="datetimeFigureOut">
              <a:rPr lang="en-US" smtClean="0"/>
              <a:pPr/>
              <a:t>12/13/2014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E0E7B-30AF-414E-A227-B7D8F2983B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8908-7C79-49F7-9631-85CCD5D80660}" type="datetimeFigureOut">
              <a:rPr lang="en-US" smtClean="0"/>
              <a:pPr/>
              <a:t>12/13/2014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E0E7B-30AF-414E-A227-B7D8F2983B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8908-7C79-49F7-9631-85CCD5D80660}" type="datetimeFigureOut">
              <a:rPr lang="en-US" smtClean="0"/>
              <a:pPr/>
              <a:t>12/13/2014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E0E7B-30AF-414E-A227-B7D8F2983B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8908-7C79-49F7-9631-85CCD5D80660}" type="datetimeFigureOut">
              <a:rPr lang="en-US" smtClean="0"/>
              <a:pPr/>
              <a:t>12/13/2014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E0E7B-30AF-414E-A227-B7D8F2983B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D568908-7C79-49F7-9631-85CCD5D80660}" type="datetimeFigureOut">
              <a:rPr lang="en-US" smtClean="0"/>
              <a:pPr/>
              <a:t>12/13/2014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6AE0E7B-30AF-414E-A227-B7D8F2983B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hunan.voc.com.cn/article/201310/201310151442479862.html#-1,-1,NEX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au/url?sa=i&amp;rct=j&amp;q=&amp;esrc=s&amp;source=images&amp;cd=&amp;cad=rja&amp;uact=8&amp;ved=0CAcQjRw&amp;url=http://gzdaily.dayoo.com/html/2011-03/13/content_1290178.htm&amp;ei=hgSMVKudHtbd8AWw3ILwCw&amp;bvm=bv.81828268,d.dGc&amp;psig=AFQjCNEP7142IW6HDeHZUwm0DvbNflwJwg&amp;ust=141854870302023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google.com.au/url?sa=i&amp;rct=j&amp;q=&amp;esrc=s&amp;source=images&amp;cd=&amp;cad=rja&amp;uact=8&amp;ved=0CAcQjRw&amp;url=http://tieba.baidu.com/p/1024551847&amp;ei=vQSMVOeYDcyj8AW_j4LIBw&amp;bvm=bv.81828268,d.dGc&amp;psig=AFQjCNE_L8fQNM_TH66oG30aW7dc6e0puQ&amp;ust=141854867498071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au/url?sa=i&amp;rct=j&amp;q=&amp;esrc=s&amp;source=images&amp;cd=&amp;cad=rja&amp;uact=8&amp;ved=0CAcQjRw&amp;url=http://www.news.com.au/finance/real-estate/westpac-boss-buys-9m-mansion/story-e6frfmd0-1225857922867&amp;ei=fgaMVPObIIbk8gWr-YLgAw&amp;bvm=bv.81828268,d.dGc&amp;psig=AFQjCNHkDwcR6W_CXUs0DLgPKJzJm0WMnw&amp;ust=1418549243763531" TargetMode="External"/><Relationship Id="rId2" Type="http://schemas.openxmlformats.org/officeDocument/2006/relationships/hyperlink" Target="http://www.google.com.au/url?sa=i&amp;rct=j&amp;q=&amp;esrc=s&amp;source=images&amp;cd=&amp;cad=rja&amp;uact=8&amp;ved=0CAcQjRw&amp;url=http://www.news.com.au/finance/real-estate/westpac-boss-buys-9m-mansion/story-e6frfmd0-1225857922867&amp;ei=5QWMVJbWNILn8AWJjoHwCQ&amp;bvm=bv.81828268,d.dGc&amp;psig=AFQjCNFivCrWslOyvBOBQ9qLvP-uBFKjwg&amp;ust=141854906874270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z="4000" b="1" dirty="0" smtClean="0">
                <a:latin typeface="Calibri"/>
                <a:ea typeface="SimSun"/>
                <a:cs typeface="Times New Roman"/>
              </a:rPr>
              <a:t>在耶稣基督的恩典和知识上长进</a:t>
            </a:r>
            <a:r>
              <a:rPr lang="en-US" sz="4000" b="1" dirty="0" smtClean="0">
                <a:latin typeface="Calibri"/>
                <a:ea typeface="SimSun"/>
                <a:cs typeface="Times New Roman"/>
              </a:rPr>
              <a:t/>
            </a:r>
            <a:br>
              <a:rPr lang="en-US" sz="4000" b="1" dirty="0" smtClean="0">
                <a:latin typeface="Calibri"/>
                <a:ea typeface="SimSun"/>
                <a:cs typeface="Times New Roman"/>
              </a:rPr>
            </a:b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z="2800" dirty="0" smtClean="0">
                <a:latin typeface="Calibri"/>
                <a:ea typeface="SimSun"/>
                <a:cs typeface="Times New Roman"/>
              </a:rPr>
              <a:t>彼得后书</a:t>
            </a:r>
            <a:r>
              <a:rPr lang="en-US" sz="2800" dirty="0" smtClean="0">
                <a:latin typeface="Calibri"/>
                <a:ea typeface="SimSun"/>
                <a:cs typeface="Times New Roman"/>
              </a:rPr>
              <a:t> 3</a:t>
            </a:r>
            <a:r>
              <a:rPr lang="zh-CN" altLang="en-US" sz="2800" dirty="0" smtClean="0">
                <a:latin typeface="Calibri"/>
                <a:ea typeface="SimSun"/>
                <a:cs typeface="Times New Roman"/>
              </a:rPr>
              <a:t>：</a:t>
            </a:r>
            <a:r>
              <a:rPr lang="en-US" sz="2800" dirty="0" smtClean="0">
                <a:latin typeface="Calibri"/>
                <a:ea typeface="SimSun"/>
                <a:cs typeface="Times New Roman"/>
              </a:rPr>
              <a:t>14-18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9906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Calibri"/>
                <a:ea typeface="SimSun"/>
                <a:cs typeface="Times New Roman"/>
              </a:rPr>
              <a:t/>
            </a:r>
            <a:br>
              <a:rPr lang="en-US" altLang="zh-CN" b="1" dirty="0" smtClean="0">
                <a:latin typeface="Calibri"/>
                <a:ea typeface="SimSun"/>
                <a:cs typeface="Times New Roman"/>
              </a:rPr>
            </a:br>
            <a:r>
              <a:rPr lang="en-US" altLang="zh-CN" b="1" dirty="0" smtClean="0">
                <a:latin typeface="Calibri"/>
                <a:ea typeface="SimSun"/>
                <a:cs typeface="Times New Roman"/>
              </a:rPr>
              <a:t/>
            </a:r>
            <a:br>
              <a:rPr lang="en-US" altLang="zh-CN" b="1" dirty="0" smtClean="0">
                <a:latin typeface="Calibri"/>
                <a:ea typeface="SimSun"/>
                <a:cs typeface="Times New Roman"/>
              </a:rPr>
            </a:br>
            <a:r>
              <a:rPr lang="en-US" altLang="zh-CN" b="1" dirty="0" smtClean="0">
                <a:latin typeface="Calibri"/>
                <a:ea typeface="SimSun"/>
                <a:cs typeface="Times New Roman"/>
              </a:rPr>
              <a:t/>
            </a:r>
            <a:br>
              <a:rPr lang="en-US" altLang="zh-CN" b="1" dirty="0" smtClean="0">
                <a:latin typeface="Calibri"/>
                <a:ea typeface="SimSun"/>
                <a:cs typeface="Times New Roman"/>
              </a:rPr>
            </a:b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  </a:t>
            </a:r>
            <a:r>
              <a:rPr lang="en-US" altLang="zh-CN" b="1" dirty="0" smtClean="0">
                <a:latin typeface="Calibri"/>
                <a:ea typeface="SimSun"/>
                <a:cs typeface="Times New Roman"/>
              </a:rPr>
              <a:t/>
            </a:r>
            <a:br>
              <a:rPr lang="en-US" altLang="zh-CN" b="1" dirty="0" smtClean="0">
                <a:latin typeface="Calibri"/>
                <a:ea typeface="SimSun"/>
                <a:cs typeface="Times New Roman"/>
              </a:rPr>
            </a:br>
            <a:r>
              <a:rPr lang="en-US" altLang="zh-CN" b="1" dirty="0" smtClean="0">
                <a:latin typeface="Calibri"/>
                <a:ea typeface="SimSun"/>
                <a:cs typeface="Times New Roman"/>
              </a:rPr>
              <a:t/>
            </a:r>
            <a:br>
              <a:rPr lang="en-US" altLang="zh-CN" b="1" dirty="0" smtClean="0">
                <a:latin typeface="Calibri"/>
                <a:ea typeface="SimSun"/>
                <a:cs typeface="Times New Roman"/>
              </a:rPr>
            </a:b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彼得前书</a:t>
            </a:r>
            <a:r>
              <a:rPr lang="en-US" altLang="en-US" b="1" dirty="0" smtClean="0">
                <a:latin typeface="Calibri"/>
                <a:ea typeface="SimSun"/>
                <a:cs typeface="Times New Roman"/>
              </a:rPr>
              <a:t>5</a:t>
            </a: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：</a:t>
            </a:r>
            <a:r>
              <a:rPr lang="en-US" altLang="en-US" b="1" dirty="0" smtClean="0">
                <a:latin typeface="Calibri"/>
                <a:ea typeface="SimSun"/>
                <a:cs typeface="Times New Roman"/>
              </a:rPr>
              <a:t>10 </a:t>
            </a:r>
            <a:br>
              <a:rPr lang="en-US" altLang="en-US" b="1" dirty="0" smtClean="0">
                <a:latin typeface="Calibri"/>
                <a:ea typeface="SimSun"/>
                <a:cs typeface="Times New Roman"/>
              </a:rPr>
            </a:br>
            <a:endParaRPr lang="en-US" altLang="en-US" b="1" dirty="0" smtClean="0">
              <a:latin typeface="Calibri"/>
              <a:ea typeface="SimSu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229600" cy="4937760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dirty="0" smtClean="0">
                <a:latin typeface="Calibri"/>
                <a:ea typeface="SimSun"/>
                <a:cs typeface="Times New Roman"/>
              </a:rPr>
              <a:t>“</a:t>
            </a:r>
            <a:r>
              <a:rPr lang="zh-CN" altLang="en-US" sz="3600" b="1" dirty="0" smtClean="0">
                <a:latin typeface="Calibri"/>
                <a:ea typeface="SimSun"/>
                <a:cs typeface="Times New Roman"/>
              </a:rPr>
              <a:t>那 赐 诸 般 恩 典 的 神 曾 在 基 督 里 召 你 们 ， 得 享 祂 永 远 的 荣 耀 ， 等 你 们 </a:t>
            </a:r>
            <a:r>
              <a:rPr lang="zh-CN" altLang="en-US" sz="3600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暂 受</a:t>
            </a:r>
            <a:r>
              <a:rPr lang="zh-CN" altLang="en-US" sz="3600" b="1" dirty="0" smtClean="0">
                <a:latin typeface="Calibri"/>
                <a:ea typeface="SimSun"/>
                <a:cs typeface="Times New Roman"/>
              </a:rPr>
              <a:t> 苦 难 之 後 ， 必 要 亲 自 成 全 你 们 ， 坚 固 你 们 ， 赐 力 量 给 你 们 。</a:t>
            </a:r>
            <a:r>
              <a:rPr lang="en-US" sz="3600" b="1" dirty="0" smtClean="0">
                <a:latin typeface="Calibri"/>
                <a:ea typeface="SimSun"/>
                <a:cs typeface="Times New Roman"/>
              </a:rPr>
              <a:t>”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3600" b="1" dirty="0">
              <a:latin typeface="Calibri"/>
              <a:ea typeface="SimSu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不认主的。</a:t>
            </a:r>
            <a:r>
              <a:rPr lang="en-US" b="1" dirty="0" smtClean="0">
                <a:latin typeface="Calibri"/>
                <a:ea typeface="SimSun"/>
                <a:cs typeface="Times New Roman"/>
              </a:rPr>
              <a:t> 2</a:t>
            </a: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：</a:t>
            </a:r>
            <a:r>
              <a:rPr lang="en-US" b="1" dirty="0" smtClean="0">
                <a:latin typeface="Calibri"/>
                <a:ea typeface="SimSun"/>
                <a:cs typeface="Times New Roman"/>
              </a:rPr>
              <a:t>1</a:t>
            </a: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从 前 在 百 姓 中 有 假 先 知 起 来 ， 将 来 在 你 们 中 间 也 必 有 假 师 傅 ， 私 自 引 进 陷 害 人 的 异 端 ， 连 买 他 们 的 主 他 们 也 不 承 认 ， 自 取 速 速 的 灭 亡 。</a:t>
            </a:r>
            <a:endParaRPr lang="en-US" b="1" dirty="0" smtClean="0">
              <a:latin typeface="Calibri"/>
              <a:ea typeface="SimSun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贪心取利的。</a:t>
            </a:r>
            <a:r>
              <a:rPr lang="en-US" b="1" dirty="0" smtClean="0">
                <a:latin typeface="Calibri"/>
                <a:ea typeface="SimSun"/>
                <a:cs typeface="Times New Roman"/>
              </a:rPr>
              <a:t> 2</a:t>
            </a: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：</a:t>
            </a:r>
            <a:r>
              <a:rPr lang="en-US" b="1" dirty="0" smtClean="0">
                <a:latin typeface="Calibri"/>
                <a:ea typeface="SimSun"/>
                <a:cs typeface="Times New Roman"/>
              </a:rPr>
              <a:t>3</a:t>
            </a: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他 们 因 有 贪 心 ， 要 用 捏 造 的 言 语 在 你 们 身 上 取 利 。 他 们 的 刑 罚 ， 自 古 以 来 并 不 迟 延 ； 他 们 的 灭 亡 也 必 速 速 来 到</a:t>
            </a:r>
            <a:endParaRPr lang="en-US" b="1" dirty="0" smtClean="0">
              <a:latin typeface="Calibri"/>
              <a:ea typeface="SimSun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不相信主再来的应许</a:t>
            </a:r>
            <a:r>
              <a:rPr lang="en-US" b="1" dirty="0" smtClean="0">
                <a:latin typeface="Calibri"/>
                <a:ea typeface="SimSun"/>
                <a:cs typeface="Times New Roman"/>
              </a:rPr>
              <a:t> 3</a:t>
            </a: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：</a:t>
            </a:r>
            <a:r>
              <a:rPr lang="en-US" b="1" dirty="0" smtClean="0">
                <a:latin typeface="Calibri"/>
                <a:ea typeface="SimSun"/>
                <a:cs typeface="Times New Roman"/>
              </a:rPr>
              <a:t>3-4 </a:t>
            </a: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 第 一 要 紧 的 ， 该 知 道 在 末 世 必 有 好 讥 诮 的 人 随 从 自 己 的 私 欲 出 来 讥 诮 说 ：「 主 要 降 临 的 应 许 在 那 里 呢 ？ 因 为 从 列 祖 睡 了 以 来 ， 万 物 与 起 初 创 造 的 时 候 仍 是 一 样 。 」</a:t>
            </a:r>
            <a:endParaRPr lang="en-US" b="1" dirty="0">
              <a:latin typeface="Calibri"/>
              <a:ea typeface="SimSu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ABC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Four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Corners       </a:t>
            </a:r>
            <a:r>
              <a:rPr lang="en-US" altLang="zh-CN" sz="2000" dirty="0" smtClean="0"/>
              <a:t>Monday 28th July 2014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Cult of Horror</a:t>
            </a:r>
          </a:p>
          <a:p>
            <a:endParaRPr lang="en-US" dirty="0"/>
          </a:p>
        </p:txBody>
      </p:sp>
      <p:pic>
        <p:nvPicPr>
          <p:cNvPr id="136194" name="Picture 2" descr="Cult of Horro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700808"/>
            <a:ext cx="5256584" cy="2951067"/>
          </a:xfrm>
          <a:prstGeom prst="rect">
            <a:avLst/>
          </a:prstGeom>
          <a:noFill/>
        </p:spPr>
      </p:pic>
      <p:pic>
        <p:nvPicPr>
          <p:cNvPr id="136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717032"/>
            <a:ext cx="4248472" cy="2382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Calibri"/>
                <a:ea typeface="SimSun"/>
                <a:cs typeface="Times New Roman"/>
              </a:rPr>
              <a:t>为什么要在耶稣基督的知识和恩典上长进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 smtClean="0">
                <a:latin typeface="Calibri"/>
                <a:ea typeface="SimSun"/>
                <a:cs typeface="Times New Roman"/>
              </a:rPr>
              <a:t>在基督的恩典和知识上的长进，</a:t>
            </a:r>
            <a:r>
              <a:rPr lang="zh-CN" altLang="en-US" dirty="0" smtClean="0">
                <a:ea typeface="Calibri"/>
                <a:cs typeface="Times New Roman"/>
              </a:rPr>
              <a:t> </a:t>
            </a:r>
            <a:r>
              <a:rPr lang="zh-CN" altLang="en-US" dirty="0" smtClean="0">
                <a:latin typeface="Calibri"/>
                <a:ea typeface="SimSun"/>
                <a:cs typeface="Times New Roman"/>
              </a:rPr>
              <a:t>是认识神的每一个基督徒生命成长的必然</a:t>
            </a:r>
            <a:r>
              <a:rPr lang="en-US" altLang="zh-CN" dirty="0" smtClean="0">
                <a:latin typeface="Calibri"/>
                <a:ea typeface="SimSun"/>
                <a:cs typeface="Times New Roman"/>
              </a:rPr>
              <a:t>,</a:t>
            </a:r>
            <a:r>
              <a:rPr lang="zh-CN" altLang="en-US" dirty="0" smtClean="0">
                <a:latin typeface="Calibri"/>
                <a:ea typeface="SimSun"/>
                <a:cs typeface="Times New Roman"/>
              </a:rPr>
              <a:t>不但可以对神有更多的认识，</a:t>
            </a:r>
            <a:r>
              <a:rPr lang="zh-CN" altLang="en-US" dirty="0" smtClean="0">
                <a:ea typeface="Calibri"/>
                <a:cs typeface="Times New Roman"/>
              </a:rPr>
              <a:t> </a:t>
            </a:r>
            <a:r>
              <a:rPr lang="zh-CN" altLang="en-US" dirty="0" smtClean="0">
                <a:latin typeface="Calibri"/>
                <a:ea typeface="SimSun"/>
                <a:cs typeface="Times New Roman"/>
              </a:rPr>
              <a:t>领受神更大的恩典，更可以让我们面对各样的环境</a:t>
            </a:r>
            <a:r>
              <a:rPr lang="zh-CN" altLang="en-US" dirty="0" smtClean="0">
                <a:ea typeface="Calibri"/>
                <a:cs typeface="Times New Roman"/>
              </a:rPr>
              <a:t> </a:t>
            </a:r>
            <a:r>
              <a:rPr lang="zh-CN" altLang="en-US" dirty="0" smtClean="0">
                <a:latin typeface="Calibri"/>
                <a:ea typeface="SimSun"/>
                <a:cs typeface="Times New Roman"/>
              </a:rPr>
              <a:t>来为主作见证。</a:t>
            </a:r>
            <a:endParaRPr lang="en-US" altLang="zh-CN" dirty="0" smtClean="0">
              <a:latin typeface="Calibri"/>
              <a:ea typeface="SimSun"/>
              <a:cs typeface="Times New Roman"/>
            </a:endParaRPr>
          </a:p>
          <a:p>
            <a:r>
              <a:rPr lang="zh-CN" altLang="en-US" dirty="0" smtClean="0">
                <a:latin typeface="Calibri"/>
                <a:ea typeface="SimSun"/>
                <a:cs typeface="SimSun"/>
              </a:rPr>
              <a:t>我们只有不断地在基督的恩典和知识上长进才能抵挡引诱，在我们已有的真道上坚固。</a:t>
            </a:r>
            <a:endParaRPr lang="en-US" altLang="zh-CN" dirty="0" smtClean="0">
              <a:latin typeface="Calibri"/>
              <a:ea typeface="SimSun"/>
              <a:cs typeface="SimSun"/>
            </a:endParaRPr>
          </a:p>
          <a:p>
            <a:r>
              <a:rPr lang="zh-CN" altLang="en-US" dirty="0" smtClean="0">
                <a:latin typeface="Calibri"/>
                <a:ea typeface="SimSun"/>
                <a:cs typeface="Times New Roman"/>
              </a:rPr>
              <a:t>在基督的恩典和知识上不断长进， 能让我们丰丰富富地进入神永远的国</a:t>
            </a:r>
            <a:r>
              <a:rPr lang="zh-CN" altLang="en-US" dirty="0" smtClean="0">
                <a:latin typeface="Calibri"/>
                <a:ea typeface="SimSun"/>
                <a:cs typeface="Times New Roman"/>
              </a:rPr>
              <a:t>度</a:t>
            </a:r>
            <a:r>
              <a:rPr lang="zh-CN" altLang="en-US" dirty="0" smtClean="0">
                <a:latin typeface="Calibri"/>
                <a:ea typeface="SimSun"/>
                <a:cs typeface="Times New Roman"/>
              </a:rPr>
              <a:t>，</a:t>
            </a:r>
            <a:r>
              <a:rPr lang="zh-CN" altLang="en-US" dirty="0" smtClean="0">
                <a:latin typeface="Calibri"/>
                <a:ea typeface="SimSun"/>
                <a:cs typeface="Times New Roman"/>
              </a:rPr>
              <a:t>同时也能像彼得一样安然见主。 </a:t>
            </a:r>
            <a:endParaRPr lang="en-US" dirty="0" smtClean="0">
              <a:latin typeface="Calibri"/>
              <a:ea typeface="SimSun"/>
              <a:cs typeface="Times New Roman"/>
            </a:endParaRPr>
          </a:p>
          <a:p>
            <a:endParaRPr lang="en-US" dirty="0" smtClean="0">
              <a:latin typeface="Calibri"/>
              <a:ea typeface="SimSun"/>
              <a:cs typeface="Times New Roman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彼得后书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AU" b="1" dirty="0" smtClean="0">
                <a:latin typeface="Calibri"/>
                <a:ea typeface="SimSun"/>
                <a:cs typeface="Times New Roman"/>
              </a:rPr>
              <a:t>1-1</a:t>
            </a: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作 耶 稣 基 督 仆 人 和 使 徒 的 西 门 彼 得 ，写 信 给 那 因 我 们 的 神 和 </a:t>
            </a:r>
            <a:r>
              <a:rPr lang="zh-CN" altLang="en-US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救 主 耶 稣 基 督 </a:t>
            </a: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之 义 ， 与 我 们 同 得 一 样 宝 贵 信 心 的 人 。</a:t>
            </a:r>
            <a:endParaRPr lang="en-US" b="1" dirty="0" smtClean="0">
              <a:latin typeface="Calibri"/>
              <a:ea typeface="SimSun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latin typeface="Calibri"/>
                <a:ea typeface="SimSun"/>
                <a:cs typeface="Times New Roman"/>
              </a:rPr>
              <a:t>1-11 </a:t>
            </a: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这 样 ， 必 叫 你 们 丰 丰 富 富 的 得 以 进 入 我 们 </a:t>
            </a:r>
            <a:r>
              <a:rPr lang="zh-CN" altLang="en-US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主</a:t>
            </a:r>
            <a:r>
              <a:rPr lang="en-US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 </a:t>
            </a:r>
            <a:r>
              <a:rPr lang="zh-CN" altLang="en-US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救 主 耶 稣 基 督 </a:t>
            </a: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永 远 的 国 。</a:t>
            </a:r>
            <a:endParaRPr lang="en-US" b="1" dirty="0" smtClean="0">
              <a:latin typeface="Calibri"/>
              <a:ea typeface="SimSun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latin typeface="Calibri"/>
                <a:ea typeface="SimSun"/>
                <a:cs typeface="Times New Roman"/>
              </a:rPr>
              <a:t>2-20</a:t>
            </a: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倘 若 他 们 因 认 识 </a:t>
            </a:r>
            <a:r>
              <a:rPr lang="zh-CN" altLang="en-US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主</a:t>
            </a:r>
            <a:r>
              <a:rPr lang="en-US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  </a:t>
            </a:r>
            <a:r>
              <a:rPr lang="zh-CN" altLang="en-US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救 主 耶 稣 基 督 </a:t>
            </a: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， 得 以 脱 离 世 上 的 污 秽 ， 後 来 又 在 其 中 被 缠 住 、 制 伏 ， 他 们 末 後 的 景 况 就 比 先 前 更 不 好 了 。</a:t>
            </a:r>
            <a:endParaRPr lang="en-US" b="1" dirty="0" smtClean="0">
              <a:latin typeface="Calibri"/>
              <a:ea typeface="SimSun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latin typeface="Calibri"/>
                <a:ea typeface="SimSun"/>
                <a:cs typeface="Times New Roman"/>
              </a:rPr>
              <a:t>3-2</a:t>
            </a: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叫 你 们 记 念 圣 先 知 预 先 所 说 的 话 和 </a:t>
            </a:r>
            <a:r>
              <a:rPr lang="zh-CN" altLang="en-US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主 救 主 </a:t>
            </a: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的 命 令 ， 就 是 使 徒 所 传 给 你 们 的 。</a:t>
            </a:r>
            <a:endParaRPr lang="en-US" b="1" dirty="0" smtClean="0">
              <a:latin typeface="Calibri"/>
              <a:ea typeface="SimSun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latin typeface="Calibri"/>
                <a:ea typeface="SimSun"/>
                <a:cs typeface="Times New Roman"/>
              </a:rPr>
              <a:t>3-18  </a:t>
            </a: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你 们 却 要 在 我 们 </a:t>
            </a:r>
            <a:r>
              <a:rPr lang="zh-CN" altLang="en-US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主</a:t>
            </a:r>
            <a:r>
              <a:rPr lang="en-US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 </a:t>
            </a:r>
            <a:r>
              <a:rPr lang="zh-CN" altLang="en-US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救 主 耶 稣 基 督 </a:t>
            </a: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的 恩 典 和 知 识 上 有 长 进 。 愿 荣 耀 归 给 他 ， 从 今 直 到 永 远 。 阿 们 ！</a:t>
            </a:r>
            <a:endParaRPr lang="en-US" b="1" dirty="0">
              <a:latin typeface="Calibri"/>
              <a:ea typeface="SimSu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US" sz="3200" b="1" dirty="0" smtClean="0">
                <a:latin typeface="Calibri"/>
                <a:ea typeface="SimSun"/>
                <a:cs typeface="Times New Roman"/>
              </a:rPr>
              <a:t>1</a:t>
            </a:r>
            <a:r>
              <a:rPr lang="zh-CN" altLang="en-US" sz="3200" b="1" dirty="0" smtClean="0">
                <a:latin typeface="Calibri"/>
                <a:ea typeface="SimSun"/>
                <a:cs typeface="Times New Roman"/>
              </a:rPr>
              <a:t>：</a:t>
            </a:r>
            <a:r>
              <a:rPr lang="en-US" sz="3200" b="1" dirty="0" smtClean="0">
                <a:latin typeface="Calibri"/>
                <a:ea typeface="SimSun"/>
                <a:cs typeface="Times New Roman"/>
              </a:rPr>
              <a:t>5</a:t>
            </a:r>
            <a:r>
              <a:rPr lang="zh-CN" altLang="en-US" sz="3200" b="1" dirty="0" smtClean="0">
                <a:latin typeface="Calibri"/>
                <a:ea typeface="SimSun"/>
                <a:cs typeface="Times New Roman"/>
              </a:rPr>
              <a:t>正 因 这 缘 故 ， 你 们 要 </a:t>
            </a:r>
            <a:r>
              <a:rPr lang="zh-CN" altLang="en-US" sz="3200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分 外 地 殷 勤</a:t>
            </a:r>
            <a:endParaRPr lang="en-US" sz="3200" b="1" dirty="0" smtClean="0">
              <a:solidFill>
                <a:srgbClr val="FF0000"/>
              </a:solidFill>
              <a:latin typeface="Calibri"/>
              <a:ea typeface="SimSun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US" sz="3200" b="1" dirty="0" smtClean="0">
                <a:latin typeface="Calibri"/>
                <a:ea typeface="SimSun"/>
                <a:cs typeface="Times New Roman"/>
              </a:rPr>
              <a:t>1</a:t>
            </a:r>
            <a:r>
              <a:rPr lang="zh-CN" altLang="en-US" sz="3200" b="1" dirty="0" smtClean="0">
                <a:latin typeface="Calibri"/>
                <a:ea typeface="SimSun"/>
                <a:cs typeface="Times New Roman"/>
              </a:rPr>
              <a:t>：</a:t>
            </a:r>
            <a:r>
              <a:rPr lang="en-US" sz="3200" b="1" dirty="0" smtClean="0">
                <a:latin typeface="Calibri"/>
                <a:ea typeface="SimSun"/>
                <a:cs typeface="Times New Roman"/>
              </a:rPr>
              <a:t>10</a:t>
            </a:r>
            <a:r>
              <a:rPr lang="zh-CN" altLang="en-US" sz="3200" b="1" dirty="0" smtClean="0">
                <a:latin typeface="Calibri"/>
                <a:ea typeface="SimSun"/>
                <a:cs typeface="Times New Roman"/>
              </a:rPr>
              <a:t>所 以 弟 兄 们 ， </a:t>
            </a:r>
            <a:r>
              <a:rPr lang="zh-CN" altLang="en-US" sz="3200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应 当 更 加 殷 勤 </a:t>
            </a:r>
            <a:r>
              <a:rPr lang="zh-CN" altLang="en-US" sz="3200" b="1" dirty="0" smtClean="0">
                <a:latin typeface="Calibri"/>
                <a:ea typeface="SimSun"/>
                <a:cs typeface="Times New Roman"/>
              </a:rPr>
              <a:t>， 使 你 们 所 蒙 的 恩 召 和 拣 选 坚 定 不 移 。 你 们 若 行 这 几 样 ， 就 永 不 失 脚 。</a:t>
            </a:r>
            <a:endParaRPr lang="en-US" sz="3200" b="1" dirty="0" smtClean="0">
              <a:latin typeface="Calibri"/>
              <a:ea typeface="SimSun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smtClean="0">
                <a:latin typeface="Calibri"/>
                <a:ea typeface="SimSun"/>
                <a:cs typeface="Times New Roman"/>
              </a:rPr>
              <a:t>3</a:t>
            </a:r>
            <a:r>
              <a:rPr lang="zh-CN" altLang="en-US" sz="3200" b="1" dirty="0" smtClean="0">
                <a:latin typeface="Calibri"/>
                <a:ea typeface="SimSun"/>
                <a:cs typeface="Times New Roman"/>
              </a:rPr>
              <a:t>：亲 爱 的 弟 兄 阿 ， 你 们 既 盼 望 这 些 事 ， </a:t>
            </a:r>
            <a:r>
              <a:rPr lang="zh-CN" altLang="en-US" sz="3200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就 当 殷 勤 </a:t>
            </a:r>
            <a:r>
              <a:rPr lang="zh-CN" altLang="en-US" sz="3200" b="1" dirty="0" smtClean="0">
                <a:latin typeface="Calibri"/>
                <a:ea typeface="SimSun"/>
                <a:cs typeface="Times New Roman"/>
              </a:rPr>
              <a:t>， 使 自 己 没 有 玷 污 ， 无 可 指 摘 ， 安 然 见 主</a:t>
            </a:r>
            <a:endParaRPr lang="en-US" sz="3200" b="1" dirty="0">
              <a:latin typeface="Calibri"/>
              <a:ea typeface="SimSu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zh-CN" altLang="en-US" sz="3600" b="1" dirty="0" smtClean="0">
                <a:latin typeface="Calibri"/>
                <a:ea typeface="SimSun"/>
                <a:cs typeface="Times New Roman"/>
              </a:rPr>
              <a:t>有 了 信 心 ， 又 要 加 上 </a:t>
            </a:r>
            <a:r>
              <a:rPr lang="zh-CN" altLang="en-US" sz="3600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德 行 </a:t>
            </a:r>
            <a:r>
              <a:rPr lang="zh-CN" altLang="en-US" sz="3600" b="1" dirty="0" smtClean="0">
                <a:latin typeface="Calibri"/>
                <a:ea typeface="SimSun"/>
                <a:cs typeface="Times New Roman"/>
              </a:rPr>
              <a:t>； 有 了 德 行 ， 又 要 加 上 </a:t>
            </a:r>
            <a:r>
              <a:rPr lang="zh-CN" altLang="en-US" sz="3600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知 识</a:t>
            </a:r>
            <a:r>
              <a:rPr lang="zh-CN" altLang="en-US" sz="3600" b="1" dirty="0" smtClean="0">
                <a:latin typeface="Calibri"/>
                <a:ea typeface="SimSun"/>
                <a:cs typeface="Times New Roman"/>
              </a:rPr>
              <a:t> ；有 了 知 识 ， 又 要 加 上 </a:t>
            </a:r>
            <a:r>
              <a:rPr lang="zh-CN" altLang="en-US" sz="3600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节 制</a:t>
            </a:r>
            <a:r>
              <a:rPr lang="zh-CN" altLang="en-US" sz="3600" b="1" dirty="0" smtClean="0">
                <a:latin typeface="Calibri"/>
                <a:ea typeface="SimSun"/>
                <a:cs typeface="Times New Roman"/>
              </a:rPr>
              <a:t> ； 有 了 节 制 ， 又 要 加 上 </a:t>
            </a:r>
            <a:r>
              <a:rPr lang="zh-CN" altLang="en-US" sz="3600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忍 耐</a:t>
            </a:r>
            <a:r>
              <a:rPr lang="zh-CN" altLang="en-US" sz="3600" b="1" dirty="0" smtClean="0">
                <a:latin typeface="Calibri"/>
                <a:ea typeface="SimSun"/>
                <a:cs typeface="Times New Roman"/>
              </a:rPr>
              <a:t> ； 有 了 忍 耐 ， 又 要 加 上 </a:t>
            </a:r>
            <a:r>
              <a:rPr lang="zh-CN" altLang="en-US" sz="3600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虔 敬</a:t>
            </a:r>
            <a:r>
              <a:rPr lang="zh-CN" altLang="en-US" sz="3600" b="1" dirty="0" smtClean="0">
                <a:latin typeface="Calibri"/>
                <a:ea typeface="SimSun"/>
                <a:cs typeface="Times New Roman"/>
              </a:rPr>
              <a:t> ；有 了 虔 敬 ， 又 要 加 上 </a:t>
            </a:r>
            <a:r>
              <a:rPr lang="zh-CN" altLang="en-US" sz="3600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爱 弟 兄 的 心 </a:t>
            </a:r>
            <a:r>
              <a:rPr lang="zh-CN" altLang="en-US" sz="3600" b="1" dirty="0" smtClean="0">
                <a:latin typeface="Calibri"/>
                <a:ea typeface="SimSun"/>
                <a:cs typeface="Times New Roman"/>
              </a:rPr>
              <a:t>； 有 了 爱 弟 兄 的 心 ， 又 要 加 上 </a:t>
            </a:r>
            <a:r>
              <a:rPr lang="zh-CN" altLang="en-US" sz="3600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爱 众 人 的 心 </a:t>
            </a:r>
            <a:r>
              <a:rPr lang="zh-CN" altLang="en-US" sz="3600" b="1" dirty="0" smtClean="0">
                <a:latin typeface="Calibri"/>
                <a:ea typeface="SimSun"/>
                <a:cs typeface="Times New Roman"/>
              </a:rPr>
              <a:t>；</a:t>
            </a:r>
            <a:endParaRPr lang="en-US" sz="3600" b="1" dirty="0">
              <a:latin typeface="Calibri"/>
              <a:ea typeface="SimSu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如何长进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 smtClean="0"/>
              <a:t>认识自己，常常记得自己的身份</a:t>
            </a:r>
            <a:r>
              <a:rPr lang="en-US" altLang="zh-CN" dirty="0" smtClean="0"/>
              <a:t>—</a:t>
            </a:r>
            <a:r>
              <a:rPr lang="zh-CN" altLang="en-US" dirty="0" smtClean="0"/>
              <a:t>主的仆人</a:t>
            </a:r>
            <a:endParaRPr lang="en-US" altLang="zh-CN" dirty="0" smtClean="0"/>
          </a:p>
          <a:p>
            <a:r>
              <a:rPr lang="zh-CN" altLang="en-US" dirty="0" smtClean="0"/>
              <a:t>要殷勤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德行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知识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节制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忍耐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虔敬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爱弟兄的心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爱众人的心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以</a:t>
            </a:r>
            <a:r>
              <a:rPr lang="zh-CN" altLang="en-US" dirty="0" smtClean="0"/>
              <a:t>弗所书</a:t>
            </a:r>
            <a:r>
              <a:rPr lang="en-US" dirty="0" smtClean="0"/>
              <a:t>4</a:t>
            </a:r>
            <a:r>
              <a:rPr lang="zh-CN" altLang="en-US" dirty="0" smtClean="0"/>
              <a:t>：</a:t>
            </a:r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sz="5400" dirty="0" smtClean="0"/>
              <a:t>直 等 到 我 们 众 人 在 真 道 上 同 归 於 一 ， 认 识 神 的 儿 子 ， 得 以 长 大 成 人 ， 满 有 基 督 长 成 的 身 量 </a:t>
            </a:r>
            <a:r>
              <a:rPr lang="zh-CN" altLang="en-US" sz="5400" dirty="0" smtClean="0"/>
              <a:t>。</a:t>
            </a:r>
            <a:endParaRPr lang="en-US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pPr>
              <a:buNone/>
            </a:pPr>
            <a:r>
              <a:rPr lang="zh-CN" altLang="en-US" sz="4400" dirty="0" smtClean="0"/>
              <a:t>第五立面</a:t>
            </a:r>
            <a:endParaRPr lang="en-US" altLang="zh-CN" sz="4400" dirty="0" smtClean="0"/>
          </a:p>
          <a:p>
            <a:pPr>
              <a:buNone/>
            </a:pPr>
            <a:endParaRPr lang="en-US" altLang="zh-CN" sz="4400" dirty="0" smtClean="0"/>
          </a:p>
          <a:p>
            <a:pPr>
              <a:buNone/>
            </a:pPr>
            <a:r>
              <a:rPr lang="zh-CN" altLang="en-US" sz="4400" dirty="0" smtClean="0"/>
              <a:t>和第五福音</a:t>
            </a:r>
            <a:endParaRPr lang="en-US" sz="4400" dirty="0"/>
          </a:p>
        </p:txBody>
      </p:sp>
      <p:pic>
        <p:nvPicPr>
          <p:cNvPr id="135176" name="Picture 8" descr="http://img1.voc.com.cn/UpLoadFile/2013/10/15/201310151442077018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1268760"/>
            <a:ext cx="3528392" cy="5032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https://encrypted-tbn0.gstatic.com/images?q=tbn:ANd9GcRBTy-VFU1-vdyUGbzebSHAqYYmweRvbXn91sQjk0uu0Td3yI0X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58416"/>
            <a:ext cx="4032448" cy="5849891"/>
          </a:xfrm>
          <a:prstGeom prst="rect">
            <a:avLst/>
          </a:prstGeom>
          <a:noFill/>
        </p:spPr>
      </p:pic>
      <p:pic>
        <p:nvPicPr>
          <p:cNvPr id="1028" name="Picture 4" descr="https://encrypted-tbn3.gstatic.com/images?q=tbn:ANd9GcQOZb0oxMkSk1pJy-vjrb2fB2gK-6hWZoSbZFr7PoIIOCOcMeDI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8" y="1772816"/>
            <a:ext cx="3630480" cy="33615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5956" name="AutoShape 4" descr="data:image/jpeg;base64,/9j/4AAQSkZJRgABAQAAAQABAAD/2wCEAAkGBxQTEhUUExMVFBUWFxgYFxYXGBwWFxwYGBgXFhoYHBcYHCggGhwlHBUUITEiJSkrLi4uFx8zODMsNygtLiwBCgoKDg0OGxAQGiwkHyQsLCwsLCwsLCwsLCwsLCwsLCwsLCwsLCwsLCwsLCwsLCwsLCwsLCwsLCwsLCwsLCwsLP/AABEIAKgBKwMBIgACEQEDEQH/xAAbAAACAwEBAQAAAAAAAAAAAAADBAECBQAGB//EAEMQAAEDAgQCCAQDBQYFBQAAAAEAAhEDIQQSMUEFURMiYXGBkaGxBjLB0ULh8BQjUnKyFTNigqLxB0NTY5I0g6PC0v/EABkBAAMBAQEAAAAAAAAAAAAAAAECAwAEBf/EACoRAAICAgEEAQMEAwEAAAAAAAABAhEDIRITMUFRYQQicTOBwdGRsfAy/9oADAMBAAIRAxEAPwDzVOrGwKO1w7ilWtVxbZdV0UqxnpANUYVI28UuasiIui0CRaJCVysZRovVqS2RKCypOoRqVONlToTPJKnQ7TDYOnHdyTbISNbDuGxVaTyDdGwdvBotqt7e5KvwLX3BMqoZeb3TlGnp2apbG7mZSw8G60MPhGuOkpirg9xur08O5uiDZlGhR2Eym2ikYMnSZCdZiGuMaFPsoxtqhYyjZi0arm2hadJoIBCPWwea4MLJe2pRJ3aUA9jXp0UZtNZ2A4iHEN3WxTdPatdBVMhokQiU2dqsweCI1ko8g0ULlLXgKxaFDWXQ5AoIWypDVIYisYipUaigarhXDFYU0OQKA5OatlRhTVi1bmwUCDVJaiBqmAmUhGrKhquGqwCmVlbFtIgNVXuhXLlm8RwBfdriD7pmnQqlFjxfKrkSXD8GWxm2WkQtGwSqxdwVYRjTVejTIB8aa5MU6vNKErg9NVh5UbLcK14kGCNpU0KLmuEhZTKi18Jjc0NI7j91GcZROjHKEnvQ261zoFzS12n+yXq4otJEByDTrEHNzU1FtFHNJ0azTAk3hL1HCq2GiHC4VGYxosAT3obsRrDYnQhaKa7gnKPgpTBGqfwjpNonSEtSrDe6bogA5mi/L8kXonFKx6mdnCD6I7aXJLCrmaDFx5Kn7TUbe0b2ndI26OhJIZ/ZwTcXRW0Y0so6YEzYW7kPGYl7CABY77JFJ2O4xqxxlIldVwJIM8kTB44O6pEOHhKdYecqcs0kUhhhI8rX4IZsVrYRuRnWMQtDoQNPuhHKTDgBNhO6dZeRN4VFhKQDhIuEwygl8PRLHSD1TqOSdFcKblJ9h1GK/wDRXoN1PRea44lV6ZNGORiSnjRZtJF6OEEV1La5V+nNkHmxoayKIVBW7FJqT2LLHLyCWWHgsVRS0rlWMCE8hC6VKkBOopEXNsglSpDVbKqJoR35KgKwCtC4FBsCJyqAEnxPEhrD1o7isM8YDQ13SHumBPbzU+Vdiig3s9WGhd0YWMOL030wSQLTHgvP1fihsm7/AAiElsdRR89ceRQ+kTmIwgmQDESBvylK9Gd10QmpdhGWZWTVPELPdSK5riE1WC2jW/aTKuK0rLbURM5Q4obkzUa5HpVYWOzEEJmnjOaSUR4yNQgRIUGue5Lsrg6FWc7mApfkc0cHxRzbEAiVstrB9xHd+S8vR1st/h9h3qUopsrHJJKrH9RoFamZbDm35lUY8o+q3SG67FqeHeHZiQ7tUnibqTodJbzN0ZjC2Y0UYqnnYQlcU+4VJrsP0sVInZUqUg4yblY/DahY/KQ4DQcpW80peKT0NzbWys+iG9jj8pAPaEcsQpi53TKhJNs6gXizgD2hMLqZlGbTVIuiMkUAlXDEVrFfIqcybg34AgKzQjCmrZEOqgLEwQCuGK4HYjMppXlGWGwLaasGIWHfJdrZxB5eBRhKHNyC4KJYMCoQqOrtgmc3YLkxsFjcT+L8LRJaXy+D1WgmCBMEiwKHUS7sVx+B/iOMbSaXPcABzWJhvizDlryHZiwSQAdOyQsH4jxwruaa2HdlLZpuc+BeIsCL30mVjUKRwbH1iWuJtTYARm7ecRJ+qk80m9dhWjT4pxk1SHNkU3CR9li1KpdvYLEOOeTJJnW90y3iGgMJofUpL7kGzUbiHDdLPJlWpVM248CidJ2LpjJSVowvg6zQCTJJEACSbmwAnsHmr1Wk2Gu+58Y0WbgSQ7qmDpJtc2mdjfv5XIWwx9NoympmO5J8bNGnjfmuLDOgpWJvZCGWgr0GF4XSqU5DzMweUxMQR2jzQa3w4fw1B5LsjlTA4mE5ioHQtTF8IfTALnMg2HM9wEyl38KqEkNaXEXI0cBzg7dqqskfYtCudFpkboVTBVG/NTePA+4VWjnI77LNoyGQL2KdoSbJBtGdCmMOXBSkykdGlTwxAm61uFMcSJmISeCx+UfLf6Db3Rn8cMgsaAI0PPwXLLm+yOyCxJXJnomUkzTYsbhfF88B4APP7r0dOkuPLlyQdM7ccMMlcSjaQRBQCO2kkMfxAMlrIc/f+FvfzPZ7apIzySYJ9OKLYisymBIlx0G5/LtXkMbx+uKrx1IaYAuPDt8l3EOLgBxa8F9g5zvHTa3lfe68o+pWfUb0YnOTJdOYmC64mdirqaTpHBknKT9I9phvinLOaib6lrgfQwtHD/FGHIAdnaf8TCR/pleEc2u35md/zD6EKoxTt2EeLT9ZTLKhLkfUsJxfDOs2vT7i7L/VC1qTQ75SHdxB9l8Ufj2fit/MCPcIlDEs1aYP+Ex7FP1PkW36PtYpKRTXyjDcars+XEVR2FxcPJ0rRpfGeKYLvpvH+Ng/+pC3KxufwfR8iFi8XTpNzVXhg7beQ3Xzyt/xLrRlbSphx/GCY8GnfvKw8XxzOc1TO+odJOY9wA0HcEG68hUk/B7Pivxg49XDsyj/AKjxfwZ915b+18SHktxNUGbnNI8iISmGwtbEmC9mHZ/iN/tPmluB8Jq1QQyqS4OcAJBkDvEeqm8qqwuDuj0mE+Lcaz/m06g5VKY92FpTr/jeo4ZamFBEgzSqkHycPqsOpw7FUcxcxj2wRL2aTvLXGCkxVePmo/8Ag+fR0JFnXYzxyG8dxhj21nuFWlUdUljGtgdHaW5xIB1J5nmlOG8MoAdL+0UZBJLHOzWM6CA5ztNlfOwxm6WnO7qZcPNtvVDq4Kk5xDK1Gpyk5T5HRHlARxkMfDfGMrXtxTDVw9OSyoWZsp0AEjUza9ll43j5qtrdIXNa4/ustst7gxqMvOfVNu4U8AwHQdcjpB8Afos7GcMIlrmubvDgR9k6kuyZNxYOtjWup5RRboCHgGZtJJ7wh0uHl5a10scZPWBEBo89k5TxT2xGWGiA3bQDNHOwPelcRxCoZDyTNhfbSLaC8Qi/ZNoUwuJyOkHTyOtlrM4jRIkvLTygmEpgOICnM02O1tAzA98ad6RZRpuuXlpOoAsE0Mjj2AWoPymXN6QbDNlF95An2K9ZwyvVLC1lLDOa3VocM3+l114w40CDlsRcbdqabWYOWoPW9NZ7vBSaLQnxPVf2i6g6tOHkCocwZUEMLQ1sAuF/lPJEpfElNzCW03MOxqlob32Mu7rd6pw3ANq4bK4Wc4nu2+6ycDwB1aTSYMoc5uZ5ay7TB0DiqqdIzVsMziVLpA+pV6R0iYBdYHQACAO5beMx9LEPa+i8te1rYBGV4gQeqdRbuSB+FywDpC106BrnHTWZA9kD4o4VTw+TLnh02EOAiLw6++xS9QyibuHxrnQ18Nf6OjcfZGeeYHiF4A4io5tnuLbFsgm43BNxad0/huPV2CDUDv56ZPqDKr1V5F4nqX0mG5pt8lR2EpnYjxWJS+IahIGSk7/M5n9TUf8At0gkGiTH8FRjx4XCPUj7DxkabcC3Zx8bqcFgwx0uio0ggtI57g7HRIU+OsGrKzf/AGyf6ZVncfoaGplPJ7XM/qCfkvYLY5UDGS64HYtDD8XeIh4daQD+RXi8ZxJjiWtMgmQQZG2hCd4HTaXdISZbYDZc/PlPiFTkuzPW0OOmqSwGHSQQ2cxjYD6ry3xBx80y6n0Zy/LuJJIvO/qL3lVfw5rsQxoqO/ePl7dLEyRIvutH/iO1jqjyZDWVKeUNiYzNECbBTyN8+PgsnasysBwx9RwL+2BMNb239yicRa2mafQF1Qh7h0jOq0uDXAhjiIdF52vCpjqlUvpZ6P7oujoWv+aGOMvcbvNp5WiExxTjJfWwofSextPP1YGmSBlDeSnjpP26DLaOw3E8SXBgFQuMkB1NjpgXuyJTFTilVv8AeUAf5qdSn6kOCc4ZxGgcTRu5sCpOZpb+CF7GnXou0qs8490zyWrcQcaemfPW8Vw7rOoD/I9p9DlKl9DBO+Zj2d7C71AcF77E4Si75hTfPMNd7rz5+GKL2uLaTARVqCW9Swe4D5SEjnDemMlL2eUqYTCzFOrHe40/IEj2TVLgpd8tVx7Oq8e0+qff8PUsxaHuaRyqZv6pWdxP4fDMmSoCXOIl7GmIBOrMp2UOcZOlJr8ovxklbin+GBPCHftPROcABR6XMGhpjPliSSB3q7jRpfIAebyYbP8AObvP8srPrYR/7Q2k5zZ6PNn6zoaHHqhryYvfkvS/D+DaKTamUOqEEF7rus4i0/LpoIRyOMUnJ3+DQTbaSox6mLcSAKZeSJGcGnTiYnJ8z77OUfD1R+VxDaLsrph9MkyZ0c1wIFtLrV4tlOJp5zANJ/o9n/6UfANBjzigROV4IveM1QaC5sE/VbxNxXr/AGI4JZFb9j9PHZ2Fhw7gY1p4p4B/yVRl5WlYWJxpZGZ1djXG2ekyqCY/7BBNgtrH1qOo9/usbF1QejjaoL6ahw371HFl5alEaeNR2mOUH06ny4rCh38FRzsO7yqNPuhYqidDS6TtY6nVae6DJ8kGtTc5zmmoMoDTpMhxI3MbLM43wakxrHyWGYsPmkjcaGJjQWN10Y8MZb7EZ5JL5GsTQDBPQVWbyxtRnq2yxcXx+ucxZUfaJzuD+Q3EjzWtwgYmiSWYmvTJ2bVJA/yukc+atxrE4g03PqVG1o16SkyY0+ZoHNGHFOrsSUpNejFo1sRXe5jWgua0ud2ARJ9QiN4LiTJyXnWWx4GdbbL1uGbTY0ZabQcrRI1ygAATroArVcQINiNFRTTdJE3Dy2ZnE8RTNMUqtFtKswNzFrQ3MYnMbbgrz7ei2DvE/ZO8ZbVc51R0lrnEtcSJ6pgjWfDkssuI2VG3ZBnt63D6Z1pt8kjX4HSP/Lb4CF6QUexccP2KpUzOFVxTPRk63bPZcj1THBWFmDa4auqVD5veUj8Q0xT6J+kPg90E/RL4Hijgym1rT1YzA5srrEaAczOqjkT8DRe9m46qX67WWP8AGzpdSHY71LfzWlhq5cJcMpnTs53WX8QS9zXNggNPnPPT1CVrVDJ9xbg2FHQU5H4UTE4RuVxjQH2ReH1w2m1lpa0dqdGRwIJkmAAO39BFbYlibuCU6PXpVqoOZojN/E4N2A5o+J+F6VQyatWTvLD7slNY1lhMfOzY7OB59ivUxBaCcoMAkyYsO9UeKQOokIt+GG0WuqNqh2VpdlqMkGATHUe0rP4zwiu3NUFRhAIloL93Btg7Nz3K18Rj8zXsDYIaJ31nTyKVrVrASbvb/UPsuaUWpJFoyuJ50YV5c2WTy6v5JhuAqGln6IFodEkkEH/KRC28eyAHQBqJMja2hRsBSPQPuMucQ0bGLnvNlPL9rsWKuRk8AwrxiGOIyhpn5y6fMlanxThXVGPdIu+n/WFXhlMB5N5NgneKg9C6Rq+n6uEK0ak7Gk2lRkYbCllenmdaXmC0x8jr2N0XFAOxmEDcp/vtCQDFOd9NF6TCcPFTE4drpyllSbgR+6cN+0rI4pTGGx+EJLejH7SWlw1aWFt41vpAUJ/q0vT/AJDGX2/uN4FjTi6MB3/NsL/g2XoqwpkEZRnGgcz7SvPcF4hRGLovL6YE1dTlF6Zv1u0wi4r4koUcUR0dZ8jM0MAIdJIAF51GwUZ9W1GN9v7KqUNtgcTwSkS51QCdy3M0+QAR+E1A3D1Awk9arBJJMAnmlMZ8YMeMxZUZmdBaCHBrTo7OYtIIjVK4HH0mPeXVXCmXOj+Dx3kybdiyxZ4xd2bq4pNBzwOm9udzesYuCWn/AEkJXHcFDei/ePZNQiS+R/dvdbNMfL6p2jxui9mai7OC4Ng9Ug2Nwe0geKLxlzHspEES2vlIn/s1DI7FGLyKTUjpfHjo8hXwtQYxjekcXdG67hJgE2tC1OFYx7aYaKlIiXQDLT/eP99V2NdHEaB3NOoPT81iswbeizNPWl0jmA98ekLr1KK5el/JDabr/uxo8dqVOlpFzWHqVIyPzWmmT9PNZPDuJPpOqZBDnu5xEZvumcHQbnaajgwZKkFxgSMhAk22Nlo/C7aYdiDVodJnH7p+kGTJbI7RfsV4qotVev5I5G7Wy+FwNOv1sRXdTBbGSk3MZEAd0gHWEbHYZga3ow4MFWmG5ozZS5oExab7JptLsjxmyK5oIgiRa2gkXHkQl4SlXgVNK92BbSFOuzP1pba0tlpHzcozellHxRhf2ltMNdGVxJMQNLAbm45I5Mdi7NZPCCikCU2xWhhYPW08foFHF8KH0ajWwSWEASNYt6o2JxVOmAaj2sBMAuMCdYnwKqzEMeerUa7ucCssKu0K5srh2E02GD8rf6QgYnfVGxhytJHgsmjiS75iSs40xXLQnxPh83bEG9iT1t5nQ6aWsFmDBjc3W3iD1hGkogoUTfMU6lT2SaB0viDFD8bvGk0+0Jmn8UYgalh76Th7OWi7E0wAYBR6FSk4TFu73Ul9Sn5KaMLiHHX12hj6dJ4DgernY6QCLSCN0Klj+jsW1Gf4ajZ/1tv5herwjWkjLSfB0cGEz3QEvjcWxzi0N6U9pAA7Msz5hU6o1IzKfEm1YDXDNsJvPZ+cLLPFnMebxzHamK+HZmDwA2IIloyzzgFIcTol7i+WyTczGt+UbjdTlNSYrvwdhMSQSdSVucNxjBbL1swLnCDIBFpK83SGXrGbCw8Oaao8WiIaD7oxdAo9hicaHQMps4G5A02WP8Q8TaKWTIJc5t81x1gZiBOkeKrhMVUqfKymP5nn6MWX8ZEZafOXR4AfkrrI32YHjrubTK7mlxhnWImW7C0apGtxdjTDpBBn5DqDO9oTRMjwCrV4eHkzFtyg/Y8fQIcSo1SA557zDQNd9kbAYuhTno2kZtevr78ys0ucykS/CMeA3MXNrRA5xBReJ8FDD1bj1UHN3RVR8mqeKDZn+s/QJc8We7MOjbDSNSSvPVaOUTBtsLnwC2eFYY1GBjZDngATYgnnyTJtJsDSCvxjx+Fo8D9+9d/ag/HSY7v/ADlZ/GcDiKJAe9xAENM5hGsDlqVltqlxjrOdrGwHMqcZuStMeUUtUb54hhTrhm97R9gFY4nBn8D2+Lt9fxIXB8MDmkcvqnxw5pMQqpy9kmkIjB4er1WVHiTpnga2mba80vxGiGU8rape0uEtMG4ESIHYtLhPxCcLLP2ShUDjBc4kGLxqDCyOIlrnFzababSZytfmjuJaEnVm3T7DdOKVgWl0bEC5tAm3K34QFtYPEVWsZLGuh+e9QgnqOZHyH+IXnZYtOuzLkLXAFwJdaYvbXTs7NVOR0dWoY2AN47Rt3IUn3Qym12ZoY2vVfiKVUUgMjXgzUt1hzAn0XYPBODS11SxJJDRGpJjMZO+0LKoYtzXEHPUcBptHeSAvR4nA1m4X9oAhhkB1jBBiIOuiooxikqFcpPdl6VETMSRu4lx8zojUsQ0kgOBI1ANx5Ly1XDvfQbVfWc/MGnKDlAkiQWjsK9d8B4GmMVTAY1rSbgbxOvNCWWKD03ViHEuLOpOYxlLpHVDDesGieRnuQcW3G9TpH06DXOywwZniWl0y620W5rQ/4oUm08ZTyANAqCMogXBG3esDoX1n0w+o85qjG68zl1Peg8nZryNCCadm5wLhrBXA6Z9R74BLnZrSNBoF7H4z4PSw4aaYIzXN7a8ttV5rB8JbhsQwgb6zPI/Rej+KMd0tI9ke4UseRyrdhyQ7nksfXhkwHXFj2rD4thaZewvYwAtd+EC4LeXitbHHqdxadJ3WdxYhzaZAnrPbof4Z+iaf6iDD9NncBogdKG6WjugEe6GaRab2CLwN0OcIjqst4R9ETiTTM7KzOaQjiDMHkUamBGyRzXWjRpktCFE7KsrQLGe/RAbXOx3/AFZCNWYQC+Hm8RBHr9lywx2FKz0GFquqOl9V7RuW5pj/ACpqpjHVWlge12WIkEunMNM1xvcLz4xEaEjxU0K7mHMP1efoso7Kx0ag4YS45jNpJnSdO82WNx+iWNBB315AmAO0mD5r1ra2ZmaIJC89xzEdJTDMoHRuAm5zAydCBF40JV1GmtaGVbMmhPROcbwPZt/VM1KBaWgEHrNse8bqGt/dvaJP4b+DfeQt/wDZ2mtSsB+8G2wDj9Ahllxa/cbHG7G+F8ND2dJBtsdrLzfxi4ZKfOXeUD6wvohxTGUjLmg5TuN7DdfPviOm2pTaGkEtdBAP8Qg/Rb6Z2gfUPZo4f5Gg65Wz5BP4g9V0fwu9istuNp2GYDRaNaq11Gq9hkZHiR/KVdkos1eMcHazh1QtjN+yskbzOb6pPilOHdiP8Qz+wvm0Ma3009VTGDMuD6fav5Z1z0YdeiBB/wAbP62rQwI/ftA/jS1Vt2jnUpjzqNR6bsuJ7nn0ldD7tfDJ/wBhfiF5kgry4p/vyG2HRsnzK9Jxl+cdqxhghOeYJABGbYaWEKGFJRoeb2anCmwX+H1T7TdZuAfGaTGmvim212zdw8116o521Z58mSATP7wD1IRMZR6Nh6sze/baVzG3b2VAT3TqtHilZlUtBIIDA3wC45SqS9F1KNPZg8NwhqGmQQJe0Gb6mJiLrXxWEayWgAX2EA7TF0lw+kGNZoC11M9tj1vqtPGV2OMgz4K6nslcUu5iUmfvnfyD0d+a+gcQqg8HbT3ac3m4/deJZSHSlzh1chb4yDp5rXqcTaaPRQ7SNLe6TI7mmn6DGUOO2eew3/pW/wAg9I+y9VwCtkxAcNgfovNUaEUOjPzZC2RpMWWtRxjWumHaRt91p8X/AJYyyxruW/4g4jO+k7/uN/qA+qRb1Q138NWif/lZPpKtxyqK7WhoILXB1+xwO3cqV3AtLQDcg+Tg76ItxqKXgEcsU3s9Tiq5JvzspxNSWOHYsqpxgGP3Z/8AIfZFPGGlpHRuuI1CT6eoRphy5oN6ZWiwOcGkSDsgfEjmU6bC0CW1ASLjVjxrHauoYgtIcGyRe+nj2InE8X09HonNa0Zg6RJ029VTJKLmneicM0VFqzG4LiM1UmIluncXD6rS4iOoUpw7hgpEODy4wRpGsfZP1mhwIJInlqqPLD2Rc0zznRSVsUMuUS68c0McDo753HtcfpCv/ZFH/pjzKHXgheSMOkZdro1Dc2TI2BJJ5N18AlaNQuNk/hhLomwsR7plpjRlY3TeGi7A46XMQbXtqimsxrXNsQYI7LGRfvSNfFhgmJsY38fqkQxxPhIiT3gjWYHqFOEHLYXNrSNqlxOIBcQBYfX6qa+Ia4OEu37L7b9yz6HDaj2zlDLmcziO7tTP9n5WkuIcW6QDv2ndO6XkX7r2SccwDIGxBuZuTv6orsQx8/3hIFu02tY211VhRYDIYJmZJJvub9oRQZHb2KUsisW2AFIQJbHOXH2V8jNmt9VcUDBkR3qhpzp66Kbm2ZlajaY/A3yUCvlBAsDsLK/RnsRKVHePotfyCmBdiHu1Lj3k/VFFR/8AEfFyu6BoQpc3u8kBqBB55qrnIoZGk+iv0Vv17LUDiKyf1ZTBOhujhoCqKl9UaNxAAO5ooYYuiAbz6ogJjS3etoKihU0Y3kquR0W/XmnGujUe6ioCeXshQHFAGtMbD2VDPNEeSBcgfrtVYnt7lqBRGbtur9JGpB7lGURcKjuwekLcQUGZXHIeKtnG4CTczefVcGGNPIoNGHWvC7Kl20T/ALlFyEa/f2QowcUj3ogpn9FBY4j/AH/JWLwdzPsgYMAeSlrShNqgalWOIG0LADfrRRm/WiqMQI0J8VPTHtCxix8PNcQVUYgba+OnkrdN2BBmPDYOuMwDRMc7D0WvRqy7aACYAtp76rPw7WtEN6vaR9U1w6kBmjUg3uSbEfdek1uzojGkFdh2uILiTAgAbd5+iZpFrflYB6+6CwnTU+SYpUSb2XNKT9kpPei3SncSg1qrnAiDtYJsUiERrT2BS5U7AmxalScdZ8k41pG11WSV3RTzSthK1Kn6sVFIO7foisGwiecKDm0P0CZaGS9ku/mVnNkAb8pU0qQ/F7hTUIGgAn9boWMUdhhNwrtAhVabTf0Cq17d/dbYthWtE6frwVx4Ad6U6SDaff3VHYhHZuQarRGzvK/6CGA06oBe4/krNpnl6hYXkOUsmvuff0Rg+bW75WewH9FM0iI1QYyZV4cN/WfqqGfxR7+qOarf1+SG+pOzvCPqsglQ1h7T3x6KRRjT3Vaccjrv91PQjchGwaK5ddfAfddHaT3iVdoA2v2K3Rdh7krYjYIN5/rwV8oGkef0VcxGoXdJ+rLAs5zo1Mevuoa4HQj2VhWjkq551P091kYs0T+RVnEAakILmHb3A+hVhUi2Yef5ItBLBs62/XepdTjceKt03I/RUedbE933WoWjujjQDzU5jyPqqMJJs0jtn7qxgRJPnCAKO/aD2jx+6t03aUN1QE6+imW8z6ICgKWCAj2i5Thww5R4+y5cqPNJou5sg0huJPafdFa62y5cpNk7BPfE7oNzaI7ly5FIIwzDnmfRVczSD33j0XLlkOkXYyN/1f8AJWeADJnyXLkWE6mxtzl8bkrnNnePf1ULkAoDWpRoZ8yUEtnYntXLk6BJEtw/Mju39FPQN3uuXLWKcWxp+tUMP/X+65csAnxUMZO8eS5cswBRSjme0o1Pu+3opXKTkzWdUPP0QumjZcuRSsDOfieyFVridSR6e65cjRkiQztJ7iqPoyuXJ/AQZA5W7lLe9cuRfYBLnnsPlKoal4yg+H2ULljBQZ2E+K5g7HdwH2UrkKCS4HkR329Ffoz2+MctpULlgMh89hQuk7PX81C5AFH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38100" y="-762000"/>
            <a:ext cx="2847975" cy="1600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58" name="AutoShape 6" descr="data:image/jpeg;base64,/9j/4AAQSkZJRgABAQAAAQABAAD/2wCEAAkGBxQTEhUUExMVFBUWFxgYFxYXGBwWFxwYGBgXFhoYHBcYHCggGhwlHBUUITEiJSkrLi4uFx8zODMsNygtLiwBCgoKDg0OGxAQGiwkHyQsLCwsLCwsLCwsLCwsLCwsLCwsLCwsLCwsLCwsLCwsLCwsLCwsLCwsLCwsLCwsLCwsLP/AABEIAKgBKwMBIgACEQEDEQH/xAAbAAACAwEBAQAAAAAAAAAAAAADBAECBQAGB//EAEMQAAEDAgQCCAQDBQYFBQAAAAEAAhEDIQQSMUEFURMiYXGBkaGxBjLB0ULh8BQjUnKyFTNigqLxB0NTY5I0g6PC0v/EABkBAAMBAQEAAAAAAAAAAAAAAAECAwAEBf/EACoRAAICAgEEAQMEAwEAAAAAAAABAhEDIRITMUFRYQQicTOBwdGRsfAy/9oADAMBAAIRAxEAPwDzVOrGwKO1w7ilWtVxbZdV0UqxnpANUYVI28UuasiIui0CRaJCVysZRovVqS2RKCypOoRqVONlToTPJKnQ7TDYOnHdyTbISNbDuGxVaTyDdGwdvBotqt7e5KvwLX3BMqoZeb3TlGnp2apbG7mZSw8G60MPhGuOkpirg9xur08O5uiDZlGhR2Eym2ikYMnSZCdZiGuMaFPsoxtqhYyjZi0arm2hadJoIBCPWwea4MLJe2pRJ3aUA9jXp0UZtNZ2A4iHEN3WxTdPatdBVMhokQiU2dqsweCI1ko8g0ULlLXgKxaFDWXQ5AoIWypDVIYisYipUaigarhXDFYU0OQKA5OatlRhTVi1bmwUCDVJaiBqmAmUhGrKhquGqwCmVlbFtIgNVXuhXLlm8RwBfdriD7pmnQqlFjxfKrkSXD8GWxm2WkQtGwSqxdwVYRjTVejTIB8aa5MU6vNKErg9NVh5UbLcK14kGCNpU0KLmuEhZTKi18Jjc0NI7j91GcZROjHKEnvQ261zoFzS12n+yXq4otJEByDTrEHNzU1FtFHNJ0azTAk3hL1HCq2GiHC4VGYxosAT3obsRrDYnQhaKa7gnKPgpTBGqfwjpNonSEtSrDe6bogA5mi/L8kXonFKx6mdnCD6I7aXJLCrmaDFx5Kn7TUbe0b2ndI26OhJIZ/ZwTcXRW0Y0so6YEzYW7kPGYl7CABY77JFJ2O4xqxxlIldVwJIM8kTB44O6pEOHhKdYecqcs0kUhhhI8rX4IZsVrYRuRnWMQtDoQNPuhHKTDgBNhO6dZeRN4VFhKQDhIuEwygl8PRLHSD1TqOSdFcKblJ9h1GK/wDRXoN1PRea44lV6ZNGORiSnjRZtJF6OEEV1La5V+nNkHmxoayKIVBW7FJqT2LLHLyCWWHgsVRS0rlWMCE8hC6VKkBOopEXNsglSpDVbKqJoR35KgKwCtC4FBsCJyqAEnxPEhrD1o7isM8YDQ13SHumBPbzU+Vdiig3s9WGhd0YWMOL030wSQLTHgvP1fihsm7/AAiElsdRR89ceRQ+kTmIwgmQDESBvylK9Gd10QmpdhGWZWTVPELPdSK5riE1WC2jW/aTKuK0rLbURM5Q4obkzUa5HpVYWOzEEJmnjOaSUR4yNQgRIUGue5Lsrg6FWc7mApfkc0cHxRzbEAiVstrB9xHd+S8vR1st/h9h3qUopsrHJJKrH9RoFamZbDm35lUY8o+q3SG67FqeHeHZiQ7tUnibqTodJbzN0ZjC2Y0UYqnnYQlcU+4VJrsP0sVInZUqUg4yblY/DahY/KQ4DQcpW80peKT0NzbWys+iG9jj8pAPaEcsQpi53TKhJNs6gXizgD2hMLqZlGbTVIuiMkUAlXDEVrFfIqcybg34AgKzQjCmrZEOqgLEwQCuGK4HYjMppXlGWGwLaasGIWHfJdrZxB5eBRhKHNyC4KJYMCoQqOrtgmc3YLkxsFjcT+L8LRJaXy+D1WgmCBMEiwKHUS7sVx+B/iOMbSaXPcABzWJhvizDlryHZiwSQAdOyQsH4jxwruaa2HdlLZpuc+BeIsCL30mVjUKRwbH1iWuJtTYARm7ecRJ+qk80m9dhWjT4pxk1SHNkU3CR9li1KpdvYLEOOeTJJnW90y3iGgMJofUpL7kGzUbiHDdLPJlWpVM248CidJ2LpjJSVowvg6zQCTJJEACSbmwAnsHmr1Wk2Gu+58Y0WbgSQ7qmDpJtc2mdjfv5XIWwx9NoympmO5J8bNGnjfmuLDOgpWJvZCGWgr0GF4XSqU5DzMweUxMQR2jzQa3w4fw1B5LsjlTA4mE5ioHQtTF8IfTALnMg2HM9wEyl38KqEkNaXEXI0cBzg7dqqskfYtCudFpkboVTBVG/NTePA+4VWjnI77LNoyGQL2KdoSbJBtGdCmMOXBSkykdGlTwxAm61uFMcSJmISeCx+UfLf6Db3Rn8cMgsaAI0PPwXLLm+yOyCxJXJnomUkzTYsbhfF88B4APP7r0dOkuPLlyQdM7ccMMlcSjaQRBQCO2kkMfxAMlrIc/f+FvfzPZ7apIzySYJ9OKLYisymBIlx0G5/LtXkMbx+uKrx1IaYAuPDt8l3EOLgBxa8F9g5zvHTa3lfe68o+pWfUb0YnOTJdOYmC64mdirqaTpHBknKT9I9phvinLOaib6lrgfQwtHD/FGHIAdnaf8TCR/pleEc2u35md/zD6EKoxTt2EeLT9ZTLKhLkfUsJxfDOs2vT7i7L/VC1qTQ75SHdxB9l8Ufj2fit/MCPcIlDEs1aYP+Ex7FP1PkW36PtYpKRTXyjDcars+XEVR2FxcPJ0rRpfGeKYLvpvH+Ng/+pC3KxufwfR8iFi8XTpNzVXhg7beQ3Xzyt/xLrRlbSphx/GCY8GnfvKw8XxzOc1TO+odJOY9wA0HcEG68hUk/B7Pivxg49XDsyj/AKjxfwZ915b+18SHktxNUGbnNI8iISmGwtbEmC9mHZ/iN/tPmluB8Jq1QQyqS4OcAJBkDvEeqm8qqwuDuj0mE+Lcaz/m06g5VKY92FpTr/jeo4ZamFBEgzSqkHycPqsOpw7FUcxcxj2wRL2aTvLXGCkxVePmo/8Ag+fR0JFnXYzxyG8dxhj21nuFWlUdUljGtgdHaW5xIB1J5nmlOG8MoAdL+0UZBJLHOzWM6CA5ztNlfOwxm6WnO7qZcPNtvVDq4Kk5xDK1Gpyk5T5HRHlARxkMfDfGMrXtxTDVw9OSyoWZsp0AEjUza9ll43j5qtrdIXNa4/ustst7gxqMvOfVNu4U8AwHQdcjpB8Afos7GcMIlrmubvDgR9k6kuyZNxYOtjWup5RRboCHgGZtJJ7wh0uHl5a10scZPWBEBo89k5TxT2xGWGiA3bQDNHOwPelcRxCoZDyTNhfbSLaC8Qi/ZNoUwuJyOkHTyOtlrM4jRIkvLTygmEpgOICnM02O1tAzA98ad6RZRpuuXlpOoAsE0Mjj2AWoPymXN6QbDNlF95An2K9ZwyvVLC1lLDOa3VocM3+l114w40CDlsRcbdqabWYOWoPW9NZ7vBSaLQnxPVf2i6g6tOHkCocwZUEMLQ1sAuF/lPJEpfElNzCW03MOxqlob32Mu7rd6pw3ANq4bK4Wc4nu2+6ycDwB1aTSYMoc5uZ5ay7TB0DiqqdIzVsMziVLpA+pV6R0iYBdYHQACAO5beMx9LEPa+i8te1rYBGV4gQeqdRbuSB+FywDpC106BrnHTWZA9kD4o4VTw+TLnh02EOAiLw6++xS9QyibuHxrnQ18Nf6OjcfZGeeYHiF4A4io5tnuLbFsgm43BNxad0/huPV2CDUDv56ZPqDKr1V5F4nqX0mG5pt8lR2EpnYjxWJS+IahIGSk7/M5n9TUf8At0gkGiTH8FRjx4XCPUj7DxkabcC3Zx8bqcFgwx0uio0ggtI57g7HRIU+OsGrKzf/AGyf6ZVncfoaGplPJ7XM/qCfkvYLY5UDGS64HYtDD8XeIh4daQD+RXi8ZxJjiWtMgmQQZG2hCd4HTaXdISZbYDZc/PlPiFTkuzPW0OOmqSwGHSQQ2cxjYD6ry3xBx80y6n0Zy/LuJJIvO/qL3lVfw5rsQxoqO/ePl7dLEyRIvutH/iO1jqjyZDWVKeUNiYzNECbBTyN8+PgsnasysBwx9RwL+2BMNb239yicRa2mafQF1Qh7h0jOq0uDXAhjiIdF52vCpjqlUvpZ6P7oujoWv+aGOMvcbvNp5WiExxTjJfWwofSextPP1YGmSBlDeSnjpP26DLaOw3E8SXBgFQuMkB1NjpgXuyJTFTilVv8AeUAf5qdSn6kOCc4ZxGgcTRu5sCpOZpb+CF7GnXou0qs8490zyWrcQcaemfPW8Vw7rOoD/I9p9DlKl9DBO+Zj2d7C71AcF77E4Si75hTfPMNd7rz5+GKL2uLaTARVqCW9Swe4D5SEjnDemMlL2eUqYTCzFOrHe40/IEj2TVLgpd8tVx7Oq8e0+qff8PUsxaHuaRyqZv6pWdxP4fDMmSoCXOIl7GmIBOrMp2UOcZOlJr8ovxklbin+GBPCHftPROcABR6XMGhpjPliSSB3q7jRpfIAebyYbP8AObvP8srPrYR/7Q2k5zZ6PNn6zoaHHqhryYvfkvS/D+DaKTamUOqEEF7rus4i0/LpoIRyOMUnJ3+DQTbaSox6mLcSAKZeSJGcGnTiYnJ8z77OUfD1R+VxDaLsrph9MkyZ0c1wIFtLrV4tlOJp5zANJ/o9n/6UfANBjzigROV4IveM1QaC5sE/VbxNxXr/AGI4JZFb9j9PHZ2Fhw7gY1p4p4B/yVRl5WlYWJxpZGZ1djXG2ekyqCY/7BBNgtrH1qOo9/usbF1QejjaoL6ahw371HFl5alEaeNR2mOUH06ny4rCh38FRzsO7yqNPuhYqidDS6TtY6nVae6DJ8kGtTc5zmmoMoDTpMhxI3MbLM43wakxrHyWGYsPmkjcaGJjQWN10Y8MZb7EZ5JL5GsTQDBPQVWbyxtRnq2yxcXx+ucxZUfaJzuD+Q3EjzWtwgYmiSWYmvTJ2bVJA/yukc+atxrE4g03PqVG1o16SkyY0+ZoHNGHFOrsSUpNejFo1sRXe5jWgua0ud2ARJ9QiN4LiTJyXnWWx4GdbbL1uGbTY0ZabQcrRI1ygAATroArVcQINiNFRTTdJE3Dy2ZnE8RTNMUqtFtKswNzFrQ3MYnMbbgrz7ei2DvE/ZO8ZbVc51R0lrnEtcSJ6pgjWfDkssuI2VG3ZBnt63D6Z1pt8kjX4HSP/Lb4CF6QUexccP2KpUzOFVxTPRk63bPZcj1THBWFmDa4auqVD5veUj8Q0xT6J+kPg90E/RL4Hijgym1rT1YzA5srrEaAczOqjkT8DRe9m46qX67WWP8AGzpdSHY71LfzWlhq5cJcMpnTs53WX8QS9zXNggNPnPPT1CVrVDJ9xbg2FHQU5H4UTE4RuVxjQH2ReH1w2m1lpa0dqdGRwIJkmAAO39BFbYlibuCU6PXpVqoOZojN/E4N2A5o+J+F6VQyatWTvLD7slNY1lhMfOzY7OB59ivUxBaCcoMAkyYsO9UeKQOokIt+GG0WuqNqh2VpdlqMkGATHUe0rP4zwiu3NUFRhAIloL93Btg7Nz3K18Rj8zXsDYIaJ31nTyKVrVrASbvb/UPsuaUWpJFoyuJ50YV5c2WTy6v5JhuAqGln6IFodEkkEH/KRC28eyAHQBqJMja2hRsBSPQPuMucQ0bGLnvNlPL9rsWKuRk8AwrxiGOIyhpn5y6fMlanxThXVGPdIu+n/WFXhlMB5N5NgneKg9C6Rq+n6uEK0ak7Gk2lRkYbCllenmdaXmC0x8jr2N0XFAOxmEDcp/vtCQDFOd9NF6TCcPFTE4drpyllSbgR+6cN+0rI4pTGGx+EJLejH7SWlw1aWFt41vpAUJ/q0vT/AJDGX2/uN4FjTi6MB3/NsL/g2XoqwpkEZRnGgcz7SvPcF4hRGLovL6YE1dTlF6Zv1u0wi4r4koUcUR0dZ8jM0MAIdJIAF51GwUZ9W1GN9v7KqUNtgcTwSkS51QCdy3M0+QAR+E1A3D1Awk9arBJJMAnmlMZ8YMeMxZUZmdBaCHBrTo7OYtIIjVK4HH0mPeXVXCmXOj+Dx3kybdiyxZ4xd2bq4pNBzwOm9udzesYuCWn/AEkJXHcFDei/ePZNQiS+R/dvdbNMfL6p2jxui9mai7OC4Ng9Ug2Nwe0geKLxlzHspEES2vlIn/s1DI7FGLyKTUjpfHjo8hXwtQYxjekcXdG67hJgE2tC1OFYx7aYaKlIiXQDLT/eP99V2NdHEaB3NOoPT81iswbeizNPWl0jmA98ekLr1KK5el/JDabr/uxo8dqVOlpFzWHqVIyPzWmmT9PNZPDuJPpOqZBDnu5xEZvumcHQbnaajgwZKkFxgSMhAk22Nlo/C7aYdiDVodJnH7p+kGTJbI7RfsV4qotVev5I5G7Wy+FwNOv1sRXdTBbGSk3MZEAd0gHWEbHYZga3ow4MFWmG5ozZS5oExab7JptLsjxmyK5oIgiRa2gkXHkQl4SlXgVNK92BbSFOuzP1pba0tlpHzcozellHxRhf2ltMNdGVxJMQNLAbm45I5Mdi7NZPCCikCU2xWhhYPW08foFHF8KH0ajWwSWEASNYt6o2JxVOmAaj2sBMAuMCdYnwKqzEMeerUa7ucCssKu0K5srh2E02GD8rf6QgYnfVGxhytJHgsmjiS75iSs40xXLQnxPh83bEG9iT1t5nQ6aWsFmDBjc3W3iD1hGkogoUTfMU6lT2SaB0viDFD8bvGk0+0Jmn8UYgalh76Th7OWi7E0wAYBR6FSk4TFu73Ul9Sn5KaMLiHHX12hj6dJ4DgernY6QCLSCN0Klj+jsW1Gf4ajZ/1tv5herwjWkjLSfB0cGEz3QEvjcWxzi0N6U9pAA7Msz5hU6o1IzKfEm1YDXDNsJvPZ+cLLPFnMebxzHamK+HZmDwA2IIloyzzgFIcTol7i+WyTczGt+UbjdTlNSYrvwdhMSQSdSVucNxjBbL1swLnCDIBFpK83SGXrGbCw8Oaao8WiIaD7oxdAo9hicaHQMps4G5A02WP8Q8TaKWTIJc5t81x1gZiBOkeKrhMVUqfKymP5nn6MWX8ZEZafOXR4AfkrrI32YHjrubTK7mlxhnWImW7C0apGtxdjTDpBBn5DqDO9oTRMjwCrV4eHkzFtyg/Y8fQIcSo1SA557zDQNd9kbAYuhTno2kZtevr78ys0ucykS/CMeA3MXNrRA5xBReJ8FDD1bj1UHN3RVR8mqeKDZn+s/QJc8We7MOjbDSNSSvPVaOUTBtsLnwC2eFYY1GBjZDngATYgnnyTJtJsDSCvxjx+Fo8D9+9d/ag/HSY7v/ADlZ/GcDiKJAe9xAENM5hGsDlqVltqlxjrOdrGwHMqcZuStMeUUtUb54hhTrhm97R9gFY4nBn8D2+Lt9fxIXB8MDmkcvqnxw5pMQqpy9kmkIjB4er1WVHiTpnga2mba80vxGiGU8rape0uEtMG4ESIHYtLhPxCcLLP2ShUDjBc4kGLxqDCyOIlrnFzababSZytfmjuJaEnVm3T7DdOKVgWl0bEC5tAm3K34QFtYPEVWsZLGuh+e9QgnqOZHyH+IXnZYtOuzLkLXAFwJdaYvbXTs7NVOR0dWoY2AN47Rt3IUn3Qym12ZoY2vVfiKVUUgMjXgzUt1hzAn0XYPBODS11SxJJDRGpJjMZO+0LKoYtzXEHPUcBptHeSAvR4nA1m4X9oAhhkB1jBBiIOuiooxikqFcpPdl6VETMSRu4lx8zojUsQ0kgOBI1ANx5Ly1XDvfQbVfWc/MGnKDlAkiQWjsK9d8B4GmMVTAY1rSbgbxOvNCWWKD03ViHEuLOpOYxlLpHVDDesGieRnuQcW3G9TpH06DXOywwZniWl0y620W5rQ/4oUm08ZTyANAqCMogXBG3esDoX1n0w+o85qjG68zl1Peg8nZryNCCadm5wLhrBXA6Z9R74BLnZrSNBoF7H4z4PSw4aaYIzXN7a8ttV5rB8JbhsQwgb6zPI/Rej+KMd0tI9ke4UseRyrdhyQ7nksfXhkwHXFj2rD4thaZewvYwAtd+EC4LeXitbHHqdxadJ3WdxYhzaZAnrPbof4Z+iaf6iDD9NncBogdKG6WjugEe6GaRab2CLwN0OcIjqst4R9ETiTTM7KzOaQjiDMHkUamBGyRzXWjRpktCFE7KsrQLGe/RAbXOx3/AFZCNWYQC+Hm8RBHr9lywx2FKz0GFquqOl9V7RuW5pj/ACpqpjHVWlge12WIkEunMNM1xvcLz4xEaEjxU0K7mHMP1efoso7Kx0ag4YS45jNpJnSdO82WNx+iWNBB315AmAO0mD5r1ra2ZmaIJC89xzEdJTDMoHRuAm5zAydCBF40JV1GmtaGVbMmhPROcbwPZt/VM1KBaWgEHrNse8bqGt/dvaJP4b+DfeQt/wDZ2mtSsB+8G2wDj9Ahllxa/cbHG7G+F8ND2dJBtsdrLzfxi4ZKfOXeUD6wvohxTGUjLmg5TuN7DdfPviOm2pTaGkEtdBAP8Qg/Rb6Z2gfUPZo4f5Gg65Wz5BP4g9V0fwu9istuNp2GYDRaNaq11Gq9hkZHiR/KVdkos1eMcHazh1QtjN+yskbzOb6pPilOHdiP8Qz+wvm0Ma3009VTGDMuD6fav5Z1z0YdeiBB/wAbP62rQwI/ftA/jS1Vt2jnUpjzqNR6bsuJ7nn0ldD7tfDJ/wBhfiF5kgry4p/vyG2HRsnzK9Jxl+cdqxhghOeYJABGbYaWEKGFJRoeb2anCmwX+H1T7TdZuAfGaTGmvim212zdw8116o521Z58mSATP7wD1IRMZR6Nh6sze/baVzG3b2VAT3TqtHilZlUtBIIDA3wC45SqS9F1KNPZg8NwhqGmQQJe0Gb6mJiLrXxWEayWgAX2EA7TF0lw+kGNZoC11M9tj1vqtPGV2OMgz4K6nslcUu5iUmfvnfyD0d+a+gcQqg8HbT3ac3m4/deJZSHSlzh1chb4yDp5rXqcTaaPRQ7SNLe6TI7mmn6DGUOO2eew3/pW/wAg9I+y9VwCtkxAcNgfovNUaEUOjPzZC2RpMWWtRxjWumHaRt91p8X/AJYyyxruW/4g4jO+k7/uN/qA+qRb1Q138NWif/lZPpKtxyqK7WhoILXB1+xwO3cqV3AtLQDcg+Tg76ItxqKXgEcsU3s9Tiq5JvzspxNSWOHYsqpxgGP3Z/8AIfZFPGGlpHRuuI1CT6eoRphy5oN6ZWiwOcGkSDsgfEjmU6bC0CW1ASLjVjxrHauoYgtIcGyRe+nj2InE8X09HonNa0Zg6RJ029VTJKLmneicM0VFqzG4LiM1UmIluncXD6rS4iOoUpw7hgpEODy4wRpGsfZP1mhwIJInlqqPLD2Rc0zznRSVsUMuUS68c0McDo753HtcfpCv/ZFH/pjzKHXgheSMOkZdro1Dc2TI2BJJ5N18AlaNQuNk/hhLomwsR7plpjRlY3TeGi7A46XMQbXtqimsxrXNsQYI7LGRfvSNfFhgmJsY38fqkQxxPhIiT3gjWYHqFOEHLYXNrSNqlxOIBcQBYfX6qa+Ia4OEu37L7b9yz6HDaj2zlDLmcziO7tTP9n5WkuIcW6QDv2ndO6XkX7r2SccwDIGxBuZuTv6orsQx8/3hIFu02tY211VhRYDIYJmZJJvub9oRQZHb2KUsisW2AFIQJbHOXH2V8jNmt9VcUDBkR3qhpzp66Kbm2ZlajaY/A3yUCvlBAsDsLK/RnsRKVHePotfyCmBdiHu1Lj3k/VFFR/8AEfFyu6BoQpc3u8kBqBB55qrnIoZGk+iv0Vv17LUDiKyf1ZTBOhujhoCqKl9UaNxAAO5ooYYuiAbz6ogJjS3etoKihU0Y3kquR0W/XmnGujUe6ioCeXshQHFAGtMbD2VDPNEeSBcgfrtVYnt7lqBRGbtur9JGpB7lGURcKjuwekLcQUGZXHIeKtnG4CTczefVcGGNPIoNGHWvC7Kl20T/ALlFyEa/f2QowcUj3ogpn9FBY4j/AH/JWLwdzPsgYMAeSlrShNqgalWOIG0LADfrRRm/WiqMQI0J8VPTHtCxix8PNcQVUYgba+OnkrdN2BBmPDYOuMwDRMc7D0WvRqy7aACYAtp76rPw7WtEN6vaR9U1w6kBmjUg3uSbEfdek1uzojGkFdh2uILiTAgAbd5+iZpFrflYB6+6CwnTU+SYpUSb2XNKT9kpPei3SncSg1qrnAiDtYJsUiERrT2BS5U7AmxalScdZ8k41pG11WSV3RTzSthK1Kn6sVFIO7foisGwiecKDm0P0CZaGS9ku/mVnNkAb8pU0qQ/F7hTUIGgAn9boWMUdhhNwrtAhVabTf0Cq17d/dbYthWtE6frwVx4Ad6U6SDaff3VHYhHZuQarRGzvK/6CGA06oBe4/krNpnl6hYXkOUsmvuff0Rg+bW75WewH9FM0iI1QYyZV4cN/WfqqGfxR7+qOarf1+SG+pOzvCPqsglQ1h7T3x6KRRjT3Vaccjrv91PQjchGwaK5ddfAfddHaT3iVdoA2v2K3Rdh7krYjYIN5/rwV8oGkef0VcxGoXdJ+rLAs5zo1Mevuoa4HQj2VhWjkq551P091kYs0T+RVnEAakILmHb3A+hVhUi2Yef5ItBLBs62/XepdTjceKt03I/RUedbE933WoWjujjQDzU5jyPqqMJJs0jtn7qxgRJPnCAKO/aD2jx+6t03aUN1QE6+imW8z6ICgKWCAj2i5Thww5R4+y5cqPNJou5sg0huJPafdFa62y5cpNk7BPfE7oNzaI7ly5FIIwzDnmfRVczSD33j0XLlkOkXYyN/1f8AJWeADJnyXLkWE6mxtzl8bkrnNnePf1ULkAoDWpRoZ8yUEtnYntXLk6BJEtw/Mju39FPQN3uuXLWKcWxp+tUMP/X+65csAnxUMZO8eS5cswBRSjme0o1Pu+3opXKTkzWdUPP0QumjZcuRSsDOfieyFVridSR6e65cjRkiQztJ7iqPoyuXJ/AQZA5W7lLe9cuRfYBLnnsPlKoal4yg+H2ULljBQZ2E+K5g7HdwH2UrkKCS4HkR329Ffoz2+MctpULlgMh89hQuk7PX81C5AFH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38100" y="-762000"/>
            <a:ext cx="2847975" cy="1600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60" name="AutoShape 8" descr="data:image/jpeg;base64,/9j/4AAQSkZJRgABAQAAAQABAAD/2wCEAAkGBxQTEhUUExMVFBUWFxgYFxYXGBwWFxwYGBgXFhoYHBcYHCggGhwlHBUUITEiJSkrLi4uFx8zODMsNygtLiwBCgoKDg0OGxAQGiwkHyQsLCwsLCwsLCwsLCwsLCwsLCwsLCwsLCwsLCwsLCwsLCwsLCwsLCwsLCwsLCwsLCwsLP/AABEIAKgBKwMBIgACEQEDEQH/xAAbAAACAwEBAQAAAAAAAAAAAAADBAECBQAGB//EAEMQAAEDAgQCCAQDBQYFBQAAAAEAAhEDIQQSMUEFURMiYXGBkaGxBjLB0ULh8BQjUnKyFTNigqLxB0NTY5I0g6PC0v/EABkBAAMBAQEAAAAAAAAAAAAAAAECAwAEBf/EACoRAAICAgEEAQMEAwEAAAAAAAABAhEDIRITMUFRYQQicTOBwdGRsfAy/9oADAMBAAIRAxEAPwDzVOrGwKO1w7ilWtVxbZdV0UqxnpANUYVI28UuasiIui0CRaJCVysZRovVqS2RKCypOoRqVONlToTPJKnQ7TDYOnHdyTbISNbDuGxVaTyDdGwdvBotqt7e5KvwLX3BMqoZeb3TlGnp2apbG7mZSw8G60MPhGuOkpirg9xur08O5uiDZlGhR2Eym2ikYMnSZCdZiGuMaFPsoxtqhYyjZi0arm2hadJoIBCPWwea4MLJe2pRJ3aUA9jXp0UZtNZ2A4iHEN3WxTdPatdBVMhokQiU2dqsweCI1ko8g0ULlLXgKxaFDWXQ5AoIWypDVIYisYipUaigarhXDFYU0OQKA5OatlRhTVi1bmwUCDVJaiBqmAmUhGrKhquGqwCmVlbFtIgNVXuhXLlm8RwBfdriD7pmnQqlFjxfKrkSXD8GWxm2WkQtGwSqxdwVYRjTVejTIB8aa5MU6vNKErg9NVh5UbLcK14kGCNpU0KLmuEhZTKi18Jjc0NI7j91GcZROjHKEnvQ261zoFzS12n+yXq4otJEByDTrEHNzU1FtFHNJ0azTAk3hL1HCq2GiHC4VGYxosAT3obsRrDYnQhaKa7gnKPgpTBGqfwjpNonSEtSrDe6bogA5mi/L8kXonFKx6mdnCD6I7aXJLCrmaDFx5Kn7TUbe0b2ndI26OhJIZ/ZwTcXRW0Y0so6YEzYW7kPGYl7CABY77JFJ2O4xqxxlIldVwJIM8kTB44O6pEOHhKdYecqcs0kUhhhI8rX4IZsVrYRuRnWMQtDoQNPuhHKTDgBNhO6dZeRN4VFhKQDhIuEwygl8PRLHSD1TqOSdFcKblJ9h1GK/wDRXoN1PRea44lV6ZNGORiSnjRZtJF6OEEV1La5V+nNkHmxoayKIVBW7FJqT2LLHLyCWWHgsVRS0rlWMCE8hC6VKkBOopEXNsglSpDVbKqJoR35KgKwCtC4FBsCJyqAEnxPEhrD1o7isM8YDQ13SHumBPbzU+Vdiig3s9WGhd0YWMOL030wSQLTHgvP1fihsm7/AAiElsdRR89ceRQ+kTmIwgmQDESBvylK9Gd10QmpdhGWZWTVPELPdSK5riE1WC2jW/aTKuK0rLbURM5Q4obkzUa5HpVYWOzEEJmnjOaSUR4yNQgRIUGue5Lsrg6FWc7mApfkc0cHxRzbEAiVstrB9xHd+S8vR1st/h9h3qUopsrHJJKrH9RoFamZbDm35lUY8o+q3SG67FqeHeHZiQ7tUnibqTodJbzN0ZjC2Y0UYqnnYQlcU+4VJrsP0sVInZUqUg4yblY/DahY/KQ4DQcpW80peKT0NzbWys+iG9jj8pAPaEcsQpi53TKhJNs6gXizgD2hMLqZlGbTVIuiMkUAlXDEVrFfIqcybg34AgKzQjCmrZEOqgLEwQCuGK4HYjMppXlGWGwLaasGIWHfJdrZxB5eBRhKHNyC4KJYMCoQqOrtgmc3YLkxsFjcT+L8LRJaXy+D1WgmCBMEiwKHUS7sVx+B/iOMbSaXPcABzWJhvizDlryHZiwSQAdOyQsH4jxwruaa2HdlLZpuc+BeIsCL30mVjUKRwbH1iWuJtTYARm7ecRJ+qk80m9dhWjT4pxk1SHNkU3CR9li1KpdvYLEOOeTJJnW90y3iGgMJofUpL7kGzUbiHDdLPJlWpVM248CidJ2LpjJSVowvg6zQCTJJEACSbmwAnsHmr1Wk2Gu+58Y0WbgSQ7qmDpJtc2mdjfv5XIWwx9NoympmO5J8bNGnjfmuLDOgpWJvZCGWgr0GF4XSqU5DzMweUxMQR2jzQa3w4fw1B5LsjlTA4mE5ioHQtTF8IfTALnMg2HM9wEyl38KqEkNaXEXI0cBzg7dqqskfYtCudFpkboVTBVG/NTePA+4VWjnI77LNoyGQL2KdoSbJBtGdCmMOXBSkykdGlTwxAm61uFMcSJmISeCx+UfLf6Db3Rn8cMgsaAI0PPwXLLm+yOyCxJXJnomUkzTYsbhfF88B4APP7r0dOkuPLlyQdM7ccMMlcSjaQRBQCO2kkMfxAMlrIc/f+FvfzPZ7apIzySYJ9OKLYisymBIlx0G5/LtXkMbx+uKrx1IaYAuPDt8l3EOLgBxa8F9g5zvHTa3lfe68o+pWfUb0YnOTJdOYmC64mdirqaTpHBknKT9I9phvinLOaib6lrgfQwtHD/FGHIAdnaf8TCR/pleEc2u35md/zD6EKoxTt2EeLT9ZTLKhLkfUsJxfDOs2vT7i7L/VC1qTQ75SHdxB9l8Ufj2fit/MCPcIlDEs1aYP+Ex7FP1PkW36PtYpKRTXyjDcars+XEVR2FxcPJ0rRpfGeKYLvpvH+Ng/+pC3KxufwfR8iFi8XTpNzVXhg7beQ3Xzyt/xLrRlbSphx/GCY8GnfvKw8XxzOc1TO+odJOY9wA0HcEG68hUk/B7Pivxg49XDsyj/AKjxfwZ915b+18SHktxNUGbnNI8iISmGwtbEmC9mHZ/iN/tPmluB8Jq1QQyqS4OcAJBkDvEeqm8qqwuDuj0mE+Lcaz/m06g5VKY92FpTr/jeo4ZamFBEgzSqkHycPqsOpw7FUcxcxj2wRL2aTvLXGCkxVePmo/8Ag+fR0JFnXYzxyG8dxhj21nuFWlUdUljGtgdHaW5xIB1J5nmlOG8MoAdL+0UZBJLHOzWM6CA5ztNlfOwxm6WnO7qZcPNtvVDq4Kk5xDK1Gpyk5T5HRHlARxkMfDfGMrXtxTDVw9OSyoWZsp0AEjUza9ll43j5qtrdIXNa4/ustst7gxqMvOfVNu4U8AwHQdcjpB8Afos7GcMIlrmubvDgR9k6kuyZNxYOtjWup5RRboCHgGZtJJ7wh0uHl5a10scZPWBEBo89k5TxT2xGWGiA3bQDNHOwPelcRxCoZDyTNhfbSLaC8Qi/ZNoUwuJyOkHTyOtlrM4jRIkvLTygmEpgOICnM02O1tAzA98ad6RZRpuuXlpOoAsE0Mjj2AWoPymXN6QbDNlF95An2K9ZwyvVLC1lLDOa3VocM3+l114w40CDlsRcbdqabWYOWoPW9NZ7vBSaLQnxPVf2i6g6tOHkCocwZUEMLQ1sAuF/lPJEpfElNzCW03MOxqlob32Mu7rd6pw3ANq4bK4Wc4nu2+6ycDwB1aTSYMoc5uZ5ay7TB0DiqqdIzVsMziVLpA+pV6R0iYBdYHQACAO5beMx9LEPa+i8te1rYBGV4gQeqdRbuSB+FywDpC106BrnHTWZA9kD4o4VTw+TLnh02EOAiLw6++xS9QyibuHxrnQ18Nf6OjcfZGeeYHiF4A4io5tnuLbFsgm43BNxad0/huPV2CDUDv56ZPqDKr1V5F4nqX0mG5pt8lR2EpnYjxWJS+IahIGSk7/M5n9TUf8At0gkGiTH8FRjx4XCPUj7DxkabcC3Zx8bqcFgwx0uio0ggtI57g7HRIU+OsGrKzf/AGyf6ZVncfoaGplPJ7XM/qCfkvYLY5UDGS64HYtDD8XeIh4daQD+RXi8ZxJjiWtMgmQQZG2hCd4HTaXdISZbYDZc/PlPiFTkuzPW0OOmqSwGHSQQ2cxjYD6ry3xBx80y6n0Zy/LuJJIvO/qL3lVfw5rsQxoqO/ePl7dLEyRIvutH/iO1jqjyZDWVKeUNiYzNECbBTyN8+PgsnasysBwx9RwL+2BMNb239yicRa2mafQF1Qh7h0jOq0uDXAhjiIdF52vCpjqlUvpZ6P7oujoWv+aGOMvcbvNp5WiExxTjJfWwofSextPP1YGmSBlDeSnjpP26DLaOw3E8SXBgFQuMkB1NjpgXuyJTFTilVv8AeUAf5qdSn6kOCc4ZxGgcTRu5sCpOZpb+CF7GnXou0qs8490zyWrcQcaemfPW8Vw7rOoD/I9p9DlKl9DBO+Zj2d7C71AcF77E4Si75hTfPMNd7rz5+GKL2uLaTARVqCW9Swe4D5SEjnDemMlL2eUqYTCzFOrHe40/IEj2TVLgpd8tVx7Oq8e0+qff8PUsxaHuaRyqZv6pWdxP4fDMmSoCXOIl7GmIBOrMp2UOcZOlJr8ovxklbin+GBPCHftPROcABR6XMGhpjPliSSB3q7jRpfIAebyYbP8AObvP8srPrYR/7Q2k5zZ6PNn6zoaHHqhryYvfkvS/D+DaKTamUOqEEF7rus4i0/LpoIRyOMUnJ3+DQTbaSox6mLcSAKZeSJGcGnTiYnJ8z77OUfD1R+VxDaLsrph9MkyZ0c1wIFtLrV4tlOJp5zANJ/o9n/6UfANBjzigROV4IveM1QaC5sE/VbxNxXr/AGI4JZFb9j9PHZ2Fhw7gY1p4p4B/yVRl5WlYWJxpZGZ1djXG2ekyqCY/7BBNgtrH1qOo9/usbF1QejjaoL6ahw371HFl5alEaeNR2mOUH06ny4rCh38FRzsO7yqNPuhYqidDS6TtY6nVae6DJ8kGtTc5zmmoMoDTpMhxI3MbLM43wakxrHyWGYsPmkjcaGJjQWN10Y8MZb7EZ5JL5GsTQDBPQVWbyxtRnq2yxcXx+ucxZUfaJzuD+Q3EjzWtwgYmiSWYmvTJ2bVJA/yukc+atxrE4g03PqVG1o16SkyY0+ZoHNGHFOrsSUpNejFo1sRXe5jWgua0ud2ARJ9QiN4LiTJyXnWWx4GdbbL1uGbTY0ZabQcrRI1ygAATroArVcQINiNFRTTdJE3Dy2ZnE8RTNMUqtFtKswNzFrQ3MYnMbbgrz7ei2DvE/ZO8ZbVc51R0lrnEtcSJ6pgjWfDkssuI2VG3ZBnt63D6Z1pt8kjX4HSP/Lb4CF6QUexccP2KpUzOFVxTPRk63bPZcj1THBWFmDa4auqVD5veUj8Q0xT6J+kPg90E/RL4Hijgym1rT1YzA5srrEaAczOqjkT8DRe9m46qX67WWP8AGzpdSHY71LfzWlhq5cJcMpnTs53WX8QS9zXNggNPnPPT1CVrVDJ9xbg2FHQU5H4UTE4RuVxjQH2ReH1w2m1lpa0dqdGRwIJkmAAO39BFbYlibuCU6PXpVqoOZojN/E4N2A5o+J+F6VQyatWTvLD7slNY1lhMfOzY7OB59ivUxBaCcoMAkyYsO9UeKQOokIt+GG0WuqNqh2VpdlqMkGATHUe0rP4zwiu3NUFRhAIloL93Btg7Nz3K18Rj8zXsDYIaJ31nTyKVrVrASbvb/UPsuaUWpJFoyuJ50YV5c2WTy6v5JhuAqGln6IFodEkkEH/KRC28eyAHQBqJMja2hRsBSPQPuMucQ0bGLnvNlPL9rsWKuRk8AwrxiGOIyhpn5y6fMlanxThXVGPdIu+n/WFXhlMB5N5NgneKg9C6Rq+n6uEK0ak7Gk2lRkYbCllenmdaXmC0x8jr2N0XFAOxmEDcp/vtCQDFOd9NF6TCcPFTE4drpyllSbgR+6cN+0rI4pTGGx+EJLejH7SWlw1aWFt41vpAUJ/q0vT/AJDGX2/uN4FjTi6MB3/NsL/g2XoqwpkEZRnGgcz7SvPcF4hRGLovL6YE1dTlF6Zv1u0wi4r4koUcUR0dZ8jM0MAIdJIAF51GwUZ9W1GN9v7KqUNtgcTwSkS51QCdy3M0+QAR+E1A3D1Awk9arBJJMAnmlMZ8YMeMxZUZmdBaCHBrTo7OYtIIjVK4HH0mPeXVXCmXOj+Dx3kybdiyxZ4xd2bq4pNBzwOm9udzesYuCWn/AEkJXHcFDei/ePZNQiS+R/dvdbNMfL6p2jxui9mai7OC4Ng9Ug2Nwe0geKLxlzHspEES2vlIn/s1DI7FGLyKTUjpfHjo8hXwtQYxjekcXdG67hJgE2tC1OFYx7aYaKlIiXQDLT/eP99V2NdHEaB3NOoPT81iswbeizNPWl0jmA98ekLr1KK5el/JDabr/uxo8dqVOlpFzWHqVIyPzWmmT9PNZPDuJPpOqZBDnu5xEZvumcHQbnaajgwZKkFxgSMhAk22Nlo/C7aYdiDVodJnH7p+kGTJbI7RfsV4qotVev5I5G7Wy+FwNOv1sRXdTBbGSk3MZEAd0gHWEbHYZga3ow4MFWmG5ozZS5oExab7JptLsjxmyK5oIgiRa2gkXHkQl4SlXgVNK92BbSFOuzP1pba0tlpHzcozellHxRhf2ltMNdGVxJMQNLAbm45I5Mdi7NZPCCikCU2xWhhYPW08foFHF8KH0ajWwSWEASNYt6o2JxVOmAaj2sBMAuMCdYnwKqzEMeerUa7ucCssKu0K5srh2E02GD8rf6QgYnfVGxhytJHgsmjiS75iSs40xXLQnxPh83bEG9iT1t5nQ6aWsFmDBjc3W3iD1hGkogoUTfMU6lT2SaB0viDFD8bvGk0+0Jmn8UYgalh76Th7OWi7E0wAYBR6FSk4TFu73Ul9Sn5KaMLiHHX12hj6dJ4DgernY6QCLSCN0Klj+jsW1Gf4ajZ/1tv5herwjWkjLSfB0cGEz3QEvjcWxzi0N6U9pAA7Msz5hU6o1IzKfEm1YDXDNsJvPZ+cLLPFnMebxzHamK+HZmDwA2IIloyzzgFIcTol7i+WyTczGt+UbjdTlNSYrvwdhMSQSdSVucNxjBbL1swLnCDIBFpK83SGXrGbCw8Oaao8WiIaD7oxdAo9hicaHQMps4G5A02WP8Q8TaKWTIJc5t81x1gZiBOkeKrhMVUqfKymP5nn6MWX8ZEZafOXR4AfkrrI32YHjrubTK7mlxhnWImW7C0apGtxdjTDpBBn5DqDO9oTRMjwCrV4eHkzFtyg/Y8fQIcSo1SA557zDQNd9kbAYuhTno2kZtevr78ys0ucykS/CMeA3MXNrRA5xBReJ8FDD1bj1UHN3RVR8mqeKDZn+s/QJc8We7MOjbDSNSSvPVaOUTBtsLnwC2eFYY1GBjZDngATYgnnyTJtJsDSCvxjx+Fo8D9+9d/ag/HSY7v/ADlZ/GcDiKJAe9xAENM5hGsDlqVltqlxjrOdrGwHMqcZuStMeUUtUb54hhTrhm97R9gFY4nBn8D2+Lt9fxIXB8MDmkcvqnxw5pMQqpy9kmkIjB4er1WVHiTpnga2mba80vxGiGU8rape0uEtMG4ESIHYtLhPxCcLLP2ShUDjBc4kGLxqDCyOIlrnFzababSZytfmjuJaEnVm3T7DdOKVgWl0bEC5tAm3K34QFtYPEVWsZLGuh+e9QgnqOZHyH+IXnZYtOuzLkLXAFwJdaYvbXTs7NVOR0dWoY2AN47Rt3IUn3Qym12ZoY2vVfiKVUUgMjXgzUt1hzAn0XYPBODS11SxJJDRGpJjMZO+0LKoYtzXEHPUcBptHeSAvR4nA1m4X9oAhhkB1jBBiIOuiooxikqFcpPdl6VETMSRu4lx8zojUsQ0kgOBI1ANx5Ly1XDvfQbVfWc/MGnKDlAkiQWjsK9d8B4GmMVTAY1rSbgbxOvNCWWKD03ViHEuLOpOYxlLpHVDDesGieRnuQcW3G9TpH06DXOywwZniWl0y620W5rQ/4oUm08ZTyANAqCMogXBG3esDoX1n0w+o85qjG68zl1Peg8nZryNCCadm5wLhrBXA6Z9R74BLnZrSNBoF7H4z4PSw4aaYIzXN7a8ttV5rB8JbhsQwgb6zPI/Rej+KMd0tI9ke4UseRyrdhyQ7nksfXhkwHXFj2rD4thaZewvYwAtd+EC4LeXitbHHqdxadJ3WdxYhzaZAnrPbof4Z+iaf6iDD9NncBogdKG6WjugEe6GaRab2CLwN0OcIjqst4R9ETiTTM7KzOaQjiDMHkUamBGyRzXWjRpktCFE7KsrQLGe/RAbXOx3/AFZCNWYQC+Hm8RBHr9lywx2FKz0GFquqOl9V7RuW5pj/ACpqpjHVWlge12WIkEunMNM1xvcLz4xEaEjxU0K7mHMP1efoso7Kx0ag4YS45jNpJnSdO82WNx+iWNBB315AmAO0mD5r1ra2ZmaIJC89xzEdJTDMoHRuAm5zAydCBF40JV1GmtaGVbMmhPROcbwPZt/VM1KBaWgEHrNse8bqGt/dvaJP4b+DfeQt/wDZ2mtSsB+8G2wDj9Ahllxa/cbHG7G+F8ND2dJBtsdrLzfxi4ZKfOXeUD6wvohxTGUjLmg5TuN7DdfPviOm2pTaGkEtdBAP8Qg/Rb6Z2gfUPZo4f5Gg65Wz5BP4g9V0fwu9istuNp2GYDRaNaq11Gq9hkZHiR/KVdkos1eMcHazh1QtjN+yskbzOb6pPilOHdiP8Qz+wvm0Ma3009VTGDMuD6fav5Z1z0YdeiBB/wAbP62rQwI/ftA/jS1Vt2jnUpjzqNR6bsuJ7nn0ldD7tfDJ/wBhfiF5kgry4p/vyG2HRsnzK9Jxl+cdqxhghOeYJABGbYaWEKGFJRoeb2anCmwX+H1T7TdZuAfGaTGmvim212zdw8116o521Z58mSATP7wD1IRMZR6Nh6sze/baVzG3b2VAT3TqtHilZlUtBIIDA3wC45SqS9F1KNPZg8NwhqGmQQJe0Gb6mJiLrXxWEayWgAX2EA7TF0lw+kGNZoC11M9tj1vqtPGV2OMgz4K6nslcUu5iUmfvnfyD0d+a+gcQqg8HbT3ac3m4/deJZSHSlzh1chb4yDp5rXqcTaaPRQ7SNLe6TI7mmn6DGUOO2eew3/pW/wAg9I+y9VwCtkxAcNgfovNUaEUOjPzZC2RpMWWtRxjWumHaRt91p8X/AJYyyxruW/4g4jO+k7/uN/qA+qRb1Q138NWif/lZPpKtxyqK7WhoILXB1+xwO3cqV3AtLQDcg+Tg76ItxqKXgEcsU3s9Tiq5JvzspxNSWOHYsqpxgGP3Z/8AIfZFPGGlpHRuuI1CT6eoRphy5oN6ZWiwOcGkSDsgfEjmU6bC0CW1ASLjVjxrHauoYgtIcGyRe+nj2InE8X09HonNa0Zg6RJ029VTJKLmneicM0VFqzG4LiM1UmIluncXD6rS4iOoUpw7hgpEODy4wRpGsfZP1mhwIJInlqqPLD2Rc0zznRSVsUMuUS68c0McDo753HtcfpCv/ZFH/pjzKHXgheSMOkZdro1Dc2TI2BJJ5N18AlaNQuNk/hhLomwsR7plpjRlY3TeGi7A46XMQbXtqimsxrXNsQYI7LGRfvSNfFhgmJsY38fqkQxxPhIiT3gjWYHqFOEHLYXNrSNqlxOIBcQBYfX6qa+Ia4OEu37L7b9yz6HDaj2zlDLmcziO7tTP9n5WkuIcW6QDv2ndO6XkX7r2SccwDIGxBuZuTv6orsQx8/3hIFu02tY211VhRYDIYJmZJJvub9oRQZHb2KUsisW2AFIQJbHOXH2V8jNmt9VcUDBkR3qhpzp66Kbm2ZlajaY/A3yUCvlBAsDsLK/RnsRKVHePotfyCmBdiHu1Lj3k/VFFR/8AEfFyu6BoQpc3u8kBqBB55qrnIoZGk+iv0Vv17LUDiKyf1ZTBOhujhoCqKl9UaNxAAO5ooYYuiAbz6ogJjS3etoKihU0Y3kquR0W/XmnGujUe6ioCeXshQHFAGtMbD2VDPNEeSBcgfrtVYnt7lqBRGbtur9JGpB7lGURcKjuwekLcQUGZXHIeKtnG4CTczefVcGGNPIoNGHWvC7Kl20T/ALlFyEa/f2QowcUj3ogpn9FBY4j/AH/JWLwdzPsgYMAeSlrShNqgalWOIG0LADfrRRm/WiqMQI0J8VPTHtCxix8PNcQVUYgba+OnkrdN2BBmPDYOuMwDRMc7D0WvRqy7aACYAtp76rPw7WtEN6vaR9U1w6kBmjUg3uSbEfdek1uzojGkFdh2uILiTAgAbd5+iZpFrflYB6+6CwnTU+SYpUSb2XNKT9kpPei3SncSg1qrnAiDtYJsUiERrT2BS5U7AmxalScdZ8k41pG11WSV3RTzSthK1Kn6sVFIO7foisGwiecKDm0P0CZaGS9ku/mVnNkAb8pU0qQ/F7hTUIGgAn9boWMUdhhNwrtAhVabTf0Cq17d/dbYthWtE6frwVx4Ad6U6SDaff3VHYhHZuQarRGzvK/6CGA06oBe4/krNpnl6hYXkOUsmvuff0Rg+bW75WewH9FM0iI1QYyZV4cN/WfqqGfxR7+qOarf1+SG+pOzvCPqsglQ1h7T3x6KRRjT3Vaccjrv91PQjchGwaK5ddfAfddHaT3iVdoA2v2K3Rdh7krYjYIN5/rwV8oGkef0VcxGoXdJ+rLAs5zo1Mevuoa4HQj2VhWjkq551P091kYs0T+RVnEAakILmHb3A+hVhUi2Yef5ItBLBs62/XepdTjceKt03I/RUedbE933WoWjujjQDzU5jyPqqMJJs0jtn7qxgRJPnCAKO/aD2jx+6t03aUN1QE6+imW8z6ICgKWCAj2i5Thww5R4+y5cqPNJou5sg0huJPafdFa62y5cpNk7BPfE7oNzaI7ly5FIIwzDnmfRVczSD33j0XLlkOkXYyN/1f8AJWeADJnyXLkWE6mxtzl8bkrnNnePf1ULkAoDWpRoZ8yUEtnYntXLk6BJEtw/Mju39FPQN3uuXLWKcWxp+tUMP/X+65csAnxUMZO8eS5cswBRSjme0o1Pu+3opXKTkzWdUPP0QumjZcuRSsDOfieyFVridSR6e65cjRkiQztJ7iqPoyuXJ/AQZA5W7lLe9cuRfYBLnnsPlKoal4yg+H2ULljBQZ2E+K5g7HdwH2UrkKCS4HkR329Ffoz2+MctpULlgMh89hQuk7PX81C5AFH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38100" y="-762000"/>
            <a:ext cx="2847975" cy="1600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62" name="AutoShape 10" descr="data:image/jpeg;base64,/9j/4AAQSkZJRgABAQAAAQABAAD/2wCEAAkGBxQTEhUUEhQWFhUXGB0aGBgYGBwaHBweGhoeHB4cGyAcHCggHx8lHB0aIjEhJSkrLi4uGB8zODMsNygtLiwBCgoKDg0OGxAQGywkICQsLCwsLCwtLCwsLCwsLCwsLCwsLCwsLCwsLCwsLCwsLCwsLCwsLCwsLCwsLCwsLCwsLP/AABEIAKgBKwMBIgACEQEDEQH/xAAcAAACAwEBAQEAAAAAAAAAAAAEBQIDBgABBwj/xAA6EAABAgQEBAQFAgYDAAMBAAABAhEAAyExBAUSQSJRYXEGE4GRMqGx0fBCwQcUI1Lh8RUzcmKCwiT/xAAZAQADAQEBAAAAAAAAAAAAAAABAgMABAX/xAArEQACAgICAgEDAwQDAAAAAAAAAQIRAxIhMQRBIhNRYTKRwRRCcYEFcrH/2gAMAwEAAhEDEQA/AMvh8Yzhj5dBTbqIMn4YBIYvXfvWvrCGUDpJc2NBcwxwBLOztYXqCKdfWObWnaGTDBImAgtqADsS4q7U9RSPUyw7kcRFUksEvzr8tniKsapDjiKmdTq6CkAidrUXoTevKNTk/wAGbHAUn4np/aEuzfV46alAcupiW2NTyDuC3PnAuFxAQFkkpFKA/Ed2/N4Xy56g9SCviBFCB/kQihJvhmcgyWoy3AW9Xpvy+bR0ufxU3Hv2/No9RjdUsNUtxOkHubet9ojJxDcJSKWfr+r85xSnXRrGEnCqJfUwNg/yO0diMH5aSEhLnuFfY12ikTHVUuk3Ltb6RKfMWE0qC/VuoiHzTGA5qHDgWvVoDXexq9INw+HWvUzsLsCem0Xpk6NSnLilUnhBNg8dH1FHgRiuWpi7V2gmbPOit3g2TLE4hFuSj9GMU5tli5ZSi+7gUjfVi2k+wAGrnvBOGmlm+vKLThQSEDSSVAOO1v8AMezZBE0yxLWCA3P1ps0Zzi+DdFCwogbcolLlDTxFn3dm99ukESsPMIok0Ffv8oQ4zEqKuImHi9uEFsbeWkUJJPt947Uw0i/MHnA0iYQkKN7d6P70gnDpURqABAt6f5gNUBMJEogvdqUI35xRMkqOwY7Wfa0epxhOpzHHEUB/PxoSKkEYowiCAGClG1SNI3ZvWA8QggvLJKT3uObsYmnEK2I5C1O8QkYhWokk1Frhxyia2XLCeGZVOpw7UFvaOmy66QDf2iYmhZ6/psXiCEsahybdoopGISMOkqIOog2V0HS8Xrk2IDjpeLpakvuCN9jFwnOQLjuYDycjJIXzJYdiT3HrEl4cEfSL1LWlRCks/SLL2AtZ+uwht2jUACQXJaguIomy1OwBDneG8lb19I80ej7X+cb6oaEysKa1ZTWe78vaOkDSk6k+rb8n2hqME4d/la9IHnYQP0fbb8eD9S1TBqJkEbnb5xZJnOKmrcL19toJOXDUwUnsxi/+VSHdI9P2gynEFCtSiQO9ItGFHIxwlFKqigNvy8XGf0HqBAba6NRRLl6F6SsHuaXt+c4swWoklKQwcKbqHpvtFGGxSCDqQCWoqrgsada1hvIwZLqDaHZ2IVXexB/3CydLkFC9OFJPE4Ffl3uGiXmsQAHAF2/OkOcPkygR/US1h7l3ccoFxWT6CeJ2Nrdt22hVlg3Vmpi3HK+HUHv7BuW32gWYdSuFxRgOwizGX2HrEsMeLWwYCr87fWOhfFWIRVh1ISFBKgCAQYJTLJGo8Hd2PLT+NHiMSxfU79SN+3OC15gXqXSTv22DUaJSnL0goomgpDBKmupjf8+8NfD0+XVExNLpfrs3Q/WFM9iSpKm2r05NBSZXGyG+EKIJPc9jEsiTjTCajw6lKFTAkJNeVRU0flR4tzIyUhSi3wmgPKrt33hTl2FUFlSSQRV1GnagivxliEpSE6RrNy3Mc+4jg02zdmYql48a3sHccxy9IeY5EzFpeWocH6Azmm/2jJScLNSoOnYbvQltvpGu8JyVJWoksCPha/Ivyjq8nXHHeL5RkI/5eYXACiRdnf8ABDLJ8FPK1aSwTYqSH6CvEHftGqThEazMCeIhni4CON+a2uENDH7ZmspnKE3y1KqHoUhuxo9YvxvhPDrJUApKjdjSvQw5VJTq1aQ+53iVIlLyJJ7QdBeOjLqyVMtOhYJRzLX7vTtCbMJeiYALNwh9mj6CUwlzbIBNUJiDpUNj8J+xjow+b8vmTMqMUQ7JethvWv8AuPDKqSErIpQB794LnZFOSo8LAvxp4hflsPvAmYqmy0ouyf1Cj99/cR6UZxl+lmp9nKRpZW1CXIMGKx5YMaEdm7QilYkqXWj+wg1AupxQ9vnBnD7mTGIANVC29ie3OJlaWFG71fnAEucyuIUNr79YIxCiRSg2HXZuUScHdDlhxGySU9ot87qyjzpC6fPOkFrdPz8MWeYPiWmvKwrbvGcWYMlJClAa3YVbl0O/rB0uQgp0hTtVjRvlC7CoYFSxpPuPQXj0hAFS5O7e3+ok23wmNYcQ3C59efSB5qdVA9NjSKcG7FTs/OrReyktXaha79ILbTDbPPKVsbi2/wCdoomJuHNbhvxoumT9bB3FnY1PpYxXJQAp2q1nftDKbfYE7IKkmnCTQl22t6wJPQpIetLv6c94NXMcOaF/p+XiEuYFK0nZ2rWvf8rBUn7MxetZPw2a3r/mKACbKHreHCsGzgb9npvSzd4WnCyzdvY/eKLIjFIlBgEoWkguUkOD152g7LUKUeHh0n4tTpbkWFYIRjNCQxdVC3QmLVggcJRqJdQBZujC5iMsrfAHGg3GZygBSQzgg6lKq/QDaEWs+ZpVMNia0qO/eG+MmploGtlHUbBKm5VI3EVFCJwKlgnS1akkqtRzToOcLjairoQXDDJL6q7uGNO/7XgZRQ7Jtcv0H0+8P8zywiV5gYOKpAvvTrGUXPFQ1Df25x0Ypbp0KyyZOqybbC7R7LlHk4vu35aJ4dCSyixFXFXPyhsgzNLgMg3tb8/aDOddIKR7luBBOo0Ok9WHIg1f7QRMwoCQUByWS4cUIDvtHqcawvs49onlGakHSoJKVbEb8/SOabn+pDONId5Nlp0DzFKIYEAhmdwR8vnAfiWQCdQD6Cyn7BgH3q+8Q8PYtRWsKK6uzinqf9QZmuWmcgh67GrP6R5zm4ZrkxeRDKnoSAEr4e9XHM3DQzkYzSRqU72PzqNhCpPhhaFKUVOkAqd7tWsNsLlimWkFJ1NxFLEtZjUjaOvJLE/dlItjNObS0BOuYkPzP05xYnNZJb+qmtuIV7RHIpJkhQWjWk9iH9awXmUzCCWtRRK1Mw4Eu7U2/wBRzrBjl0x3dHgnoa4buIgrFy/7h7iA/CGHkF0rShUwh9KgFMz22FCKRrUSkpolKR0AA+kb+kX3FStGflT0Gyn9YIBBFDDeZhkK+JCT3SDAGNygMTJZC6sK6T3D/SFl4X2YNGCkCF+KyxJqggHkQ4P56xLCqXqUJiFIIp0LUcGxBpaCN6RzXPFKrEtpmexeTocGYgJNgoEf6ic/K6MdKk9E1HqI9zfxKmUVISEqa5NQ+4HNoXZX4iC1hILObNQP/mm8eljeaUdmhtovshMytwkgOlJdnb633iQwyQl63FDD2flxUXKiktWoIP7wnmYjQSmhBO2/ZoeOVy6H0SQJiZ4AdgW2/NvsIolzZcxnve9e20LsbNIVxBukTwS2SVbj5vHSsdRsnfI0mvdCTuK/jQEgL1AEUN1XFe0Rn4pjuByfYxSZhUtk26mg26RowdGbHycQwZ2FLUcvvEEYkK1AOHub9K1+QjPLxJFjT/MX4LE3cJYVc1an51jPDSsbaxiAACTVywKbsP1N82ieHl8TPqe4I+tfx4C1IUrhJBBFB8LdBQ2/BDBOIKEgJQQAbhAB7WJic1XRkXmRqZ0sR19A9/lFRSklkkfK/TeKF5hU1NL2FedU/I8o7CGYpSlBNNlJS3Xb9oSpVyFSC0AC6vtRzsfpSKFTFOWSgh76IsMvdQ07MSwqel7U/wAxYJCRSvoowvHsZmYXP1zBM08KSAWNadbwbm+LZfDyD/OGviXBS3KUEJKdglqs/wA4CGFCUnUviKbuwbuxasdS1dMWUadEpMyWuUAtJ1JAqDVQJJ35D6GLZs4rlFUlOghVa0ALsR6tSK/5RKJCVJOo7jVWj8uhgVGJSJS2SWJCtL0cEivSvyEIo82vuK0kifh/NJsuboWXQVEKBNiWc3HWNDMxUkpUqVJSpSTUFIJ7+lIU5Jl8uZLmzUhRmp/QBQAi9AXtvCfCzpxUpIBKiA4uQxs37dI2TFHJJtcULXAxmYsuVaGUq/CwFdqcoqTNS5WFnTUUvatT9oox6JwQirJPECSG4vWECphZn63i2PHaFHM/E8RDkn0+fpBWUzwlytjUMD+0KZM3hoA7B6fMcjFAmKSAdJ010kg1PeHlC1qMmfVfCs1EwqSqchN1MQSSGct25d+UbH/i8Oj4lKPqlI/cx8Gk4kuGIJfe3r6CN5L/AIizSGRJkpalCbijxyLwoX1bGTTfJqsx8NqmkhM4IlmxYlTHYhm5i8WZh4UXIkKmS1+bMABYgJBYXveMlm3iLFkakTUlFiUJZi1RxbOaHcRmsbmU6YGmTZihyKiR7Wi0PFhVUjP8GolZtQiYQlQDmrDlR4X5rnaFMlwsC1TQ+kZkj0inzg5D23hcfgwg7szm+mMsox6peIE0foVqNWBHL2MPF43E4mf5mGCC54HUAQByBLlh3jHYlSilk19Y9yKYsG6kgH4kliCOxiksKfIqZ94Q7B77xGYsJBJsI+cYbxNiJbf1NYGyw/zDHeLsV4tnrBACEOAGYkd7g1iDxSrgs2aDE4hS1ubf5/zAmcTSiRMUksQmh5QlnZ6rSpgAWGktalXDnq0Ic18RzDqQVUUwYACw7WN/WPPj4eWU1KX3Iv8AJn8xxWtZ5C1v2gaVMIIINRWHkjJpZYuT+WghGUSg/C/cn5R76aqgas32Cxom4dM0CikORfuPeMlisylk8PYD0+7wRhFrWPL1qShmpbo/SF87LCosAApLuLW+xjzsXirG22x6aQDmzrJJSQoG/OpvS/2iOFw0xYYJJAo7UB/DD3C50UzSFF0pB1o0MFE7nsTvtA2LzQeY8sJCAWCAKDnTl94dZJr4pCp+2A4tIJckqI9RTbtC2atSldDTt0h9gsoE9R0MgoqpIcgi1K3i2Xlipa1AytuBRDs1e0Os8Y8ew1ZFGWJACdLq0vQgg9DXbeOnhgAtKQncAi7OKc4FlTONSCpJBqQ7DVv6tEFY5iGNTY2NxQ+sTqVhsNlYaU2sKKCqjABvqKn94hiVlCXB8wgXJIIenNmblEZ+GURwEFYDswHZn2gL/j1rGphqLU3+0ZJN3JmslhSZi2I4WqR/mCcRiCCncOwCgaM1Pkz3gfDJ8tJJev6TQ+1/8QVJQoAF0pJ2+In1JpfvDzavjoyIKxRZylwPhAAp1ALmkUjOP7qneg+0diMKtJJSCt3ctvzoTzdzHgwpDURbcgmMtPYeQrOs7QqcTLS7kfGzAftSAsWFTJeonUxLsdrjs1Yhh5gBEsITMWQNXIsLV+sMDhDpPwgkMdIHyY1b9oTaMDd9geVYdRQo3SkfXkWgiVLly06lrRMQ/EnTxGu1RSGGDycypRqZgWKgOAKXveB8jy5CiUrTQuCD8jU/TlGeaLt3wCg7KswlpRM/lwQtnIB07kO9SWeAFeIwDSQFLrVy9SXpe30jS4PKZUrVoS2q5NS3Ku0ByfD0lMwLGqlQHo8csc2G3aZqdGTx2IXiQAmUCUCpSK6doWSMvWuiElTcg7PH1WXLSn4UpT2AH0jygegrfrDx/wCQ1VRiLqYGfkEyXLCh8QDmlunaLMuxCZgGv9FdBFC2/Jx2rG2KhaMjnuUmUoTZO3KHw+V9R1Pv0Zr7AKJQkzkztKJg1OZakukhiSCLAbcxBacXLmzpivKlyA4QhCH0uBQ1/uZn5kczGp8DYqRiUTkLA8xThQ30kMdPKt25iBs68C+XKKpOucrdLhJHJSeZB2Ozx3LKlw+w68WgCaidIAJlTGUBdCmratn+8Tx/hjETJYmiUpBJ0lAIBO+rpyreNZkn8SfPxEmR5AR5pSkq1hxqo/wXfrG6SB1PeBOeoy5PgmN8P4lKCsyFaUip1JJuACySTUkbRnZmIPKnSP0fnqXw08AP/SUWFfh4rekfLMEiQpZQJSHDknSn+4iJ5PK+nHaiclTMfliZsx0SkA7nUAQnrUH8EXLkT5YcocPdKQbEggsHvGxzHLj5ZGHCULO4ADjk4EZIYGaqYEKKlAniqWBF+j9esQx+Z9W5cJL17EbZJGZIUoiqByI1D5kEe5gtE8FiGIuGIduo+zw4xGSIXqJq6AAlVQkgM7ji+cJFeGFDS1HfUUl0jkz1hoeZil7oZSLcQoseFQ7hozWLmhSwQY0SfDcxF1AuWoLOWesIsRl4TO0BQU5ox9PTe8dGLNjm24szdjHA5kSONSUtSqSezaRQbNFy8xQz6z6I+6v2gvBeFZa5KlGadaRVIFQXqp3qAKENvCDFYJCHchSklixcGm3SCssG6QW2h7hs7lBBdXwmxZ1bvT29I8leIkqmOzlqtyAq73Le/KF0vIVzZaVShqJGpQBFASwJc0N6cotwnhxh/UUpKv7QLfKDJ49eQ2w/+YmvMKEsFhJSttjeooabHlAi5GtaEEpBJqoUJqefpWNPgsFqlGWrSEhNWNGHUm0JJ+FkJWEhydbFT24gKdGaODHkbb4Fjb7H3hjLFSVBSj/cGa4LXJFN4cYxaahqesUYXEpIoX+VoKVW5jzZzk57SLaHyfNXlz1AL1VooflxvBmCxQMsKKUlWpnO1v8AMa/NPDsqc6vhX2DHb02jNZzk6ZS1JSSlNCxq70cdPpHsY/Kx5Uo+yXJTOxqgv4hxG4q46vcdINw8lDArUQo1cqZgbAdu0LcHLQj4lKDP8P6egpUwfPXKWQwmkiorUWfr7wci5pGLkyNw00P8QYluVfrAq8tacVPqSxNw4J9veIZhigltKVy1EXf69j+PAq8wUW1qVSzXf82gQhOrQbLjhikuFkJFQqjuLOH5fSPNb1M0+3+YA/mFhRJcP1o32g0YUmpWH7RWS1/UzWFylyUmjJJ+Iin1eIKmAHSVJNXSXuLXBoenSIeIpSUuZZBQXcu5PEYQ4VSlKCUua0Aqa7D2hI4dltY0uHRupWMUlOkA1BZqwtkzVGbpXqSHoHj3DrCSUrJ1O7DZxEhgfOUPJVUXe4HN45oxUW7AzXYebwir0ixJgPDICA2p+Zd48VjBs5HaODR3wMrCfMa8eLMCfzWruIX4zN0oA80s9glyR73h1hkxta7HDUiianUCm4O0A4HFqV/1rd6kOAW6iLkYVW53u5J+TQ2mr5YKRmc0wy8LMEyS4ap+8b3wp4m89GpVVFbaRs4v/wCYyuYMSUFJX6NXvCnL9eHmpmSnKbqSDY8i3UA2j0IveP5/9B+l2jR5h/D+aZq1y1oSh3Q5U7CoDBNPeHXh/wDiLJk4OWiZLmqVLBSSNLfESKlT2I2h1k+ZCbKSSoBbcQexjEeNvD6/NT/LSD5ZQNQlocatRuwuze0Wx5FkerDJJK4mixf8TZakzEpkLfSpNVpHxJ6A84zeUJUlTarI4gwNTUMb3eM6ckxSXJkTef8A1q29Ia5biEvKQKqZLqNH0uCIj5sKhSItt9moQofKFcuZ5JnKUEhJOsEXU4sxN+0GKNCR7Rlsb5kwkgKYncOB+wjyvHxb2r4F7GOBzJRnALUCJmzfCbgdm57w/V0MY7K8TJCqOCBQ7E9fUbw7lT10JrfcPf7RbP49yuPAasMx8w6XAff2rGCxmBKZoIpqJUkjk8fQPPTzTAWZ4VC0sUu1UsG6m1YHi5XhdV2ahBkmZLMzyqFyxO/Xv/iA8Vg9K1yyahQCXBrbYDl+Vhz4XyyWrE8KFJCQSQpy52Lm29LQ/wDFCpZn4cqITpKgohnKilkpJvbVvyjv2jCV/cfWlbMxlOBQFTTMZIQRpqbkmpFv9wdjMclCQpJSU/Cal7t2vX2hnJygTJJKTMokcCdLWFgUk7uYTT8iW2khbk0BQkbip4YS1Odt1+AuMgoSzNlqBJTqGx0ntaEKtaFK1kFQID8wAauPSNDlmRTdSQ6wHuAmnumBPGmU/wAupIcq1uQWSDRnfSkOXg4vjNq7sGkqsoy3OjLqWUmxHXasbPB4gLlpWAzh2pTpHzKXZmNPS/OPoGTIIkITuNjcVtHP5uKKWy7HxtvgnmeHK08MxSCLaWP1pGIz7GTgNE5IKv0zByd2t8jaN1K+JQPsdoU5wtASCsOkFQKbv/pr9Y3jZNZJNWZmUXKeWmalyaa7M9G6lzX1j2Xmq0kkgajVyKmn57wdh5iDL0pSgJf9VTzcv+Ui+aAtBAFDThBUL7Bo7pZF1JC0K5+MUsALCeIcPR97uKQwwGUFK9S1WbRpqCTvYmnKPP8AiZLuSSf7RR+wo3vE8UPLADqCXdJNRXZ7im7wryJ/GHBl+SGGaYVpUiWVJo6gQ9dq3J+YirESZQUQqWpJ3AdvlSCkI8y2kHkEhjyt9RziS8CoFvJSrqVGvuXiW6T7oAnzLUhSUcNEtQOHqxqL1PtAuBwi0qKwKJFdjUbbkw+yLES5itM74VaXvqCgCAoEWBJAHo94nm2AmISpaQry0XNAasAVB32EdjyUtC2tqxSMQlaWUQkgsCWBpzYVs1d4KybFFyXAZne5r0/KwBMKkueEhYqGqxcX2rF0nCrAUqWnWhgSoiru1K8zCZIqqJc2PxjdVAKg7UFa92tBsiYnVpmMT71jHfzatTkhKnqAOlrxosmxIavEQaG1Odbm8cWbDqrNsx+EJTtGUzoPMWopcJLhQIAAYX5npGhn/wBRBAVpfcM8ZDEJU62YITTUaOwNS4u4geIrd2Zuw/JMZLlqUFLppDbhjVrPSNLOkqKTpUEq2JFIxWTMV6lyiokhmLDqSLGzxtMVJUtCgksVChuBG8mKWRUNBWZDH+ckLaYJj3KatzblybvFWVzRMUlCnCiClwAHLUB9ILn5QqSTQqtx7Ak8n9PWLcvyzTMJW3C1aV3vekdWyUQqDsnleYKwrg1DgXPFqIHuI28jFFnSaPtGMzPDanXLPEkg7UretNod+DJkxetDFkkOTWpuTs3IdI4fIxbLePY1aujQ/wA4rSQRtQ+kfMsBlM3WiWtxxFy1iTUnfbbpH1CdjvLpJbVush/RI5Rk52bCXPClqBW5+IEs55OwYH5RvHztJxlyLkoIz2XMw0oLCPMGpuFzcEvbo0YbE59OIKAkod6cnq1Y+ooxy5gfXQjYARg/E+UTAsq+IK337P6Q/i5sG2tfuTkl6EGFTMWTxIT1Jb6Vh5gZhSdUxesEWSo0Lnmm1IRlCgWFGe8M5GDK0hZc6vQOD+e8duZxrkSxujFyiXJIDOxqb29P3jRTMySkApSACmhHpy9Yx/8AxCyAU2JA7fvGjwWXFKNKlORYx5+WaVNMeOxDCY59wC5ZmBIJJqd4z3ipczzBVWgsU7jVVjXrB6pOlargpUw9n/eHWPwqZskAjiDEHqKw31FHJGTNJWIvDudzZStLlgW06Qf3BePpOBnoxEsKYHneh5VqIw+E8LzSUzUgrTMOpVGKSTXlTqI+kjDgJSA9G9Wo8U8pwfMey+NOuSQAAblHzj+JepUyUUkFgpgerOx5x9ITJSxZ3jAfxDk6pqANkE+rxHA6mmHJ+kwiKqIpt7xtsqwykyxxUIB+LUz32jFz0J1B7kiPoGAlMlI6fhi3lSqKaEwrsomEpmJDk6tQc1FLfWAc6w6ykgFOkEEu7s47g/I0hhmeDUdJSTwqduYAYjq/WFmbOVEBkggAuCXJetm27xLx2m00ZquxTNmgBJlkEKJ2Zq7lq0/eIHHLVwpsGZw1Gpy9ovl4cJToYqsKlm5326dIoxGCQArUFpKt0kEBuYGzx2JxuqJs6bjVgOplHYAUHePMPiRNJBcJIsCA/Spoa3qYXImrlnSHoa0uW350O8NMOshAH9MpSmosXNnN4eUEuTIpmS5klQKSpMuwcOerc/WOGcK2VT/wB+8XKmgtL1ApL1ANCOhNm5N848GKaiJqAnYaVD5B2hHFS5aM0Lsjxi5Szw0IIBNR7W9LRqcyXqlK4ygsEqSBQ0oTp+Hh9C0ZTBYaa4CQVOQGoeluUbI5IqXIVMUozeGqEskFhzq5A6VO0UzzjunZfGnqzIzJ4I8thpA4Aqp/N4lhp82RoIU6GalRzI+l+bwLJwil8QBSCaPYbkOerwQmQNCgpRckAAVHdTWFd/nFNUuPRCmEYObh1TgpepWpnDApSdQd+jOfWHWayA6f5f8AUw4WCRt+0ZVOAmKmiUhLqLJAG72r1jbZB/D7HKLjSgA11KIsaigIe8Jkxp00MnxRZhJGhI10LVciAs5xUtCtRRrZPXc7UanPrH0nLv4fpH/bMoRZIr7qf6Qp8b+GZUhUqYgHQ5EwqGtIpQqBajPblHPDxWnsw3H0fOMtxctSpZEs6ikJIfh7tuaCNngsixk9KVS5fCqynAHepB9oW5dgnVK0TQU+aT5ekgGo1MQfhYAP1No+r4vxbgpKS8+WydkcTN/5eOh4IN2wbNdHxzOcjnpUJeLmiUo3GpRBAIbSWZugeFeZpVhp2hTzAwZRY0NHN2V06R9F8UePsFNSkGRMmB2SolKG1d3p0I9I+e43OUeVMlS5EsHUCFkla7hmIYBq0bnDNRqka37NrleWBCSuYzlrgBhFE1KBMK5XC6dKmpq3rC3B535ktAWsFekOjUHHUgQR5zx42WU02ikppqkFpVyEZfM8jUrEKKbLBUDsCGcfUxoUqiQCjaI4sjxu0TpMswzJAD2DR7MWlQ0kAiKZqQkPMUEjrT6wGczlktKSucrkhJOzwixubtBI5nk8qalgEoXsoDlz5wZleC8qUmWSCzkkBncvEE4lSJglz5K5KlB0arHo/McoPKx2g5nlgtJdApHCTHLQWOm8egxx9Y57Y6aMlmkpQJUSXo/p68oaYCYTJNa/nKD8VhEzPiFbPFeEwAQkodwp6bVjredOKvtEteeDSZCs+SgFW1frBwnHmKRkv5dQAD2iJkK5/nrAeZNltn1Rr/5zTdW/SMX4sXrxIP6dIbrxViSsOYXY3BnWSCzJDuHFyah4thmmzNt9oSZ9hUgSlPVSU/QVP5yjUeHgAgNyFi4+dYUpkomgSpjA/oIe2wHpzg/KcqVJW+lIAcFTl1U5cnrHRlknj1b5DFU7Q90mFeZSwK7gEdgd/l9YYTJrC7dmgCdiNQNHoaktf0jlwupchk0ZPGJmqGqjggitSKcoFnYpKkOAQsEXoCHvWn+4MmIUuapCKBINSXB2DPu9PwQlmY6ahRTM9Xq/vHsYouvRCbNHLxSUoAKgSqigDRq7sQd3784lhZQS+kaQ1VJGql7v1eMyhRUQyVAqPCw4fQNDySlCZeiZpKnLsmqX5q59bCFnjS/2ZM8zBEtYJS5Kbk6SGGzPX05Qln4ZC1FSVAA2FRB2Ky4IQFrWS5qhJDgEtqoCGNPcRLDpw+kf0yepKgfkYaPxXFszDPDIBnhRWACglSdxxBJAjc4jHSlJSgOlAPqaUoatzpHzzAICCmylJspy7dG/e8OMcWCC+kMSTQl3DOL2e0cXkR2kqY6ytKijMM20akkAh2bSwUPToeUTXg16SiWttKXImpB68NGdx3imZiUf9Z5s6w9XoXSCK9YslrVKmlWpK1BLUVqCXvcClTBT1Xx4/kSxXl+EmzFatR4TcrZinZhH1/Jv4iyJeGT/ADKlKmJ4SUpfXyU9BXrGe8P5myCVSkEG6WZJIsoOLxgs/WuROWmXwoNU707nkXjpxeR9SVLhmdUfVs0/ieoECTIDG6lqdqXYfeMZnP8AEbGTVmWVpEpQIUEoFQpNnLn2jCqmKX8az+domgEsEhau0dX/AGYtotRi1OvUolww1F9LcuUdhJ+lBRqcElwBziqTIWpYQiXxHY1PzhvK8Kz1fGpKR7/SEnlxQ/UzW/QoxK1Fkgskf3EfaBtLKASyid2epp+d40wyXCyy02aZiv7Uv/8An7w5y/JJqg+FwLDaZNID9Rqr84k/KX9q/g1NnZRlfloSNASWDsKu25g2dPlyh/UWlPIPUtyEMMJ4ExE0visTpG6JY/en7xoMt8JYPDqDSgtbUVMOok2N6fKPOeHZ3N/sUWJmIkZsqYdOFw8yaeekhP3hvg/DGYTT/VmS5CTskBSv3+sfQpSAAABp6AM0WjpDKEI9IqsaMhg/4e4YVnlc9XNai3yP7xpsHgZclIRKQlCRskN/uCO8ekw9tlFFLoX5vlMrEy/LnJdNxsQRYgioMYTNsBMwammErkH4ZrfByTM/ZW8fSnjlIBBBAINwQ8JKKkqfQJQTPnCTExWL888PTMMozMOkrw5dSpY+KVzKP7kb6bjZ4AkzwoBSSCDYirx52bA4f4OWSa4CEgCJO/OBvPA3iQxIeJKD9GVlxT3iQSTvFC8WAzgDdyW+sL5+ey0fFMSnnQnb/wCIIi0cWSXSL2hpoPMe0BKS8xTl6J/f7wsneJ5I/XMVXZLBn2JMDy85QVkoQS7HiOwblHTj8fIk20DZFmbSFifLUkkpDitq8/WGmNxCgk6eXQevy7wAc0ASbAmtnYXrvCsTFKVqTMAcg1dmcHna9I6Iwcq2XQu1dDdGNGmuoFnNSPaK1Y50khyFUoOJ+m7faKJ6U6SFFRqbJrXnWz1+0ZhGKUCUanLtQuPeK4/HUm3ERy5GmOdKdGrywog1FRuw3YmvpAcueFKJmrcjhBoQxavUWpB0zEpXLT5koqBpqcsnsbh/2i2ROTp0GWEyyKAl3H0i27S5Qr7A5uPlgadI07GrjqK0gGcdLKCnUasaUFrniHpHuZ4aoYNLDJJADgbP8/3ir/h5q1HR/USkPrJADe9+m0VgopXZj2Th/MUNCVLSObBuYc0o9Ib4XArCRqQgK3c1v0pGdVjCEFAZ7O5BB3tT1i/D4+YlIHmGg6Rpwk+gBGYyzLKSKuHcniqHr7/KHuDUDLSpa6qYAEBw/a/XesB4xaVJYqC1ByoFkbPc3L+7CHeXykKkpUWcoYkbGm5s0c2R/FWPXImxWJmCYJcoouwB5e1bd6xGYscQKAFkEBKDuRRzcgPQQRiDLlzNaPiSQEnmQkO56kt6bRaMOkYpmooOVEtyA7Vb3g8Uv8Gqxz4cwxRLdRJK66WZmfbnFuY5ZKnKSFpJKbVa/asUyZZQQNQ0j9QL86X68tovWEqJKSXNAeXd7x5zTWTawqF+yzL/AA5LKwmVJSVmz1PuowZnGDOE/wC5Omj0FG6NRhGa8RZopEo6V8aVBSSkkEEEMQTW7w58JfxFRiAMNmZBBNJpSwLghlt8NW4h2POOvF4ryQuTdhpId4fw4qbLExC5YKkukgarjn7WjsP/AA/Sa4nETJrfpHAn2TeLlk5XMSAtMzAzDwsQVyXq4F1I7WvSNahYUHBBBqGqCOcZ4vpuikIxYtwGQ4eT/wBUlCerOfcwy0xMRKBy+ynCKghoiuXqv3EXEx48ajEWjwLaILSx1c2f85QlzfxngsPRc5KlD9EvjVvsnt7wVBvoGyXY5XOZWk72MWVj5nnH8Rpq6YbDBCaETJ5rUbJFHHcwmx+Z4qaCMVjiBfy5TJFrOkfUw2n3f8i/UXo+oZv4nwuG/wC6cgH+wHUo/wD1DmMvjf4lPTC4Zc3qs6B8gT9IwX/JYeXwSZQO5Kqkq5kmrtFeJ8QzDY6Rp+FmBfk28PHHJ/2/uTeVs02OznH4h/OnJkS7mXLoWd2Kri1wYV/8rIkpICncuyXIJJcuTzjIYjFzJhU6lVvU1geTJJIAqTtzeLf0uy+b/Ym5GpxPi4BwiV0JJB9Q1IXyfEkw6gCzv9DAWOyoy0pJYvThr78n5QJLSmv51h4eNhq4oW3Y0wmLnTyE6iBuRsDueX4IazsllsQSSreY9X/88q2HKAMswykoLEJCjzuNhz/3EpuNUFAJVZTczf7PEcmzlWN0kaxylYIEqhASLj6WYn9oFxawjUpJ/S2m9D15fSKDiKnip9DFfnpIUDxAgB3a/wBaxKGNrk1lOFxYJYk6gSyQSA3Jx7cojMxSSXA0ndLlqG1ekKJSQFFjZ29LRKbPCg7h6U7d/wApHesSbNY2GL1HUqgNGqkc4DmICmKbJpqbbZ/zeBsN5k1WlA1KvRtoInJmyuEyzrJ3DuOzMYGqi6VWAsl4lABB1GnNh7QPIxG2shhwsL/Pp84EmEgud9/zo0W4LCkqClEaN2Ln/HeH1ilZhlLniajy9Cyt3fVy2IN+dKxUrE+U6AosFEszEHmTvaLsQmWXVKJSofDchTVq7t7wIZUzUoTUfFxBR5Xobb2iSr/QyDES9aakLCiFqANQWqq1+hPOAUiWKCRqH9xUoP7Rdi8xEuWlKAQtNCpNQe7RCQuapIUULJO+oB/TaAk3yw3R2aTRqotwkWJ5ig5G+0MsLjEJwrJWAupItyp8o6OgzxpxVmfYuwk8rmA8ICiGctt36QQvBTSoFSgCfhB3ArXkKC/SOjonknq+BUaHLgnTwq1FQezANcsdvWLsTKO5sKFwA6qP3Adq7x0dHn2/qFYq+StKECVomtpFAaOKPTncRms4ygyzqHwGxjo6OvDNqX+QyL/C61DEyyagOk73SR7R9GyTNFYJTFzhSXKQCTKP9yALoe6Ra4jo6J+ZJxzpL2CLZv8ADYlK0hSFBSVBwQXBB5RKZPCQSpQSBcksPc0jo6Ao26L3xZmcw/iBgpRYTDMVylJK/nRPzjOYzx/jJw//AJcOmUg/rmlz7OEineOjovKCgrIubbMnmeLVPUVYrFrmkfoQ+i9hZHsIjMx8qUl5AQGNTdXatL/WOjob6alViWIM1zJU4gkq9T+NEPPUqweg2/Hq8dHR1aRiuEJYVgcnKy7pAHXs0FYjCnzGmlwRRQanbo9x1jo6OJ5pPI4jUV4zBArSpJCEkVtTazwzk4GVKOoBau9fibYJ+sex0JknJ0rMyM2agqUiYEgMdJYE1cGg3v1gTFZeEcSUOlZqS1B0G3NukdHQYNxqvYqBp+EnIJGwokmjilfaBZs4hRUohymw25x0dHVi+fZmUqWGd6v8vx4jOnO4DmjvHR0WpIUqmYBQGp6EBurx7Lkgsl67kVb/AB1jo6FjkbRqG2UZgiU+lipixap6QykZ45MtKEvVSSaWueX+46OiUsUX8mMgWbhv5kkqSEggDWQ56MB0v+N5gcMUAyZi0iUniCr6wTYAOQWu9o8jompf2+goDzXDIEorwwOiy3dTE7JJFmv7wJlslU1OnU6E14kqYnlyjyOiifxf4D7HyZJYlJQsiunQGsWszt+WgHygLrI6MqnsWjo6Iwm2Mf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38100" y="-1668463"/>
            <a:ext cx="6191250" cy="34861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5964" name="Picture 12" descr="gail kelly new hous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3617640"/>
            <a:ext cx="5754737" cy="3240360"/>
          </a:xfrm>
          <a:prstGeom prst="rect">
            <a:avLst/>
          </a:prstGeom>
          <a:noFill/>
        </p:spPr>
      </p:pic>
      <p:pic>
        <p:nvPicPr>
          <p:cNvPr id="12595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6386012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28002" name="Picture 2" descr="亿元贪官钱发霉 要这许多又有何用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12776"/>
            <a:ext cx="5715000" cy="37528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339752" y="5373216"/>
            <a:ext cx="4896544" cy="64633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3600" dirty="0" smtClean="0"/>
              <a:t>亿元贪官家中藏钱发霉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路加福音</a:t>
            </a:r>
            <a:r>
              <a:rPr lang="en-US" dirty="0" smtClean="0"/>
              <a:t>12</a:t>
            </a:r>
            <a:r>
              <a:rPr lang="zh-CN" altLang="en-US" dirty="0" smtClean="0"/>
              <a:t>：</a:t>
            </a:r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 smtClean="0"/>
              <a:t>无</a:t>
            </a:r>
            <a:r>
              <a:rPr lang="zh-CN" altLang="en-US" sz="4800" dirty="0" smtClean="0"/>
              <a:t>知的人哪！今夜必要你的灵魂；你所预备的要归谁呢？凡为自己积财，在神面前却不富足的， 也是这样。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彼得后书</a:t>
            </a:r>
            <a:r>
              <a:rPr lang="en-US" b="1" dirty="0" smtClean="0">
                <a:latin typeface="Calibri"/>
                <a:ea typeface="SimSun"/>
                <a:cs typeface="Times New Roman"/>
              </a:rPr>
              <a:t>3</a:t>
            </a: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：</a:t>
            </a:r>
            <a:r>
              <a:rPr lang="en-US" b="1" dirty="0" smtClean="0">
                <a:latin typeface="Calibri"/>
                <a:ea typeface="SimSun"/>
                <a:cs typeface="Times New Roman"/>
              </a:rPr>
              <a:t>14-18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14 </a:t>
            </a:r>
            <a:r>
              <a:rPr lang="zh-CN" altLang="en-US" b="1" dirty="0" smtClean="0"/>
              <a:t>亲 爱 的 弟 兄 啊 ， 你 们 既 盼 望 这 些 事 ， 就 当 殷 勤 ， 使 自 己 没 有 玷 污 ， 无 可 指 摘 ， 安 然 见 主 。</a:t>
            </a:r>
            <a:endParaRPr lang="en-US" b="1" dirty="0" smtClean="0"/>
          </a:p>
          <a:p>
            <a:r>
              <a:rPr lang="en-US" b="1" dirty="0" smtClean="0"/>
              <a:t>15 </a:t>
            </a:r>
            <a:r>
              <a:rPr lang="zh-CN" altLang="en-US" b="1" dirty="0" smtClean="0"/>
              <a:t>并 且 要 以 我 主 长 久 忍 耐 为 得 救 的 因 由 ， 就 如 我 们 所 亲 爱 的 兄 弟 保 罗 ， 照 着 所 赐 给 他 的 智 慧 写 了 信 给 你 们 。</a:t>
            </a:r>
            <a:endParaRPr lang="en-US" b="1" dirty="0" smtClean="0"/>
          </a:p>
          <a:p>
            <a:r>
              <a:rPr lang="en-US" b="1" dirty="0" smtClean="0"/>
              <a:t>16 </a:t>
            </a:r>
            <a:r>
              <a:rPr lang="zh-CN" altLang="en-US" b="1" dirty="0" smtClean="0"/>
              <a:t>他 一 切 的 信 上 也 都 是 讲 论 这 事 ； 信 中 有 些 难 明 白 的 ， 那 无 学 问 、 不 坚 固 的 人 强 解 ， 如 强 解 别 的 经 书 一 样 ， 就 自 取 沉 沦 。</a:t>
            </a:r>
            <a:endParaRPr lang="en-US" b="1" dirty="0" smtClean="0"/>
          </a:p>
          <a:p>
            <a:r>
              <a:rPr lang="en-US" b="1" dirty="0" smtClean="0"/>
              <a:t>17 </a:t>
            </a:r>
            <a:r>
              <a:rPr lang="zh-CN" altLang="en-US" b="1" dirty="0" smtClean="0"/>
              <a:t>亲 爱 的 弟 兄 啊 ， 你 们 既 然 预 先 知 道 这 事 ， 就 当 防 备 ， 恐 怕 被 恶 人 的 错 谬 诱 惑 ， 就 从 自 己 坚 固 的 地 步 上 坠 落 。</a:t>
            </a:r>
            <a:endParaRPr lang="en-US" b="1" dirty="0" smtClean="0"/>
          </a:p>
          <a:p>
            <a:r>
              <a:rPr lang="en-US" b="1" dirty="0" smtClean="0"/>
              <a:t>18 </a:t>
            </a:r>
            <a:r>
              <a:rPr lang="zh-CN" altLang="en-US" b="1" dirty="0" smtClean="0"/>
              <a:t>你 们 却 要 在 我 们 主</a:t>
            </a:r>
            <a:r>
              <a:rPr lang="en-US" b="1" dirty="0" smtClean="0"/>
              <a:t> </a:t>
            </a:r>
            <a:r>
              <a:rPr lang="zh-CN" altLang="en-US" b="1" dirty="0" smtClean="0"/>
              <a:t>救 主 耶 稣 基 督 的 恩 典 和 知 识 上 有 长 进 。 愿 荣 耀 归 给 祂 ， 从 今 直 到 永 远 。 阿 们 ！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彼 得后书 </a:t>
            </a:r>
            <a:r>
              <a:rPr lang="en-US" dirty="0" smtClean="0">
                <a:latin typeface="Calibri"/>
                <a:ea typeface="SimSun"/>
                <a:cs typeface="Times New Roman"/>
              </a:rPr>
              <a:t>1</a:t>
            </a:r>
            <a:r>
              <a:rPr lang="zh-CN" altLang="en-US" dirty="0" smtClean="0">
                <a:latin typeface="Calibri"/>
                <a:ea typeface="SimSun"/>
                <a:cs typeface="Times New Roman"/>
              </a:rPr>
              <a:t>：</a:t>
            </a:r>
            <a:r>
              <a:rPr lang="en-US" dirty="0" smtClean="0">
                <a:latin typeface="Calibri"/>
                <a:ea typeface="SimSun"/>
                <a:cs typeface="Times New Roman"/>
              </a:rPr>
              <a:t>1-4</a:t>
            </a:r>
            <a:endParaRPr lang="en-US" dirty="0">
              <a:latin typeface="Calibri"/>
              <a:ea typeface="SimSu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US" altLang="zh-CN" b="1" dirty="0" smtClean="0">
                <a:latin typeface="Calibri"/>
                <a:ea typeface="SimSun"/>
                <a:cs typeface="Times New Roman"/>
              </a:rPr>
              <a:t>1</a:t>
            </a: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 作 耶 稣 基 督 仆 人 和 使 徒 的 西 门 彼 得， 写 信 给 那 因 我 们 的 神 和 （ 有 古 卷 没 有 和 字 ） 救 主 耶 稣 基 督 之 义 ， </a:t>
            </a:r>
            <a:r>
              <a:rPr lang="zh-CN" altLang="en-US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与 我 们 同 得 一 样 宝 贵 信 心 </a:t>
            </a: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的 人 。</a:t>
            </a:r>
            <a:endParaRPr lang="en-US" b="1" dirty="0" smtClean="0">
              <a:latin typeface="Calibri"/>
              <a:ea typeface="SimSun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latin typeface="Calibri"/>
                <a:ea typeface="SimSun"/>
                <a:cs typeface="Times New Roman"/>
              </a:rPr>
              <a:t>2 </a:t>
            </a: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愿 恩 惠 、 平 安 ， 因 </a:t>
            </a:r>
            <a:r>
              <a:rPr lang="zh-CN" altLang="en-US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你 们 认 识 神 和 我 们 主 耶 稣 </a:t>
            </a: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， 多 多 地 加 给 你 们 。</a:t>
            </a:r>
            <a:endParaRPr lang="en-US" b="1" dirty="0" smtClean="0">
              <a:latin typeface="Calibri"/>
              <a:ea typeface="SimSun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latin typeface="Calibri"/>
                <a:ea typeface="SimSun"/>
                <a:cs typeface="Times New Roman"/>
              </a:rPr>
              <a:t>3 </a:t>
            </a: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神 的 神 能 已 将 一 切 关 乎 生 命 和 虔 敬 的 事 </a:t>
            </a:r>
            <a:r>
              <a:rPr lang="zh-CN" altLang="en-US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赐 给 我 们 </a:t>
            </a: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， 皆 </a:t>
            </a:r>
            <a:r>
              <a:rPr lang="zh-CN" altLang="en-US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因 我 们 认 识 </a:t>
            </a: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那 用 自 己 荣 耀 和 美 德 召 我 们 的 主 。</a:t>
            </a:r>
            <a:endParaRPr lang="en-US" b="1" dirty="0" smtClean="0">
              <a:latin typeface="Calibri"/>
              <a:ea typeface="SimSun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latin typeface="Calibri"/>
                <a:ea typeface="SimSun"/>
                <a:cs typeface="Times New Roman"/>
              </a:rPr>
              <a:t>4 </a:t>
            </a: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因 此 ， 祂 已 将 又 宝 贵 又 极 大 的 应 许 </a:t>
            </a:r>
            <a:r>
              <a:rPr lang="zh-CN" altLang="en-US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赐 给 </a:t>
            </a: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我 们 ， 叫 我 们 既 脱 离 世 上 从 情 欲 来 的 败 坏 ， 就 得 与 神 的 性 情 有 分 。</a:t>
            </a:r>
            <a:endParaRPr lang="en-US" b="1" dirty="0" smtClean="0">
              <a:latin typeface="Calibri"/>
              <a:ea typeface="SimSun"/>
              <a:cs typeface="Times New Roman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zh-CN" altLang="en-US" sz="3600" dirty="0" smtClean="0"/>
              <a:t>知识：</a:t>
            </a:r>
            <a:r>
              <a:rPr lang="en-US" altLang="zh-CN" sz="3600" dirty="0" smtClean="0"/>
              <a:t>Knowledge</a:t>
            </a:r>
          </a:p>
          <a:p>
            <a:endParaRPr lang="en-US" sz="3600" dirty="0" smtClean="0"/>
          </a:p>
          <a:p>
            <a:r>
              <a:rPr lang="en-US" sz="3600" dirty="0" smtClean="0"/>
              <a:t>gnosis</a:t>
            </a:r>
            <a:r>
              <a:rPr lang="zh-CN" altLang="en-US" sz="3600" dirty="0" smtClean="0"/>
              <a:t> </a:t>
            </a:r>
            <a:r>
              <a:rPr lang="en-US" sz="3600" dirty="0" smtClean="0"/>
              <a:t>+</a:t>
            </a:r>
            <a:r>
              <a:rPr lang="en-US" sz="3600" dirty="0" err="1" smtClean="0"/>
              <a:t>epi</a:t>
            </a:r>
            <a:r>
              <a:rPr lang="zh-CN" altLang="en-US" sz="3600" dirty="0" smtClean="0"/>
              <a:t>                      </a:t>
            </a:r>
            <a:r>
              <a:rPr lang="en-US" sz="3600" dirty="0" err="1" smtClean="0"/>
              <a:t>epignosis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zh-CN" altLang="en-US" sz="3600" dirty="0" smtClean="0"/>
              <a:t>知识  </a:t>
            </a:r>
            <a:r>
              <a:rPr lang="en-US" altLang="zh-CN" sz="3600" dirty="0" smtClean="0"/>
              <a:t>+</a:t>
            </a:r>
            <a:r>
              <a:rPr lang="zh-CN" altLang="en-US" sz="3600" dirty="0" smtClean="0"/>
              <a:t>  沿着，向着方向          </a:t>
            </a:r>
            <a:r>
              <a:rPr lang="zh-CN" altLang="en-US" sz="3600" dirty="0" smtClean="0">
                <a:latin typeface="Calibri"/>
                <a:ea typeface="SimSun"/>
                <a:cs typeface="Times New Roman"/>
              </a:rPr>
              <a:t>沿着其</a:t>
            </a:r>
            <a:endParaRPr lang="en-US" altLang="zh-CN" sz="3600" dirty="0" smtClean="0">
              <a:latin typeface="Calibri"/>
              <a:ea typeface="SimSun"/>
              <a:cs typeface="Times New Roman"/>
            </a:endParaRPr>
          </a:p>
          <a:p>
            <a:pPr>
              <a:buNone/>
            </a:pPr>
            <a:r>
              <a:rPr lang="en-US" altLang="zh-CN" sz="3600" dirty="0" smtClean="0">
                <a:latin typeface="Calibri"/>
                <a:ea typeface="SimSun"/>
                <a:cs typeface="Times New Roman"/>
              </a:rPr>
              <a:t>                                                         </a:t>
            </a:r>
            <a:r>
              <a:rPr lang="zh-CN" altLang="en-US" sz="3600" dirty="0" smtClean="0">
                <a:latin typeface="Calibri"/>
                <a:ea typeface="SimSun"/>
                <a:cs typeface="Times New Roman"/>
              </a:rPr>
              <a:t>欲求知的 </a:t>
            </a:r>
            <a:endParaRPr lang="en-US" altLang="zh-CN" sz="3600" dirty="0" smtClean="0">
              <a:latin typeface="Calibri"/>
              <a:ea typeface="SimSun"/>
              <a:cs typeface="Times New Roman"/>
            </a:endParaRPr>
          </a:p>
          <a:p>
            <a:pPr>
              <a:buNone/>
            </a:pPr>
            <a:r>
              <a:rPr lang="zh-CN" altLang="en-US" sz="3600" dirty="0" smtClean="0">
                <a:latin typeface="Calibri"/>
                <a:ea typeface="SimSun"/>
                <a:cs typeface="Times New Roman"/>
              </a:rPr>
              <a:t>                                                  方向不断迈进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923928" y="2852936"/>
            <a:ext cx="1584176" cy="0"/>
          </a:xfrm>
          <a:prstGeom prst="straightConnector1">
            <a:avLst/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796136" y="4077072"/>
            <a:ext cx="720080" cy="0"/>
          </a:xfrm>
          <a:prstGeom prst="straightConnector1">
            <a:avLst/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彼 得后书 </a:t>
            </a:r>
            <a:r>
              <a:rPr lang="en-US" dirty="0" smtClean="0">
                <a:latin typeface="Calibri"/>
                <a:ea typeface="SimSun"/>
                <a:cs typeface="Times New Roman"/>
              </a:rPr>
              <a:t>1</a:t>
            </a:r>
            <a:r>
              <a:rPr lang="zh-CN" altLang="en-US" dirty="0" smtClean="0">
                <a:latin typeface="Calibri"/>
                <a:ea typeface="SimSun"/>
                <a:cs typeface="Times New Roman"/>
              </a:rPr>
              <a:t>：</a:t>
            </a:r>
            <a:r>
              <a:rPr lang="en-US" altLang="zh-CN" dirty="0" smtClean="0">
                <a:latin typeface="Calibri"/>
                <a:ea typeface="SimSun"/>
                <a:cs typeface="Times New Roman"/>
              </a:rPr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latin typeface="Calibri"/>
                <a:ea typeface="SimSun"/>
                <a:cs typeface="Times New Roman"/>
              </a:rPr>
              <a:t>愿 恩 惠 、 平 安 ， 因 你 们</a:t>
            </a:r>
            <a:endParaRPr lang="en-US" altLang="zh-CN" sz="4800" b="1" dirty="0" smtClean="0">
              <a:latin typeface="Calibri"/>
              <a:ea typeface="SimSun"/>
              <a:cs typeface="Times New Roman"/>
            </a:endParaRPr>
          </a:p>
          <a:p>
            <a:endParaRPr lang="en-US" altLang="zh-CN" sz="4800" b="1" dirty="0" smtClean="0">
              <a:solidFill>
                <a:srgbClr val="FF0000"/>
              </a:solidFill>
              <a:latin typeface="Calibri"/>
              <a:ea typeface="SimSun"/>
              <a:cs typeface="Times New Roman"/>
            </a:endParaRPr>
          </a:p>
          <a:p>
            <a:pPr>
              <a:buNone/>
            </a:pPr>
            <a:r>
              <a:rPr lang="zh-CN" altLang="en-US" sz="4800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认 识 </a:t>
            </a:r>
            <a:r>
              <a:rPr lang="zh-CN" altLang="en-US" sz="4800" b="1" dirty="0" smtClean="0">
                <a:latin typeface="Calibri"/>
                <a:ea typeface="SimSun"/>
                <a:cs typeface="Times New Roman"/>
              </a:rPr>
              <a:t>神 和 我 们 主 耶 稣 ， </a:t>
            </a:r>
            <a:endParaRPr lang="en-US" altLang="zh-CN" sz="4800" b="1" dirty="0" smtClean="0">
              <a:latin typeface="Calibri"/>
              <a:ea typeface="SimSun"/>
              <a:cs typeface="Times New Roman"/>
            </a:endParaRPr>
          </a:p>
          <a:p>
            <a:pPr>
              <a:buNone/>
            </a:pPr>
            <a:endParaRPr lang="en-US" altLang="zh-CN" sz="4800" b="1" dirty="0" smtClean="0">
              <a:solidFill>
                <a:srgbClr val="FF0000"/>
              </a:solidFill>
              <a:latin typeface="Calibri"/>
              <a:ea typeface="SimSun"/>
              <a:cs typeface="Times New Roman"/>
            </a:endParaRPr>
          </a:p>
          <a:p>
            <a:pPr>
              <a:buNone/>
            </a:pPr>
            <a:r>
              <a:rPr lang="zh-CN" altLang="en-US" sz="4800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多 多 </a:t>
            </a:r>
            <a:r>
              <a:rPr lang="zh-CN" altLang="en-US" sz="4800" b="1" dirty="0" smtClean="0">
                <a:latin typeface="Calibri"/>
                <a:ea typeface="SimSun"/>
                <a:cs typeface="Times New Roman"/>
              </a:rPr>
              <a:t>的 加 给 你 们 。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292</TotalTime>
  <Words>1154</Words>
  <Application>Microsoft Office PowerPoint</Application>
  <PresentationFormat>On-screen Show (4:3)</PresentationFormat>
  <Paragraphs>67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Origin</vt:lpstr>
      <vt:lpstr>在耶稣基督的恩典和知识上长进 </vt:lpstr>
      <vt:lpstr>Slide 2</vt:lpstr>
      <vt:lpstr>Slide 3</vt:lpstr>
      <vt:lpstr>Slide 4</vt:lpstr>
      <vt:lpstr>路加福音12：20</vt:lpstr>
      <vt:lpstr>彼得后书3：14-18</vt:lpstr>
      <vt:lpstr>彼 得后书 1：1-4</vt:lpstr>
      <vt:lpstr>Slide 8</vt:lpstr>
      <vt:lpstr>彼 得后书 1：2</vt:lpstr>
      <vt:lpstr>       彼得前书5：10  </vt:lpstr>
      <vt:lpstr>Slide 11</vt:lpstr>
      <vt:lpstr>ABC Four Corners       Monday 28th July 2014</vt:lpstr>
      <vt:lpstr>为什么要在耶稣基督的知识和恩典上长进</vt:lpstr>
      <vt:lpstr>彼得后书</vt:lpstr>
      <vt:lpstr>Slide 15</vt:lpstr>
      <vt:lpstr>Slide 16</vt:lpstr>
      <vt:lpstr>如何长进</vt:lpstr>
      <vt:lpstr>以弗所书4：13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在耶稣基督的恩典和知识上长进</dc:title>
  <dc:creator>Home</dc:creator>
  <cp:lastModifiedBy>Home</cp:lastModifiedBy>
  <cp:revision>26</cp:revision>
  <dcterms:created xsi:type="dcterms:W3CDTF">2014-12-13T09:12:46Z</dcterms:created>
  <dcterms:modified xsi:type="dcterms:W3CDTF">2014-12-13T14:10:33Z</dcterms:modified>
</cp:coreProperties>
</file>