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65" r:id="rId5"/>
    <p:sldId id="262" r:id="rId6"/>
    <p:sldId id="272" r:id="rId7"/>
    <p:sldId id="260" r:id="rId8"/>
    <p:sldId id="267" r:id="rId9"/>
    <p:sldId id="268" r:id="rId10"/>
    <p:sldId id="269" r:id="rId11"/>
    <p:sldId id="271" r:id="rId12"/>
    <p:sldId id="259" r:id="rId13"/>
    <p:sldId id="270" r:id="rId14"/>
    <p:sldId id="273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70" autoAdjust="0"/>
  </p:normalViewPr>
  <p:slideViewPr>
    <p:cSldViewPr>
      <p:cViewPr>
        <p:scale>
          <a:sx n="75" d="100"/>
          <a:sy n="75" d="100"/>
        </p:scale>
        <p:origin x="-2664" y="-51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A5C50-7AB7-4F41-9BCF-4E00FDC3DEC1}" type="datetimeFigureOut">
              <a:rPr lang="en-AU" smtClean="0"/>
              <a:t>28/12/2014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3348C-600D-4FB8-83A4-3AA8735070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0433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4092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为什么“偷取”耶稣的医治？ 这个女人深感自己的“无用”，不愿吸引注意力到自己身上；同时也深信 即使是</a:t>
            </a:r>
            <a:r>
              <a:rPr lang="zh-TW" altLang="en-US" dirty="0" smtClean="0"/>
              <a:t>摸他的衣裳繸子，</a:t>
            </a:r>
            <a:r>
              <a:rPr lang="zh-CN" altLang="en-US" dirty="0" smtClean="0"/>
              <a:t>也能被医治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另外九个重新变成有用的人了？去追求他们的效用去了</a:t>
            </a:r>
            <a:r>
              <a:rPr lang="en-US" altLang="zh-CN" dirty="0" smtClean="0"/>
              <a:t>—</a:t>
            </a:r>
            <a:r>
              <a:rPr lang="zh-CN" altLang="en-US" dirty="0" smtClean="0"/>
              <a:t>这么多年来想做去因为生病没有做的事，成功，财富，享受。路</a:t>
            </a:r>
            <a:r>
              <a:rPr lang="en-AU" altLang="zh-CN" dirty="0" smtClean="0"/>
              <a:t>6:24</a:t>
            </a:r>
            <a:r>
              <a:rPr lang="zh-CN" altLang="en-US" dirty="0" smtClean="0"/>
              <a:t>，富足的人有祸了，因为他们已经得了安慰。　（他们的安慰就是他们的成功、财富，他们因为为豪的骄傲、高人一等的地位）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这些人的共同点：看自己是“无用的”，没有能力自己救自己的，也不配得耶稣的恩惠。深感自己的无用，让我们能真正地靠近耶稣。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-</a:t>
            </a:r>
            <a:r>
              <a:rPr lang="zh-CN" altLang="en-US" dirty="0" smtClean="0"/>
              <a:t> 象瘫子一样无声地，不知道如何启齿，不知道怎么求；不象坐在旁边法利赛人和文士心里议论耶稣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-</a:t>
            </a:r>
            <a:r>
              <a:rPr lang="zh-CN" altLang="en-US" dirty="0" smtClean="0"/>
              <a:t> 象百夫长一样：主阿，你答应就能成就；不是跟在耶稣旁边看热闹的群众，要去“眼见为实”</a:t>
            </a:r>
            <a:endParaRPr lang="en-US" altLang="zh-CN" u="non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-</a:t>
            </a:r>
            <a:r>
              <a:rPr lang="zh-CN" altLang="en-US" dirty="0" smtClean="0"/>
              <a:t> 象有罪的女人一边用香膏用头发抹耶稣的脚一边哭；不象请耶稣来吃饭的那个法利塞人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我请你来是尊重你（如果请我们请牧师是仅仅是因为尊重牧师，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我想替牧师说一句，就不必请了。是上帝看重我们：透过与牧师交谈、祷告，给我们机会来认识他）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我们的本性是象法利赛人、看热闹的群众</a:t>
            </a:r>
            <a:r>
              <a:rPr lang="zh-CN" altLang="zh-CN" dirty="0" smtClean="0"/>
              <a:t>。</a:t>
            </a: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dirty="0" smtClean="0"/>
              <a:t>－</a:t>
            </a:r>
            <a:r>
              <a:rPr lang="en-AU" altLang="zh-CN" dirty="0" smtClean="0"/>
              <a:t> </a:t>
            </a:r>
            <a:r>
              <a:rPr lang="zh-CN" altLang="en-US" dirty="0" smtClean="0"/>
              <a:t>我们不需要（身体健康，没有罪）</a:t>
            </a: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－</a:t>
            </a:r>
            <a:r>
              <a:rPr lang="en-US" altLang="zh-CN" dirty="0" smtClean="0"/>
              <a:t> </a:t>
            </a:r>
            <a:r>
              <a:rPr lang="zh-CN" altLang="en-US" dirty="0" smtClean="0"/>
              <a:t>如果需要，那是我们配得。如同陪同耶稣同去的犹太人的长老</a:t>
            </a:r>
            <a:r>
              <a:rPr lang="zh-CN" altLang="zh-CN" dirty="0" smtClean="0"/>
              <a:t>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4-5</a:t>
            </a:r>
            <a:r>
              <a:rPr lang="zh-CN" altLang="en-US" dirty="0" smtClean="0"/>
              <a:t>，你给他行这事，是他所配得的，因为他爱我们的百姓，给我们建造会堂。）百夫长本人，说自己是不配得的。</a:t>
            </a: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所以耶稣提醒我们要看清一个事实：我们是无用的。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上帝白白给我们生命、才能、恩赐、恩惠；我们据为己有，看作自己的“用处”、自己的价值。就像浪子的比喻（路</a:t>
            </a:r>
            <a:r>
              <a:rPr lang="en-US" altLang="zh-CN" dirty="0" smtClean="0"/>
              <a:t>15:11-32</a:t>
            </a:r>
            <a:r>
              <a:rPr lang="zh-CN" altLang="en-US" dirty="0" smtClean="0"/>
              <a:t>），小儿子说：“把我应得的家业分给我”，出去挥霍一空，恨不得与猪抢食，回去父亲那里说：“我不配称为你的儿子”。他父亲老远就跑过去，抱住这个又脏又臭的儿子。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我有时想，如果还有个儿子，出去经营有道，混的不错，那会怎么样？</a:t>
            </a:r>
            <a:r>
              <a:rPr lang="en-US" altLang="zh-CN" dirty="0" smtClean="0"/>
              <a:t> </a:t>
            </a:r>
            <a:r>
              <a:rPr lang="zh-CN" altLang="en-US" dirty="0" smtClean="0"/>
              <a:t>有可能会嘲笑这个回家的浪子：真没用，回去啃老了。有些不信主的人，就是</a:t>
            </a:r>
            <a:r>
              <a:rPr lang="zh-CN" altLang="en-US" baseline="0" dirty="0" smtClean="0"/>
              <a:t>这样看待基督徒</a:t>
            </a:r>
            <a:r>
              <a:rPr lang="en-US" altLang="zh-CN" baseline="0" dirty="0" smtClean="0"/>
              <a:t>—</a:t>
            </a:r>
            <a:r>
              <a:rPr lang="zh-CN" altLang="en-US" baseline="0" dirty="0" smtClean="0"/>
              <a:t>没有用，需要寻找寄托。</a:t>
            </a:r>
            <a:r>
              <a:rPr lang="en-US" altLang="zh-CN" baseline="0" dirty="0" smtClean="0"/>
              <a:t> </a:t>
            </a:r>
            <a:r>
              <a:rPr lang="zh-CN" altLang="en-US" dirty="0" smtClean="0"/>
              <a:t>所以耶稣说（路</a:t>
            </a:r>
            <a:r>
              <a:rPr lang="en-US" altLang="zh-CN" dirty="0" smtClean="0"/>
              <a:t>6:24</a:t>
            </a:r>
            <a:r>
              <a:rPr lang="zh-CN" altLang="en-US" dirty="0" smtClean="0"/>
              <a:t>）：你们富足的人有祸了，因为你们受过你们安慰。他们的安慰，就是他们的成功、财富、才能、势力，健康，是他们看自己的用处和价值。</a:t>
            </a: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而耶稣提醒我们对自己说“我们是无用的”，就是不要忘本，这个本就是耶稣基督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是我们的主，我们的生命气息都在乎他，他的怜悯能力信实是我们的信心的源头和根基。</a:t>
            </a:r>
            <a:endParaRPr lang="en-US" altLang="zh-CN" u="non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要信心干什么，信耶稣保守我出入平安，心想事成？</a:t>
            </a:r>
            <a:r>
              <a:rPr lang="en-US" altLang="zh-CN" dirty="0" smtClean="0"/>
              <a:t> </a:t>
            </a:r>
            <a:r>
              <a:rPr lang="zh-CN" altLang="en-US" dirty="0" smtClean="0"/>
              <a:t>那不是信心。信心是让我们来跟从主。这样的信心才是有始有终。罗马书说（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17</a:t>
            </a:r>
            <a:r>
              <a:rPr lang="zh-CN" altLang="en-US" dirty="0" smtClean="0"/>
              <a:t>）：因为</a:t>
            </a:r>
            <a:r>
              <a:rPr lang="en-US" altLang="zh-CN" dirty="0" smtClean="0"/>
              <a:t> </a:t>
            </a:r>
            <a:r>
              <a:rPr lang="zh-CN" altLang="en-US" dirty="0" smtClean="0"/>
              <a:t>神的义正在这福音上显明出来，这义是本于信，以致于信。</a:t>
            </a:r>
            <a:r>
              <a:rPr lang="en-US" altLang="zh-CN" dirty="0" smtClean="0"/>
              <a:t> </a:t>
            </a:r>
            <a:endParaRPr lang="en-AU" altLang="zh-CN" dirty="0" smtClean="0"/>
          </a:p>
          <a:p>
            <a:pPr marL="0" indent="0">
              <a:buNone/>
            </a:pPr>
            <a:r>
              <a:rPr lang="zh-CN" altLang="zh-CN" dirty="0" smtClean="0"/>
              <a:t>（</a:t>
            </a:r>
            <a:r>
              <a:rPr lang="zh-CN" altLang="en-US" dirty="0" smtClean="0"/>
              <a:t>如同回来感谢的那一位麻风病人，</a:t>
            </a:r>
            <a:r>
              <a:rPr lang="en-US" altLang="zh-CN" dirty="0" smtClean="0"/>
              <a:t> </a:t>
            </a:r>
            <a:r>
              <a:rPr lang="zh-CN" altLang="en-US" dirty="0" smtClean="0"/>
              <a:t>如同重新得看见的瞎子巴底买。）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耶稣吩咐我们要遵守他的命令。他的很多命令难以做到，比如这里的不要绊倒弟兄，劝诫弟兄，饶恕弟兄７个７次（１－４节）。不是我们能做到，也不是给我们信心加增了就能做到，而是神在前面开一条出路。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保罗说：</a:t>
            </a:r>
            <a:r>
              <a:rPr lang="zh-CN" altLang="en-US" dirty="0" smtClean="0"/>
              <a:t>“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神是信實的，必不叫你們受試探過於所能受的；在受試探的時候，總要給你們開一條出路。</a:t>
            </a:r>
            <a:r>
              <a:rPr lang="en-AU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zh-CN" altLang="en-US" dirty="0" smtClean="0">
                <a:sym typeface="Wingdings" panose="05000000000000000000" pitchFamily="2" charset="2"/>
              </a:rPr>
              <a:t>（林前</a:t>
            </a:r>
            <a:r>
              <a:rPr lang="en-AU" altLang="zh-CN" dirty="0" smtClean="0">
                <a:sym typeface="Wingdings" panose="05000000000000000000" pitchFamily="2" charset="2"/>
              </a:rPr>
              <a:t>10:12-13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我的见证。前面第一条</a:t>
            </a:r>
            <a:r>
              <a:rPr lang="en-US" altLang="zh-CN" dirty="0" smtClean="0"/>
              <a:t>—</a:t>
            </a:r>
            <a:r>
              <a:rPr lang="zh-CN" altLang="en-US" dirty="0" smtClean="0"/>
              <a:t>不要绊倒弟兄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我就做不到。所以我很怕讲道，因为我讲的我没有做到。我怕我在台下就绊倒人了，在台上绊倒更多。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我很想用这个理由，把皮球踢回去：主啊，</a:t>
            </a:r>
            <a:r>
              <a:rPr lang="zh-CN" altLang="en-US" u="sng" dirty="0" smtClean="0"/>
              <a:t>如果（</a:t>
            </a:r>
            <a:r>
              <a:rPr lang="en-US" altLang="zh-CN" u="sng" dirty="0" smtClean="0"/>
              <a:t>a big if</a:t>
            </a:r>
            <a:r>
              <a:rPr lang="zh-CN" altLang="en-US" u="sng" dirty="0" smtClean="0"/>
              <a:t>）</a:t>
            </a:r>
            <a:r>
              <a:rPr lang="zh-CN" altLang="en-US" dirty="0" smtClean="0"/>
              <a:t>有一天，我象牧师一样德高望重了，再来讲道吧！</a:t>
            </a:r>
            <a:r>
              <a:rPr lang="en-US" altLang="zh-CN" dirty="0" smtClean="0"/>
              <a:t> </a:t>
            </a:r>
            <a:r>
              <a:rPr lang="zh-CN" altLang="en-US" dirty="0" smtClean="0"/>
              <a:t>（我知道这个如果不会来到，所以我就不要讲道了）</a:t>
            </a:r>
            <a:r>
              <a:rPr lang="en-US" altLang="zh-CN" dirty="0" smtClean="0"/>
              <a:t>  </a:t>
            </a:r>
            <a:r>
              <a:rPr lang="zh-CN" altLang="en-US" dirty="0" smtClean="0"/>
              <a:t>但是，约拿书</a:t>
            </a:r>
            <a:r>
              <a:rPr lang="en-US" altLang="zh-CN" dirty="0" smtClean="0"/>
              <a:t>2:8</a:t>
            </a:r>
            <a:r>
              <a:rPr lang="zh-CN" altLang="en-US" dirty="0" smtClean="0"/>
              <a:t>的经文提醒我：“那信奉虚无之神的人，离开怜爱他们的主。”</a:t>
            </a:r>
            <a:r>
              <a:rPr lang="en-US" altLang="zh-CN" dirty="0" smtClean="0"/>
              <a:t>   </a:t>
            </a:r>
            <a:r>
              <a:rPr lang="zh-CN" altLang="en-US" dirty="0" smtClean="0"/>
              <a:t>我小看主的怜爱了，我小看大家的爱心了。如果我没有绊倒弟兄，那是因为他们的怜悯和接纳；如果已经绊倒</a:t>
            </a:r>
            <a:r>
              <a:rPr lang="en-US" altLang="zh-CN" dirty="0" smtClean="0"/>
              <a:t>le</a:t>
            </a:r>
            <a:r>
              <a:rPr lang="zh-CN" altLang="en-US" dirty="0" smtClean="0"/>
              <a:t>弟兄，求主的怜爱让我得饶恕。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如果以“不绊倒弟兄”为借口，不去做，那就是疏离了“怜爱我们的主”，也在不知不觉中疏离了弟兄姊妹。而我如何记得这段经文呢？是因为约两年前牧师让我看一本书：当好男人遇到试探。所以上帝都有预备，在开路。</a:t>
            </a:r>
            <a:endParaRPr lang="en-AU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信心很大的基督徒也要靠主开一条出路。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彼得信心很大，跟耶稣一同死也是甘心。耶稣说：“我已经为你祈求，叫你不至于失了信心。你回头以后，要坚固你的弟兄。。。彼得，我告诉你，今日鸡还没有叫，你要三次不认我。“  如果耶稣没有这样预先告诉他，彼得会怎么样？芥菜籽一样的信心，掉在地上，找都找不到的；更可能的是，彼得是羞愧难当，都不想找了。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觉得让耶稣失望了，会疏离耶稣。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他出去痛苦，是觉得耶稣的失望呢，还是耶稣的怜爱？</a:t>
            </a:r>
            <a:r>
              <a:rPr lang="en-US" altLang="zh-CN" baseline="0" dirty="0" smtClean="0"/>
              <a:t> </a:t>
            </a:r>
            <a:r>
              <a:rPr lang="en-AU" altLang="zh-CN" baseline="0" dirty="0" smtClean="0"/>
              <a:t> </a:t>
            </a:r>
            <a:r>
              <a:rPr lang="zh-CN" altLang="en-US" baseline="0" dirty="0" smtClean="0"/>
              <a:t>彼得后来成为教会的领袖之一。中文有知耻而后勇，我们是”知无用而后勇”。</a:t>
            </a: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000" dirty="0" smtClean="0"/>
              <a:t>无用的仆人</a:t>
            </a:r>
            <a:r>
              <a:rPr lang="zh-CN" altLang="zh-CN" sz="1000" dirty="0" smtClean="0"/>
              <a:t>，</a:t>
            </a:r>
            <a:r>
              <a:rPr lang="zh-CN" altLang="en-US" sz="1000" dirty="0" smtClean="0"/>
              <a:t>是耶稣提醒我们。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我们的身份是无用的仆人。作为仆人，不把自己的恩赐埋在地里</a:t>
            </a:r>
            <a:r>
              <a:rPr lang="zh-CN" altLang="zh-CN" sz="1000" dirty="0" smtClean="0"/>
              <a:t>；</a:t>
            </a:r>
            <a:r>
              <a:rPr lang="zh-CN" altLang="en-US" sz="1000" dirty="0" smtClean="0"/>
              <a:t>而我们在尽本分服事的时候，把荣耀归于上帝，也把重担交给耶稣。我们也许都会有以利亚的时刻（王上</a:t>
            </a:r>
            <a:r>
              <a:rPr lang="en-US" altLang="zh-CN" sz="1000" dirty="0" smtClean="0"/>
              <a:t>19</a:t>
            </a:r>
            <a:r>
              <a:rPr lang="zh-CN" altLang="en-US" sz="1000" dirty="0" smtClean="0"/>
              <a:t>），“我为神大发热心（经历这么多，到如今）只剩下我一个人，他们还要寻索我的命。”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差事太苦，没有效果，对神失望了。</a:t>
            </a:r>
            <a:r>
              <a:rPr lang="en-US" altLang="zh-CN" sz="1000" dirty="0" smtClean="0"/>
              <a:t>  </a:t>
            </a:r>
            <a:r>
              <a:rPr lang="zh-CN" altLang="en-US" sz="1000" dirty="0" smtClean="0"/>
              <a:t>连一个伟大的先知都有这样的时刻，难怪西番雅先知责备以色列人（番</a:t>
            </a:r>
            <a:r>
              <a:rPr lang="en-US" altLang="zh-CN" sz="1000" dirty="0" smtClean="0"/>
              <a:t>1:12</a:t>
            </a:r>
            <a:r>
              <a:rPr lang="zh-CN" altLang="en-US" sz="1000" dirty="0" smtClean="0"/>
              <a:t>）：“他们心里说：耶和华必不降福，也不降祸”。如果我们不看自己是无用的，总有一天我们要看上帝是无用的。</a:t>
            </a:r>
            <a:endParaRPr lang="en-US" altLang="zh-CN" sz="10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0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000" dirty="0" smtClean="0"/>
              <a:t>无用的仆人</a:t>
            </a:r>
            <a:r>
              <a:rPr lang="zh-CN" altLang="zh-CN" sz="1000" dirty="0" smtClean="0"/>
              <a:t>，</a:t>
            </a:r>
            <a:r>
              <a:rPr lang="zh-CN" altLang="en-US" sz="1000" dirty="0" smtClean="0"/>
              <a:t>是耶稣安慰我们。不需要我们有用（配得），他已经预备了。（天塌下来，他顶着。）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上帝回答以利亚：我在以色列人中为自己留下七千人，是未曾向巴力屈膝的。神有预备，从亚当、到亚伯拉罕、到以色列、到列王纪，神历世历代有预备，这最终的预备就是主耶稣基督，他已经得胜。神国的成就、来到不依靠我们；我们得救不是依靠自己要做到上帝的标准，而是耶稣替我们赎罪、替我们顺服。不是耶稣替我们走了一半，剩下来的一半自己走。而是我们一路跟从就好了。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（我这个不会开车的，最喜欢听人说：一路跟着我就好了。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我很高兴地承认自己没用。）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从这个角度看我们是无用的。但这不正是对我们最大的安慰吗，是我们信心的最大保证吗</a:t>
            </a:r>
            <a:r>
              <a:rPr lang="zh-CN" altLang="zh-CN" sz="1000" dirty="0" smtClean="0"/>
              <a:t>？</a:t>
            </a:r>
            <a:r>
              <a:rPr lang="zh-CN" altLang="en-US" sz="1000" dirty="0" smtClean="0"/>
              <a:t>我们只要出于感恩地、刚强壮胆地照着主吩咐的去做</a:t>
            </a:r>
            <a:r>
              <a:rPr lang="zh-CN" altLang="zh-CN" sz="1000" dirty="0" smtClean="0"/>
              <a:t>，</a:t>
            </a:r>
            <a:r>
              <a:rPr lang="zh-CN" altLang="en-US" sz="1000" dirty="0" smtClean="0"/>
              <a:t>去做主所吩咐的“有用”的事。</a:t>
            </a:r>
            <a:endParaRPr lang="en-AU" altLang="zh-CN" sz="10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sz="10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000" dirty="0" smtClean="0"/>
              <a:t>哪怕这个吩咐是： “当将你的粮食洒在水面，因为日久必能得着。”　</a:t>
            </a:r>
            <a:r>
              <a:rPr lang="en-AU" altLang="zh-CN" sz="1000" baseline="0" dirty="0" smtClean="0"/>
              <a:t> </a:t>
            </a:r>
            <a:endParaRPr lang="en-AU" altLang="zh-CN" sz="10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zh-CN" altLang="en-US" sz="1000" dirty="0" smtClean="0"/>
              <a:t>晨曦会。</a:t>
            </a:r>
            <a:endParaRPr lang="en-AU" altLang="zh-CN" sz="10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zh-CN" altLang="en-US" sz="1000" dirty="0" smtClean="0"/>
              <a:t>我们身边的很多弟兄姊妹都在默默地做，如果我们留意。</a:t>
            </a:r>
            <a:endParaRPr lang="en-AU" altLang="zh-CN" sz="1000" dirty="0" smtClean="0"/>
          </a:p>
          <a:p>
            <a:r>
              <a:rPr lang="zh-CN" altLang="en-US" sz="1000" dirty="0" smtClean="0"/>
              <a:t>新的一年，祈求上帝让我们做一个无用的仆人。</a:t>
            </a:r>
            <a:r>
              <a:rPr lang="en-US" altLang="zh-CN" sz="1000" dirty="0" smtClean="0"/>
              <a:t> </a:t>
            </a:r>
            <a:r>
              <a:rPr lang="zh-CN" altLang="en-US" sz="1000" dirty="0" smtClean="0"/>
              <a:t>让上帝在我们身上成就更多“有用”的事。</a:t>
            </a:r>
            <a:endParaRPr lang="en-US" altLang="zh-CN" sz="1000" dirty="0" smtClean="0"/>
          </a:p>
          <a:p>
            <a:endParaRPr lang="en-US" altLang="zh-CN" sz="10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数算主恩的同时，也看到还有太多没有去做的（拖延不做的，或者我们看来是很难做到的），求主加增信心。</a:t>
            </a:r>
            <a:endParaRPr lang="en-AU" altLang="zh-CN" dirty="0" smtClean="0"/>
          </a:p>
          <a:p>
            <a:endParaRPr lang="en-AU" dirty="0" smtClean="0"/>
          </a:p>
          <a:p>
            <a:r>
              <a:rPr lang="zh-CN" altLang="en-US" dirty="0" smtClean="0"/>
              <a:t>－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我们怎么是无用的？</a:t>
            </a:r>
            <a:r>
              <a:rPr lang="en-US" altLang="zh-CN" dirty="0" smtClean="0"/>
              <a:t> </a:t>
            </a:r>
            <a:r>
              <a:rPr lang="zh-CN" altLang="en-US" dirty="0" smtClean="0"/>
              <a:t>牧师上周与我们分享的晨曦会福音戒毒的事工。刘民和牧师和他的同工，都是神重用的仆人，怎么是“无用”的仆人呢？</a:t>
            </a:r>
            <a:endParaRPr lang="en-AU" dirty="0" smtClean="0"/>
          </a:p>
          <a:p>
            <a:r>
              <a:rPr lang="zh-CN" altLang="en-US" dirty="0" smtClean="0"/>
              <a:t>－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我们对自己说“我们是无用的仆人”，跟“加增我们的信心”</a:t>
            </a:r>
            <a:r>
              <a:rPr lang="en-US" altLang="zh-CN" dirty="0" smtClean="0"/>
              <a:t> </a:t>
            </a:r>
            <a:r>
              <a:rPr lang="zh-CN" altLang="en-US" dirty="0" smtClean="0"/>
              <a:t>有什么关系呢？</a:t>
            </a:r>
            <a:r>
              <a:rPr lang="en-US" altLang="zh-CN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在这段经文前，</a:t>
            </a:r>
            <a:r>
              <a:rPr lang="en-US" altLang="zh-CN" dirty="0" smtClean="0"/>
              <a:t>1-4</a:t>
            </a:r>
            <a:r>
              <a:rPr lang="zh-CN" altLang="en-US" dirty="0" smtClean="0"/>
              <a:t>节，耶稣教导门徒要看顾自己的弟兄</a:t>
            </a:r>
            <a:endParaRPr lang="en-US" altLang="zh-CN" dirty="0" smtClean="0"/>
          </a:p>
          <a:p>
            <a:r>
              <a:rPr lang="en-US" altLang="zh-CN" dirty="0" smtClean="0"/>
              <a:t>-</a:t>
            </a:r>
            <a:r>
              <a:rPr lang="zh-CN" altLang="en-US" dirty="0" smtClean="0"/>
              <a:t> 不要绊倒人</a:t>
            </a:r>
            <a:endParaRPr lang="en-US" altLang="zh-CN" dirty="0" smtClean="0"/>
          </a:p>
          <a:p>
            <a:r>
              <a:rPr lang="en-US" altLang="zh-CN" dirty="0" smtClean="0"/>
              <a:t>-</a:t>
            </a:r>
            <a:r>
              <a:rPr lang="zh-CN" altLang="en-US" dirty="0" smtClean="0"/>
              <a:t> 劝诫弟兄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饶恕 懊悔的弟兄</a:t>
            </a:r>
            <a:r>
              <a:rPr lang="en-US" altLang="zh-CN" dirty="0" smtClean="0"/>
              <a:t>7</a:t>
            </a:r>
            <a:r>
              <a:rPr lang="zh-CN" altLang="en-US" dirty="0" smtClean="0"/>
              <a:t>个</a:t>
            </a:r>
            <a:r>
              <a:rPr lang="en-US" altLang="zh-CN" dirty="0" smtClean="0"/>
              <a:t>7</a:t>
            </a:r>
            <a:r>
              <a:rPr lang="zh-CN" altLang="en-US" dirty="0" smtClean="0"/>
              <a:t>次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r>
              <a:rPr lang="zh-CN" altLang="en-US" dirty="0" smtClean="0"/>
              <a:t>这些是很高的标准。门徒也许心中不免有疑问：对每个人都要这样吗？有些人真的值得这样对待吗？他若不是真心懊悔呢？ </a:t>
            </a:r>
            <a:r>
              <a:rPr lang="en-US" altLang="zh-CN" dirty="0" smtClean="0"/>
              <a:t>7</a:t>
            </a:r>
            <a:r>
              <a:rPr lang="zh-CN" altLang="en-US" dirty="0" smtClean="0"/>
              <a:t>个</a:t>
            </a:r>
            <a:r>
              <a:rPr lang="en-US" altLang="zh-CN" dirty="0" smtClean="0"/>
              <a:t>7</a:t>
            </a:r>
            <a:r>
              <a:rPr lang="zh-CN" altLang="en-US" dirty="0" smtClean="0"/>
              <a:t>次是不是打比方，没有底线还是事不过三？</a:t>
            </a:r>
            <a:endParaRPr lang="en-US" altLang="zh-CN" dirty="0" smtClean="0"/>
          </a:p>
          <a:p>
            <a:r>
              <a:rPr lang="zh-CN" altLang="en-US" dirty="0" smtClean="0"/>
              <a:t>我们有时候查经也有这样的感受，嗯。。。似乎不太好理解，有很多问题。但是不想做“问题学生” ，有些时候我们没有说出来，于是陷入集体沉默。 有一位急性子的，先问了。常常就有弟兄姐妹附议，对对，我也有这样的问题。也许当时的场景有些类似，使徒里面有人认为自己对耶稣的教导打问号，是因为信心不够，发出“求主加增信心”，是很真心的。其他人也有同感，也许是异口同声，也许是一个接一个地表示同意。圣经说“使徒”对主说，并不是指名道姓地</a:t>
            </a:r>
            <a:r>
              <a:rPr lang="en-US" altLang="zh-CN" dirty="0" smtClean="0"/>
              <a:t>1-2</a:t>
            </a:r>
            <a:r>
              <a:rPr lang="zh-CN" altLang="en-US" dirty="0" smtClean="0"/>
              <a:t>位，应该是大家都有这个请求。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耶稣的回答：只要有最小的信心，都可以带来极大的能力。 不是信心大小的问题。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最小的信心，我们应该都有，不然不会每周来到教会敬拜主。但我们中应该没有一个人会去命令桑树。  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因为我们知道，我就是对那棵树叫一天，他都不会动一寸。最多树叶动一动，也是风吹的。</a:t>
            </a:r>
            <a:endParaRPr lang="en-US" altLang="zh-CN" dirty="0" smtClean="0"/>
          </a:p>
          <a:p>
            <a:pPr marL="171450" indent="-171450">
              <a:buFontTx/>
              <a:buChar char="-"/>
            </a:pPr>
            <a:r>
              <a:rPr lang="zh-CN" altLang="en-US" dirty="0" smtClean="0"/>
              <a:t>成人主日学上，我们都学了，即使我们的信心再大，耶稣也不要我们去行一个神迹把桑树拔出来。耶稣行神迹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是指向神，指向神的国。（不是试探神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比如从殿顶跳下来）</a:t>
            </a:r>
            <a:endParaRPr lang="en-US" altLang="zh-CN" dirty="0" smtClean="0"/>
          </a:p>
          <a:p>
            <a:pPr marL="0" indent="0">
              <a:buFontTx/>
              <a:buNone/>
            </a:pPr>
            <a:endParaRPr lang="en-US" altLang="zh-CN" dirty="0" smtClean="0"/>
          </a:p>
          <a:p>
            <a:pPr marL="0" indent="0">
              <a:buFontTx/>
              <a:buNone/>
            </a:pPr>
            <a:r>
              <a:rPr lang="zh-CN" altLang="en-US" baseline="0" dirty="0" smtClean="0"/>
              <a:t>把桑树连根拔起，突出信心带来的极大的能力，即使是极小的信心。 耶稣并没有说信心的果效，是让门徒能做到 耶稣对他们的要求。 并没有说，“</a:t>
            </a:r>
            <a:r>
              <a:rPr lang="zh-TW" altLang="en-US" dirty="0" smtClean="0"/>
              <a:t>你們若有信心像一粒芥菜種，</a:t>
            </a:r>
            <a:r>
              <a:rPr lang="zh-CN" altLang="en-US" dirty="0" smtClean="0"/>
              <a:t>就可以饶恕人</a:t>
            </a:r>
            <a:r>
              <a:rPr lang="en-US" altLang="zh-CN" dirty="0" smtClean="0"/>
              <a:t>700</a:t>
            </a:r>
            <a:r>
              <a:rPr lang="zh-CN" altLang="en-US" dirty="0" smtClean="0"/>
              <a:t>个</a:t>
            </a:r>
            <a:r>
              <a:rPr lang="en-US" altLang="zh-CN" dirty="0" smtClean="0"/>
              <a:t>7</a:t>
            </a:r>
            <a:r>
              <a:rPr lang="zh-CN" altLang="en-US" dirty="0" smtClean="0"/>
              <a:t>次。”   信心带来极大的能力，但是能力本身，就能确保我们能够实践耶稣的教导吗？</a:t>
            </a:r>
            <a:endParaRPr lang="en-US" altLang="zh-CN" dirty="0" smtClean="0"/>
          </a:p>
          <a:p>
            <a:pPr marL="0" indent="0">
              <a:buFontTx/>
              <a:buNone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无用的意思：不配得的。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耶稣的这个比喻，似乎跟信心没有什么关系。 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[</a:t>
            </a:r>
            <a:r>
              <a:rPr lang="zh-CN" altLang="en-US" dirty="0" smtClean="0"/>
              <a:t>比喻的意思，对当时的人很容易理解（仆人，实际是奴隶的意思）。 用现在的例子来说，你报税，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31</a:t>
            </a:r>
            <a:r>
              <a:rPr lang="zh-CN" altLang="en-US" dirty="0" smtClean="0"/>
              <a:t>日前申报，信息填得清清楚楚、</a:t>
            </a:r>
            <a:r>
              <a:rPr lang="en-US" altLang="zh-CN" dirty="0" smtClean="0"/>
              <a:t>ATO</a:t>
            </a:r>
            <a:r>
              <a:rPr lang="zh-CN" altLang="en-US" dirty="0" smtClean="0"/>
              <a:t>不会打电话谢谢你，这是当作的本分</a:t>
            </a:r>
            <a:r>
              <a:rPr lang="en-US" altLang="zh-CN" dirty="0" smtClean="0"/>
              <a:t>]</a:t>
            </a:r>
            <a:r>
              <a:rPr lang="zh-CN" altLang="en-US" dirty="0" smtClean="0"/>
              <a:t> 基督耶稣是主人，我们弟兄姐妹是仆人。我们的事奉，是理所当然的，上帝不因为我们辛劳事奉欠我们什么；我们的态度应当是，“</a:t>
            </a:r>
            <a:r>
              <a:rPr lang="zh-TW" altLang="en-US" dirty="0" smtClean="0"/>
              <a:t>我們是無用的僕人，所做的本是我們應分做的。</a:t>
            </a:r>
            <a:r>
              <a:rPr lang="zh-CN" altLang="en-US" dirty="0" smtClean="0"/>
              <a:t>”  我们并不应为所做的，而配得上帝的奖赏。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上帝对我们的评价：是忠心良善的仆人，</a:t>
            </a:r>
            <a:r>
              <a:rPr lang="en-US" altLang="zh-CN" dirty="0" smtClean="0"/>
              <a:t> </a:t>
            </a:r>
            <a:r>
              <a:rPr lang="zh-CN" altLang="en-US" dirty="0" smtClean="0"/>
              <a:t>或者是又恶又懒的仆人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baseline="0" dirty="0" smtClean="0"/>
              <a:t>门徒、包括我们，应当说： “我们是无用的仆人”，这个跟信心有什么关系呢？  在路加福音中，认识到自己是“无用”的，与信心有紧密的关系。 </a:t>
            </a: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耶稣没有先治病，却先说你的罪赦了。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想方设法把瘫子吊进去，在耶稣面前，圣经却没有记载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瘫子说的任何话。很可能他什么都没有说，罪让他很清楚意识自己的“无用”。 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耶稣先赦免了他的罪，再医治了他的病。（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v24-25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不象毕士大池边的瘫子，说了一大堆。耶稣也怜悯他，医治了他的病，他却继续停在罪中。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远程治疗。信心从认识到自己的“无用”开始，然后呼求神的恩典和怜悯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从这个女人的行动，她认识自己对耶稣是 “无用”的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3348C-600D-4FB8-83A4-3AA8735070A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370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无用的仆人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tx1"/>
                </a:solidFill>
              </a:rPr>
              <a:t>路加福音 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17:5-10</a:t>
            </a:r>
            <a:endParaRPr lang="en-A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路加福音</a:t>
            </a:r>
            <a:r>
              <a:rPr lang="en-US" altLang="zh-CN" dirty="0" smtClean="0"/>
              <a:t>8:43-48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有一個女人，患了十二年的血漏，在醫生手裡花盡了</a:t>
            </a:r>
            <a:r>
              <a:rPr lang="zh-CN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她</a:t>
            </a:r>
            <a:r>
              <a:rPr lang="zh-TW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一切養生的，並沒有一人能醫好</a:t>
            </a:r>
            <a:r>
              <a:rPr lang="zh-CN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她</a:t>
            </a:r>
            <a:r>
              <a:rPr lang="zh-TW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zh-CN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她</a:t>
            </a:r>
            <a:r>
              <a:rPr lang="zh-TW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來到耶穌背後，摸他的衣裳繸子，血漏立刻就止住了。耶穌說：摸我的是誰？眾人都不承認。彼得和同行的人都說：夫子，眾人擁擁擠擠緊靠著你。（有古卷在此有：你還問摸我的是誰嗎？）耶穌說：總有人摸我，因我覺得有能力從我身上出去。那女人知道不能隱藏，就戰戰兢兢的來俯伏在耶穌腳前，把摸他的緣故和怎樣立刻得好了，當著眾人都說出來。耶穌對</a:t>
            </a:r>
            <a:r>
              <a:rPr lang="zh-CN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她</a:t>
            </a:r>
            <a:r>
              <a:rPr lang="zh-TW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說：女兒，</a:t>
            </a:r>
            <a:r>
              <a:rPr lang="zh-TW" altLang="en-US" sz="4300" b="1" u="sng" dirty="0">
                <a:latin typeface="SimSun" panose="02010600030101010101" pitchFamily="2" charset="-122"/>
                <a:ea typeface="SimSun" panose="02010600030101010101" pitchFamily="2" charset="-122"/>
              </a:rPr>
              <a:t>你的信救了你</a:t>
            </a:r>
            <a:r>
              <a:rPr lang="zh-TW" altLang="en-US" sz="4300" dirty="0">
                <a:latin typeface="SimSun" panose="02010600030101010101" pitchFamily="2" charset="-122"/>
                <a:ea typeface="SimSun" panose="02010600030101010101" pitchFamily="2" charset="-122"/>
              </a:rPr>
              <a:t>；平平安安地去吧！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10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路加福音</a:t>
            </a:r>
            <a:r>
              <a:rPr lang="en-US" altLang="zh-CN" dirty="0" smtClean="0"/>
              <a:t>17:11-19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耶穌往耶路撒冷去，經過撒瑪利亞和加利利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。進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入一個村子，有十個長大痲瘋的，迎面而來，遠遠的站著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，高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聲說：耶穌，夫子，可憐我們吧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！耶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穌看見，就對他們說：你們去把身體給祭司察看。他們去的時候就潔淨了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內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中有一個見自己已經好了，就回來大聲歸榮耀與神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，又俯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伏在耶穌腳前感謝他；這人是撒瑪利亞人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AU" altLang="zh-TW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耶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穌說：潔淨了的不是十個人嗎？那九個在哪裡呢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r>
              <a:rPr lang="en-AU" altLang="zh-TW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除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了這外族人，再沒有別人回來歸榮耀與神嗎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r>
              <a:rPr lang="en-AU" altLang="zh-TW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就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對那人說：起來，走吧！</a:t>
            </a:r>
            <a:r>
              <a:rPr lang="zh-TW" altLang="en-US" b="1" u="sng" dirty="0">
                <a:latin typeface="SimSun" panose="02010600030101010101" pitchFamily="2" charset="-122"/>
                <a:ea typeface="SimSun" panose="02010600030101010101" pitchFamily="2" charset="-122"/>
              </a:rPr>
              <a:t>你的信救了你了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97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这些人的共同点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CN" altLang="en-US" sz="4000" dirty="0" smtClean="0"/>
              <a:t>看自己是无用的 </a:t>
            </a:r>
            <a:endParaRPr lang="en-US" altLang="zh-CN" sz="4000" dirty="0" smtClean="0"/>
          </a:p>
          <a:p>
            <a:pPr>
              <a:buFontTx/>
              <a:buChar char="-"/>
            </a:pPr>
            <a:r>
              <a:rPr lang="zh-CN" altLang="en-US" sz="4000" dirty="0" smtClean="0"/>
              <a:t>就近耶稣</a:t>
            </a:r>
            <a:endParaRPr lang="en-US" altLang="zh-CN" sz="4000" dirty="0"/>
          </a:p>
          <a:p>
            <a:pPr marL="0" indent="0">
              <a:buNone/>
            </a:pPr>
            <a:endParaRPr lang="en-US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33365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并且跟从耶稣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CN" altLang="en-US" sz="4000" dirty="0" smtClean="0"/>
              <a:t>“做完了一切所吩咐</a:t>
            </a:r>
            <a:r>
              <a:rPr lang="zh-CN" altLang="en-US" sz="4000" dirty="0"/>
              <a:t>的</a:t>
            </a:r>
            <a:r>
              <a:rPr lang="zh-CN" altLang="en-US" sz="4000" dirty="0" smtClean="0"/>
              <a:t>”</a:t>
            </a:r>
            <a:endParaRPr lang="en-US" altLang="zh-CN" sz="4000" dirty="0" smtClean="0"/>
          </a:p>
          <a:p>
            <a:pPr>
              <a:buFontTx/>
              <a:buChar char="-"/>
            </a:pPr>
            <a:endParaRPr lang="en-US" altLang="zh-CN" sz="4000" dirty="0"/>
          </a:p>
          <a:p>
            <a:pPr marL="0" indent="0">
              <a:buNone/>
            </a:pPr>
            <a:r>
              <a:rPr lang="en-US" altLang="zh-TW" sz="4000" dirty="0"/>
              <a:t>10 </a:t>
            </a:r>
            <a:r>
              <a:rPr lang="zh-TW" altLang="en-US" sz="4000" dirty="0"/>
              <a:t>這樣，你們做完了一切所吩咐的，只當說：我們是無用的</a:t>
            </a:r>
            <a:r>
              <a:rPr lang="zh-TW" altLang="en-US" sz="4000" b="1" dirty="0"/>
              <a:t>僕人</a:t>
            </a:r>
            <a:r>
              <a:rPr lang="zh-TW" altLang="en-US" sz="4000" dirty="0"/>
              <a:t>，所做的本是我們應分做的。</a:t>
            </a:r>
          </a:p>
          <a:p>
            <a:pPr marL="0" indent="0">
              <a:buNone/>
            </a:pPr>
            <a:endParaRPr lang="en-US" altLang="zh-CN" sz="4000" dirty="0" smtClean="0"/>
          </a:p>
          <a:p>
            <a:pPr marL="0" indent="0">
              <a:buNone/>
            </a:pPr>
            <a:endParaRPr lang="en-US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41301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路加福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22:31-34, 60-62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31-34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主</a:t>
            </a:r>
            <a:r>
              <a:rPr lang="zh-TW" altLang="en-US" sz="4000" dirty="0">
                <a:latin typeface="SimSun" panose="02010600030101010101" pitchFamily="2" charset="-122"/>
                <a:ea typeface="SimSun" panose="02010600030101010101" pitchFamily="2" charset="-122"/>
              </a:rPr>
              <a:t>又說：西門！西門！撒但想要得著你們，好篩你們像篩麥子一樣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；</a:t>
            </a:r>
            <a:r>
              <a:rPr lang="zh-TW" altLang="en-US" sz="4000" b="1" u="sng" dirty="0" smtClean="0">
                <a:latin typeface="SimSun" panose="02010600030101010101" pitchFamily="2" charset="-122"/>
                <a:ea typeface="SimSun" panose="02010600030101010101" pitchFamily="2" charset="-122"/>
              </a:rPr>
              <a:t>但</a:t>
            </a:r>
            <a:r>
              <a:rPr lang="zh-TW" altLang="en-US" sz="4000" b="1" u="sng" dirty="0">
                <a:latin typeface="SimSun" panose="02010600030101010101" pitchFamily="2" charset="-122"/>
                <a:ea typeface="SimSun" panose="02010600030101010101" pitchFamily="2" charset="-122"/>
              </a:rPr>
              <a:t>我已經為你祈求，叫你不至於失了信心，你回頭以後，要堅固你的弟兄</a:t>
            </a:r>
            <a:r>
              <a:rPr lang="zh-TW" altLang="en-US" sz="4000" b="1" u="sng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彼</a:t>
            </a:r>
            <a:r>
              <a:rPr lang="zh-TW" altLang="en-US" sz="4000" dirty="0">
                <a:latin typeface="SimSun" panose="02010600030101010101" pitchFamily="2" charset="-122"/>
                <a:ea typeface="SimSun" panose="02010600030101010101" pitchFamily="2" charset="-122"/>
              </a:rPr>
              <a:t>得說：主啊，我就是同你下監，同你受死，也是甘心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！耶</a:t>
            </a:r>
            <a:r>
              <a:rPr lang="zh-TW" altLang="en-US" sz="4000" dirty="0">
                <a:latin typeface="SimSun" panose="02010600030101010101" pitchFamily="2" charset="-122"/>
                <a:ea typeface="SimSun" panose="02010600030101010101" pitchFamily="2" charset="-122"/>
              </a:rPr>
              <a:t>穌說：彼得，我告訴你，今日雞還沒有叫，你要三次說不認得我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AU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AU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AU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60-62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彼</a:t>
            </a:r>
            <a:r>
              <a:rPr lang="zh-TW" altLang="en-US" sz="4000" dirty="0">
                <a:latin typeface="SimSun" panose="02010600030101010101" pitchFamily="2" charset="-122"/>
                <a:ea typeface="SimSun" panose="02010600030101010101" pitchFamily="2" charset="-122"/>
              </a:rPr>
              <a:t>得說：你這個人！我不曉得你說的是什麼！正說話之間，雞就叫了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 主</a:t>
            </a:r>
            <a:r>
              <a:rPr lang="zh-TW" altLang="en-US" sz="4000" dirty="0">
                <a:latin typeface="SimSun" panose="02010600030101010101" pitchFamily="2" charset="-122"/>
                <a:ea typeface="SimSun" panose="02010600030101010101" pitchFamily="2" charset="-122"/>
              </a:rPr>
              <a:t>轉過身來看彼得。彼得便想起主對他所說的話：今日雞叫以先，你要三次不認我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。他</a:t>
            </a:r>
            <a:r>
              <a:rPr lang="zh-TW" altLang="en-US" sz="4000" dirty="0">
                <a:latin typeface="SimSun" panose="02010600030101010101" pitchFamily="2" charset="-122"/>
                <a:ea typeface="SimSun" panose="02010600030101010101" pitchFamily="2" charset="-122"/>
              </a:rPr>
              <a:t>就出去痛哭。</a:t>
            </a:r>
          </a:p>
          <a:p>
            <a:pPr marL="0" indent="0">
              <a:buNone/>
            </a:pPr>
            <a:endParaRPr lang="zh-TW" altLang="en-US" sz="4000" dirty="0"/>
          </a:p>
          <a:p>
            <a:pPr marL="0" indent="0">
              <a:buNone/>
            </a:pPr>
            <a:endParaRPr lang="en-US" altLang="zh-CN" sz="4000" dirty="0"/>
          </a:p>
          <a:p>
            <a:pPr marL="0" indent="0">
              <a:buNone/>
            </a:pPr>
            <a:endParaRPr lang="en-US" altLang="zh-CN" sz="4000" dirty="0" smtClean="0"/>
          </a:p>
          <a:p>
            <a:pPr marL="0" indent="0">
              <a:buNone/>
            </a:pPr>
            <a:endParaRPr lang="en-US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428484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－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是警诫</a:t>
            </a:r>
            <a:endParaRPr lang="en-AU" altLang="zh-CN" sz="4000" dirty="0" smtClean="0"/>
          </a:p>
          <a:p>
            <a:pPr marL="0" indent="0">
              <a:buNone/>
            </a:pPr>
            <a:r>
              <a:rPr lang="zh-CN" altLang="en-US" sz="4000" dirty="0" smtClean="0"/>
              <a:t>－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是安慰</a:t>
            </a:r>
            <a:endParaRPr lang="en-AU" altLang="zh-CN" sz="4000" dirty="0" smtClean="0"/>
          </a:p>
          <a:p>
            <a:pPr marL="0" indent="0">
              <a:buNone/>
            </a:pPr>
            <a:endParaRPr lang="en-AU" altLang="zh-CN" sz="4000" dirty="0"/>
          </a:p>
          <a:p>
            <a:pPr marL="0" indent="0">
              <a:buNone/>
            </a:pPr>
            <a:r>
              <a:rPr lang="zh-CN" altLang="en-US" sz="4000" dirty="0" smtClean="0"/>
              <a:t>当将你的粮食洒在水面，因为日久必能得着。（传道书</a:t>
            </a:r>
            <a:r>
              <a:rPr lang="en-US" altLang="zh-CN" sz="4000" dirty="0" smtClean="0"/>
              <a:t>11:1</a:t>
            </a:r>
            <a:r>
              <a:rPr lang="zh-CN" altLang="en-US" sz="4000" dirty="0" smtClean="0"/>
              <a:t>）</a:t>
            </a:r>
            <a:endParaRPr lang="en-US" altLang="zh-CN" sz="4000" dirty="0" smtClean="0"/>
          </a:p>
          <a:p>
            <a:pPr marL="0" indent="0">
              <a:buNone/>
            </a:pPr>
            <a:endParaRPr lang="en-AU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无用的仆人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99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路加福音 </a:t>
            </a:r>
            <a:r>
              <a:rPr lang="en-US" altLang="zh-CN" dirty="0" smtClean="0"/>
              <a:t>17:5-10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 dirty="0">
                <a:latin typeface="+mj-ea"/>
                <a:ea typeface="+mj-ea"/>
                <a:cs typeface="Arial" panose="020B0604020202020204" pitchFamily="34" charset="0"/>
              </a:rPr>
              <a:t>5</a:t>
            </a:r>
            <a:r>
              <a:rPr lang="zh-CN" altLang="en-US" dirty="0" smtClean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TW" altLang="en-US" dirty="0">
                <a:latin typeface="+mj-ea"/>
                <a:ea typeface="+mj-ea"/>
                <a:cs typeface="Arial" panose="020B0604020202020204" pitchFamily="34" charset="0"/>
              </a:rPr>
              <a:t>使徒對主說：求主加增我們的信心。</a:t>
            </a:r>
          </a:p>
          <a:p>
            <a:pPr marL="0" indent="0">
              <a:buNone/>
            </a:pPr>
            <a:r>
              <a:rPr lang="en-US" altLang="zh-CN" dirty="0" smtClean="0">
                <a:latin typeface="+mj-ea"/>
                <a:ea typeface="+mj-ea"/>
                <a:cs typeface="Arial" panose="020B0604020202020204" pitchFamily="34" charset="0"/>
              </a:rPr>
              <a:t>6</a:t>
            </a:r>
            <a:r>
              <a:rPr lang="zh-CN" altLang="en-US" dirty="0" smtClean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TW" altLang="en-US" dirty="0" smtClean="0">
                <a:latin typeface="+mj-ea"/>
                <a:ea typeface="+mj-ea"/>
                <a:cs typeface="Arial" panose="020B0604020202020204" pitchFamily="34" charset="0"/>
              </a:rPr>
              <a:t>主</a:t>
            </a:r>
            <a:r>
              <a:rPr lang="zh-TW" altLang="en-US" dirty="0">
                <a:latin typeface="+mj-ea"/>
                <a:ea typeface="+mj-ea"/>
                <a:cs typeface="Arial" panose="020B0604020202020204" pitchFamily="34" charset="0"/>
              </a:rPr>
              <a:t>說：你們若有信心像一粒芥菜種，就是對這棵桑樹說：你要拔起根來，栽在海裡，他也必聽從你們</a:t>
            </a:r>
            <a:r>
              <a:rPr lang="zh-TW" altLang="en-US" dirty="0" smtClean="0">
                <a:latin typeface="+mj-ea"/>
                <a:ea typeface="+mj-ea"/>
                <a:cs typeface="Arial" panose="020B0604020202020204" pitchFamily="34" charset="0"/>
              </a:rPr>
              <a:t>。</a:t>
            </a:r>
            <a:endParaRPr lang="en-US" altLang="zh-TW" dirty="0" smtClean="0">
              <a:latin typeface="+mj-ea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dirty="0">
                <a:latin typeface="+mj-ea"/>
                <a:ea typeface="+mj-ea"/>
                <a:cs typeface="Arial" panose="020B0604020202020204" pitchFamily="34" charset="0"/>
              </a:rPr>
              <a:t>7</a:t>
            </a:r>
            <a:r>
              <a:rPr lang="en-US" altLang="zh-TW" dirty="0" smtClean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TW" altLang="en-US" dirty="0" smtClean="0">
                <a:latin typeface="+mj-ea"/>
                <a:ea typeface="+mj-ea"/>
                <a:cs typeface="Arial" panose="020B0604020202020204" pitchFamily="34" charset="0"/>
              </a:rPr>
              <a:t>你</a:t>
            </a:r>
            <a:r>
              <a:rPr lang="zh-TW" altLang="en-US" dirty="0">
                <a:latin typeface="+mj-ea"/>
                <a:ea typeface="+mj-ea"/>
                <a:cs typeface="Arial" panose="020B0604020202020204" pitchFamily="34" charset="0"/>
              </a:rPr>
              <a:t>們誰有僕人耕地或是放羊，從田裡回來，就對他說：你快來坐下吃飯呢？</a:t>
            </a:r>
          </a:p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  <a:cs typeface="Arial" panose="020B0604020202020204" pitchFamily="34" charset="0"/>
              </a:rPr>
              <a:t>8 </a:t>
            </a:r>
            <a:r>
              <a:rPr lang="zh-TW" altLang="en-US" dirty="0" smtClean="0">
                <a:latin typeface="+mj-ea"/>
                <a:ea typeface="+mj-ea"/>
                <a:cs typeface="Arial" panose="020B0604020202020204" pitchFamily="34" charset="0"/>
              </a:rPr>
              <a:t>豈</a:t>
            </a:r>
            <a:r>
              <a:rPr lang="zh-TW" altLang="en-US" dirty="0">
                <a:latin typeface="+mj-ea"/>
                <a:ea typeface="+mj-ea"/>
                <a:cs typeface="Arial" panose="020B0604020202020204" pitchFamily="34" charset="0"/>
              </a:rPr>
              <a:t>不對他說：你給我預備晚飯，束上帶子伺候我，等我吃喝完了，你才可以吃喝嗎？</a:t>
            </a:r>
          </a:p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  <a:cs typeface="Arial" panose="020B0604020202020204" pitchFamily="34" charset="0"/>
              </a:rPr>
              <a:t>9 </a:t>
            </a:r>
            <a:r>
              <a:rPr lang="zh-TW" altLang="en-US" dirty="0" smtClean="0">
                <a:latin typeface="+mj-ea"/>
                <a:ea typeface="+mj-ea"/>
                <a:cs typeface="Arial" panose="020B0604020202020204" pitchFamily="34" charset="0"/>
              </a:rPr>
              <a:t>僕</a:t>
            </a:r>
            <a:r>
              <a:rPr lang="zh-TW" altLang="en-US" dirty="0">
                <a:latin typeface="+mj-ea"/>
                <a:ea typeface="+mj-ea"/>
                <a:cs typeface="Arial" panose="020B0604020202020204" pitchFamily="34" charset="0"/>
              </a:rPr>
              <a:t>人照所吩咐的去做，主人還謝謝他嗎？</a:t>
            </a:r>
          </a:p>
          <a:p>
            <a:pPr marL="0" indent="0">
              <a:buNone/>
            </a:pPr>
            <a:r>
              <a:rPr lang="en-US" altLang="zh-TW" dirty="0" smtClean="0">
                <a:latin typeface="+mj-ea"/>
                <a:ea typeface="+mj-ea"/>
                <a:cs typeface="Arial" panose="020B0604020202020204" pitchFamily="34" charset="0"/>
              </a:rPr>
              <a:t>10 </a:t>
            </a:r>
            <a:r>
              <a:rPr lang="zh-TW" altLang="en-US" dirty="0" smtClean="0">
                <a:latin typeface="+mj-ea"/>
                <a:ea typeface="+mj-ea"/>
                <a:cs typeface="Arial" panose="020B0604020202020204" pitchFamily="34" charset="0"/>
              </a:rPr>
              <a:t>這</a:t>
            </a:r>
            <a:r>
              <a:rPr lang="zh-TW" altLang="en-US" dirty="0">
                <a:latin typeface="+mj-ea"/>
                <a:ea typeface="+mj-ea"/>
                <a:cs typeface="Arial" panose="020B0604020202020204" pitchFamily="34" charset="0"/>
              </a:rPr>
              <a:t>樣，你們做完了一切所吩咐的，只當說：我們是無用的僕人，所做的本是我們應分做的。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20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>
                <a:latin typeface="+mj-ea"/>
                <a:ea typeface="+mj-ea"/>
              </a:rPr>
              <a:t>1</a:t>
            </a:r>
            <a:r>
              <a:rPr lang="zh-CN" altLang="en-US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耶</a:t>
            </a:r>
            <a:r>
              <a:rPr lang="zh-TW" altLang="en-US" dirty="0">
                <a:latin typeface="+mj-ea"/>
                <a:ea typeface="+mj-ea"/>
              </a:rPr>
              <a:t>穌又對門徒說：絆倒人的事是免不了的；但那絆倒人的有禍了。</a:t>
            </a:r>
          </a:p>
          <a:p>
            <a:pPr marL="0" indent="0">
              <a:buNone/>
            </a:pPr>
            <a:r>
              <a:rPr lang="en-US" altLang="zh-CN" dirty="0" smtClean="0">
                <a:latin typeface="+mj-ea"/>
                <a:ea typeface="+mj-ea"/>
              </a:rPr>
              <a:t>2</a:t>
            </a:r>
            <a:r>
              <a:rPr lang="zh-CN" altLang="en-US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就</a:t>
            </a:r>
            <a:r>
              <a:rPr lang="zh-TW" altLang="en-US" dirty="0">
                <a:latin typeface="+mj-ea"/>
                <a:ea typeface="+mj-ea"/>
              </a:rPr>
              <a:t>是把磨石拴在這人的頸項上，丟在海裡，還強如他把這小子裡的一個絆倒了。</a:t>
            </a:r>
          </a:p>
          <a:p>
            <a:pPr marL="0" indent="0">
              <a:buNone/>
            </a:pPr>
            <a:r>
              <a:rPr lang="en-US" altLang="zh-CN" dirty="0" smtClean="0">
                <a:latin typeface="+mj-ea"/>
                <a:ea typeface="+mj-ea"/>
              </a:rPr>
              <a:t>3</a:t>
            </a:r>
            <a:r>
              <a:rPr lang="zh-CN" altLang="en-US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你</a:t>
            </a:r>
            <a:r>
              <a:rPr lang="zh-TW" altLang="en-US" dirty="0">
                <a:latin typeface="+mj-ea"/>
                <a:ea typeface="+mj-ea"/>
              </a:rPr>
              <a:t>們要謹慎！若是你的弟兄得罪你，就勸戒他；他若懊悔，就饒恕他。</a:t>
            </a:r>
          </a:p>
          <a:p>
            <a:pPr marL="0" indent="0">
              <a:buNone/>
            </a:pPr>
            <a:r>
              <a:rPr lang="en-US" altLang="zh-CN" dirty="0" smtClean="0">
                <a:latin typeface="+mj-ea"/>
                <a:ea typeface="+mj-ea"/>
              </a:rPr>
              <a:t>4</a:t>
            </a:r>
            <a:r>
              <a:rPr lang="zh-CN" altLang="en-US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倘</a:t>
            </a:r>
            <a:r>
              <a:rPr lang="zh-TW" altLang="en-US" dirty="0">
                <a:latin typeface="+mj-ea"/>
                <a:ea typeface="+mj-ea"/>
              </a:rPr>
              <a:t>若他一天七次得罪你，又七次回轉，說：我懊悔了，你總要饒恕他。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前文：</a:t>
            </a:r>
            <a:r>
              <a:rPr lang="en-US" altLang="zh-CN" dirty="0" smtClean="0"/>
              <a:t>1-4</a:t>
            </a:r>
            <a:r>
              <a:rPr lang="zh-CN" altLang="en-US" dirty="0" smtClean="0"/>
              <a:t>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68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耶稣的回应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j-ea"/>
                <a:ea typeface="+mj-ea"/>
              </a:rPr>
              <a:t>5</a:t>
            </a:r>
            <a:r>
              <a:rPr lang="zh-CN" altLang="en-US" dirty="0" smtClean="0">
                <a:latin typeface="+mj-ea"/>
                <a:ea typeface="+mj-ea"/>
              </a:rPr>
              <a:t> </a:t>
            </a:r>
            <a:r>
              <a:rPr lang="zh-TW" altLang="en-US" dirty="0">
                <a:latin typeface="+mj-ea"/>
                <a:ea typeface="+mj-ea"/>
              </a:rPr>
              <a:t>使徒對主說：求主加增我們的信心。</a:t>
            </a:r>
          </a:p>
          <a:p>
            <a:pPr marL="0" indent="0">
              <a:buNone/>
            </a:pPr>
            <a:r>
              <a:rPr lang="en-US" altLang="zh-CN" dirty="0" smtClean="0">
                <a:latin typeface="+mj-ea"/>
                <a:ea typeface="+mj-ea"/>
              </a:rPr>
              <a:t>6</a:t>
            </a:r>
            <a:r>
              <a:rPr lang="zh-CN" altLang="en-US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主</a:t>
            </a:r>
            <a:r>
              <a:rPr lang="zh-TW" altLang="en-US" dirty="0">
                <a:latin typeface="+mj-ea"/>
                <a:ea typeface="+mj-ea"/>
              </a:rPr>
              <a:t>說：你們若有信心像一粒芥菜種，就是對這棵桑樹說：你要拔起根來，栽在海裡，他也必聽從你們</a:t>
            </a:r>
            <a:r>
              <a:rPr lang="zh-TW" altLang="en-US" dirty="0" smtClean="0">
                <a:latin typeface="+mj-ea"/>
                <a:ea typeface="+mj-ea"/>
              </a:rPr>
              <a:t>。</a:t>
            </a:r>
            <a:endParaRPr lang="zh-TW" altLang="en-US" dirty="0">
              <a:latin typeface="+mj-ea"/>
              <a:ea typeface="+mj-ea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07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耶稣的比喻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j-ea"/>
                <a:ea typeface="+mj-ea"/>
              </a:rPr>
              <a:t>7</a:t>
            </a: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zh-TW" altLang="en-US" dirty="0">
                <a:latin typeface="+mj-ea"/>
                <a:ea typeface="+mj-ea"/>
              </a:rPr>
              <a:t>你們誰有僕人耕地或是放羊，從田裡回來，就對他說：你快來坐下吃飯呢？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8 </a:t>
            </a:r>
            <a:r>
              <a:rPr lang="zh-TW" altLang="en-US" dirty="0">
                <a:latin typeface="+mj-ea"/>
                <a:ea typeface="+mj-ea"/>
              </a:rPr>
              <a:t>豈不對他說：你給我預備晚飯，束上帶子伺候我，等我吃喝完了，你才可以吃喝嗎？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9 </a:t>
            </a:r>
            <a:r>
              <a:rPr lang="zh-TW" altLang="en-US" dirty="0">
                <a:latin typeface="+mj-ea"/>
                <a:ea typeface="+mj-ea"/>
              </a:rPr>
              <a:t>僕人照所吩咐的去做，主人還謝謝他嗎？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10 </a:t>
            </a:r>
            <a:r>
              <a:rPr lang="zh-TW" altLang="en-US" dirty="0">
                <a:latin typeface="+mj-ea"/>
                <a:ea typeface="+mj-ea"/>
              </a:rPr>
              <a:t>這樣，你們做完了一切所吩咐的，只當說：我們是無用的僕人，所做的本是我們應分做的。</a:t>
            </a:r>
          </a:p>
        </p:txBody>
      </p:sp>
    </p:spTree>
    <p:extLst>
      <p:ext uri="{BB962C8B-B14F-4D97-AF65-F5344CB8AC3E}">
        <p14:creationId xmlns:p14="http://schemas.microsoft.com/office/powerpoint/2010/main" val="222430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无用的仆人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－</a:t>
            </a:r>
            <a:r>
              <a:rPr lang="en-US" altLang="zh-CN" sz="4000" dirty="0" smtClean="0"/>
              <a:t> 	</a:t>
            </a:r>
            <a:r>
              <a:rPr lang="zh-CN" altLang="en-US" sz="4000" dirty="0" smtClean="0"/>
              <a:t>是我们对自己说，</a:t>
            </a:r>
            <a:endParaRPr lang="en-AU" altLang="zh-CN" sz="4000" dirty="0" smtClean="0"/>
          </a:p>
          <a:p>
            <a:pPr marL="0" indent="0">
              <a:buNone/>
            </a:pPr>
            <a:r>
              <a:rPr lang="en-AU" altLang="zh-CN" sz="4000" dirty="0"/>
              <a:t>	</a:t>
            </a:r>
            <a:r>
              <a:rPr lang="zh-CN" altLang="en-US" sz="4000" dirty="0" smtClean="0"/>
              <a:t>不是上帝对我们说</a:t>
            </a:r>
            <a:endParaRPr lang="en-AU" altLang="zh-CN" sz="4000" dirty="0" smtClean="0"/>
          </a:p>
          <a:p>
            <a:pPr marL="0" indent="0">
              <a:buNone/>
            </a:pPr>
            <a:endParaRPr lang="en-AU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12797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路加福音</a:t>
            </a:r>
            <a:r>
              <a:rPr lang="en-US" altLang="zh-CN" dirty="0" smtClean="0"/>
              <a:t>5:18-20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有人用褥子擡著一個癱子，要擡進去放在耶穌面前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，卻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因人多，尋不出法子擡進去，就上了房頂，從瓦間把他連褥子縋到當中，正在耶穌面前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。</a:t>
            </a:r>
            <a:r>
              <a:rPr lang="zh-TW" altLang="en-US" b="1" u="sng" dirty="0" smtClean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耶</a:t>
            </a:r>
            <a:r>
              <a:rPr lang="zh-TW" altLang="en-US" b="1" u="sng" dirty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穌見他們的信心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，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  <a:cs typeface="Sakkal Majalla" panose="02000000000000000000" pitchFamily="2" charset="-78"/>
              </a:rPr>
              <a:t>就對癱子說：你的罪赦了。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8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路加福音</a:t>
            </a:r>
            <a:r>
              <a:rPr lang="en-US" altLang="zh-CN" dirty="0" smtClean="0"/>
              <a:t>7:2-9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有一個百夫長所寶貴的僕人害病，快要死了。百夫長風聞耶穌的事，就託猶太人的幾個長老去求耶穌來救他的僕人。他們到了耶穌那裡，就切切的求他說：你給他行這事是他所配得的；因為他愛我們的百姓，給我們建造會堂。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耶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穌就和他們同去。離那家不遠，百夫長託幾個朋友去見耶穌，對他說：主啊！不要勞動；因你到我舍下，我不敢當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。我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也自以為不配去見你，只要你說一句話，我的僕人就必好了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。因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為我在人的權下，也有兵在我以下，對這個說：去！他就去；對那個說：來！他就來；對我的僕人說：你做這事！他就去做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。耶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穌聽見這話，就希奇他，轉身對跟隨的眾人說：我告訴你們，</a:t>
            </a:r>
            <a:r>
              <a:rPr lang="zh-TW" altLang="en-US" b="1" u="sng" dirty="0">
                <a:latin typeface="SimSun" panose="02010600030101010101" pitchFamily="2" charset="-122"/>
                <a:ea typeface="SimSun" panose="02010600030101010101" pitchFamily="2" charset="-122"/>
              </a:rPr>
              <a:t>這麼大的信心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，就是在以色列中，我也沒有遇見過。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59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路加福音</a:t>
            </a:r>
            <a:r>
              <a:rPr lang="en-US" altLang="zh-CN" dirty="0" smtClean="0"/>
              <a:t>7:36-50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dirty="0" smtClean="0">
                <a:latin typeface="+mj-ea"/>
                <a:ea typeface="+mj-ea"/>
              </a:rPr>
              <a:t>37-39</a:t>
            </a:r>
            <a:r>
              <a:rPr lang="zh-CN" altLang="en-US" dirty="0" smtClean="0">
                <a:latin typeface="+mj-ea"/>
                <a:ea typeface="+mj-ea"/>
              </a:rPr>
              <a:t>  </a:t>
            </a:r>
            <a:r>
              <a:rPr lang="zh-TW" altLang="en-US" dirty="0">
                <a:latin typeface="+mj-ea"/>
                <a:ea typeface="+mj-ea"/>
              </a:rPr>
              <a:t>那</a:t>
            </a:r>
            <a:r>
              <a:rPr lang="zh-TW" altLang="en-US" dirty="0">
                <a:latin typeface="+mj-ea"/>
                <a:ea typeface="+mj-ea"/>
              </a:rPr>
              <a:t>城裡有一個女人，是個罪人，知道耶穌在法利賽人家裡坐席，就拿著盛香膏的玉瓶</a:t>
            </a:r>
            <a:r>
              <a:rPr lang="zh-TW" altLang="en-US" dirty="0">
                <a:latin typeface="+mj-ea"/>
                <a:ea typeface="+mj-ea"/>
              </a:rPr>
              <a:t>，站</a:t>
            </a:r>
            <a:r>
              <a:rPr lang="zh-TW" altLang="en-US" dirty="0">
                <a:latin typeface="+mj-ea"/>
                <a:ea typeface="+mj-ea"/>
              </a:rPr>
              <a:t>在耶穌背後，挨著他的腳哭，眼淚溼了耶穌的腳，就用自己的頭髮擦乾，又用嘴連連親他的腳，把香膏抹上</a:t>
            </a:r>
            <a:r>
              <a:rPr lang="zh-TW" altLang="en-US" dirty="0">
                <a:latin typeface="+mj-ea"/>
                <a:ea typeface="+mj-ea"/>
              </a:rPr>
              <a:t>。</a:t>
            </a:r>
            <a:r>
              <a:rPr lang="zh-TW" altLang="en-US" dirty="0">
                <a:latin typeface="+mj-ea"/>
                <a:ea typeface="+mj-ea"/>
              </a:rPr>
              <a:t>請耶穌的法利賽人看見這事，心裡說：這人若是先知，必知道摸他的是誰，是個怎樣的女人，乃是個罪人。</a:t>
            </a:r>
          </a:p>
          <a:p>
            <a:pPr marL="0" indent="0">
              <a:lnSpc>
                <a:spcPct val="110000"/>
              </a:lnSpc>
              <a:buNone/>
            </a:pPr>
            <a:endParaRPr lang="en-US" altLang="zh-TW" dirty="0">
              <a:latin typeface="+mj-ea"/>
              <a:ea typeface="+mj-ea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dirty="0" smtClean="0">
                <a:latin typeface="+mj-ea"/>
                <a:ea typeface="+mj-ea"/>
              </a:rPr>
              <a:t>48</a:t>
            </a:r>
            <a:r>
              <a:rPr lang="zh-CN" altLang="en-US" dirty="0" smtClean="0">
                <a:latin typeface="+mj-ea"/>
                <a:ea typeface="+mj-ea"/>
              </a:rPr>
              <a:t>  </a:t>
            </a:r>
            <a:r>
              <a:rPr lang="zh-TW" altLang="en-US" dirty="0" smtClean="0">
                <a:latin typeface="+mj-ea"/>
                <a:ea typeface="+mj-ea"/>
              </a:rPr>
              <a:t>於</a:t>
            </a:r>
            <a:r>
              <a:rPr lang="zh-TW" altLang="en-US" dirty="0">
                <a:latin typeface="+mj-ea"/>
                <a:ea typeface="+mj-ea"/>
              </a:rPr>
              <a:t>是對那女人說：你的罪赦免了</a:t>
            </a:r>
            <a:r>
              <a:rPr lang="zh-TW" altLang="en-US" dirty="0" smtClean="0">
                <a:latin typeface="+mj-ea"/>
                <a:ea typeface="+mj-ea"/>
              </a:rPr>
              <a:t>。同</a:t>
            </a:r>
            <a:r>
              <a:rPr lang="zh-TW" altLang="en-US" dirty="0">
                <a:latin typeface="+mj-ea"/>
                <a:ea typeface="+mj-ea"/>
              </a:rPr>
              <a:t>席的人心裡說：這是什麼人，竟赦免人的罪呢</a:t>
            </a:r>
            <a:r>
              <a:rPr lang="zh-TW" altLang="en-US" dirty="0" smtClean="0">
                <a:latin typeface="+mj-ea"/>
                <a:ea typeface="+mj-ea"/>
              </a:rPr>
              <a:t>？耶</a:t>
            </a:r>
            <a:r>
              <a:rPr lang="zh-TW" altLang="en-US" dirty="0">
                <a:latin typeface="+mj-ea"/>
                <a:ea typeface="+mj-ea"/>
              </a:rPr>
              <a:t>穌對那女人說：</a:t>
            </a:r>
            <a:r>
              <a:rPr lang="zh-TW" altLang="en-US" b="1" u="sng" dirty="0">
                <a:latin typeface="+mj-ea"/>
                <a:ea typeface="+mj-ea"/>
              </a:rPr>
              <a:t>你的信救了你</a:t>
            </a:r>
            <a:r>
              <a:rPr lang="zh-TW" altLang="en-US" dirty="0">
                <a:latin typeface="+mj-ea"/>
                <a:ea typeface="+mj-ea"/>
              </a:rPr>
              <a:t>；平平安安地回去吧</a:t>
            </a:r>
            <a:r>
              <a:rPr lang="zh-TW" altLang="en-US" dirty="0" smtClean="0">
                <a:latin typeface="+mj-ea"/>
                <a:ea typeface="+mj-ea"/>
              </a:rPr>
              <a:t>！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61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4628</TotalTime>
  <Words>5470</Words>
  <Application>Microsoft Office PowerPoint</Application>
  <PresentationFormat>On-screen Show (4:3)</PresentationFormat>
  <Paragraphs>126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无用的仆人</vt:lpstr>
      <vt:lpstr>路加福音 17:5-10</vt:lpstr>
      <vt:lpstr>前文：1-4节</vt:lpstr>
      <vt:lpstr>耶稣的回应</vt:lpstr>
      <vt:lpstr>耶稣的比喻</vt:lpstr>
      <vt:lpstr>无用的仆人</vt:lpstr>
      <vt:lpstr>路加福音5:18-20</vt:lpstr>
      <vt:lpstr>路加福音7:2-9</vt:lpstr>
      <vt:lpstr>路加福音7:36-50</vt:lpstr>
      <vt:lpstr>路加福音8:43-48</vt:lpstr>
      <vt:lpstr>路加福音17:11-19</vt:lpstr>
      <vt:lpstr>这些人的共同点</vt:lpstr>
      <vt:lpstr>并且跟从耶稣</vt:lpstr>
      <vt:lpstr>路加福音22:31-34, 60-62</vt:lpstr>
      <vt:lpstr>无用的仆人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无用的仆人?</dc:title>
  <dc:creator>Bu, Yun</dc:creator>
  <cp:lastModifiedBy>buy</cp:lastModifiedBy>
  <cp:revision>427</cp:revision>
  <cp:lastPrinted>2014-12-27T06:46:18Z</cp:lastPrinted>
  <dcterms:created xsi:type="dcterms:W3CDTF">2006-08-16T00:00:00Z</dcterms:created>
  <dcterms:modified xsi:type="dcterms:W3CDTF">2014-12-27T21:57:26Z</dcterms:modified>
</cp:coreProperties>
</file>