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57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7130B-A26E-4E8C-8EB3-A4350A7E6B6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BC4CD4D-6981-410F-9A90-63A099AC67F4}">
      <dgm:prSet phldrT="[Text]"/>
      <dgm:spPr/>
      <dgm:t>
        <a:bodyPr/>
        <a:lstStyle/>
        <a:p>
          <a:r>
            <a:rPr lang="zh-CN" alt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圣灵的感动</a:t>
          </a:r>
          <a:endParaRPr lang="en-AU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774BD-1D8F-4322-8C5D-E5FAC46BDA5E}" type="parTrans" cxnId="{A3AED5C1-40AF-4943-95E4-A23093623214}">
      <dgm:prSet/>
      <dgm:spPr/>
      <dgm:t>
        <a:bodyPr/>
        <a:lstStyle/>
        <a:p>
          <a:endParaRPr lang="en-AU"/>
        </a:p>
      </dgm:t>
    </dgm:pt>
    <dgm:pt modelId="{44B0ECFA-BE1F-435D-8A9D-722B514DF5C9}" type="sibTrans" cxnId="{A3AED5C1-40AF-4943-95E4-A23093623214}">
      <dgm:prSet/>
      <dgm:spPr/>
      <dgm:t>
        <a:bodyPr/>
        <a:lstStyle/>
        <a:p>
          <a:endParaRPr lang="en-AU"/>
        </a:p>
      </dgm:t>
    </dgm:pt>
    <dgm:pt modelId="{880AE49C-EF3F-4A0C-A11B-94BE09F3755E}">
      <dgm:prSet phldrT="[Text]"/>
      <dgm:spPr/>
      <dgm:t>
        <a:bodyPr/>
        <a:lstStyle/>
        <a:p>
          <a:r>
            <a:rPr lang="zh-CN" altLang="en-US" dirty="0" smtClean="0"/>
            <a:t>第三程度</a:t>
          </a:r>
          <a:endParaRPr lang="en-AU" dirty="0"/>
        </a:p>
      </dgm:t>
    </dgm:pt>
    <dgm:pt modelId="{8A1EFC91-0B41-450F-9E17-BA0827EDD5FF}" type="parTrans" cxnId="{A04DCD41-8F9A-4616-84A9-9ACDC6C4ED8D}">
      <dgm:prSet/>
      <dgm:spPr/>
      <dgm:t>
        <a:bodyPr/>
        <a:lstStyle/>
        <a:p>
          <a:endParaRPr lang="en-AU"/>
        </a:p>
      </dgm:t>
    </dgm:pt>
    <dgm:pt modelId="{18CDDEE5-3D84-4E4E-8419-17A729A9F0D1}" type="sibTrans" cxnId="{A04DCD41-8F9A-4616-84A9-9ACDC6C4ED8D}">
      <dgm:prSet/>
      <dgm:spPr/>
      <dgm:t>
        <a:bodyPr/>
        <a:lstStyle/>
        <a:p>
          <a:endParaRPr lang="en-AU"/>
        </a:p>
      </dgm:t>
    </dgm:pt>
    <dgm:pt modelId="{6CF2BA3E-5CC3-4006-8607-47E7504A6FD8}">
      <dgm:prSet phldrT="[Text]"/>
      <dgm:spPr/>
      <dgm:t>
        <a:bodyPr/>
        <a:lstStyle/>
        <a:p>
          <a:r>
            <a:rPr lang="zh-CN" altLang="en-US" dirty="0" smtClean="0"/>
            <a:t>他人得福</a:t>
          </a:r>
          <a:endParaRPr lang="en-AU" dirty="0"/>
        </a:p>
      </dgm:t>
    </dgm:pt>
    <dgm:pt modelId="{5FEAE8DF-D5AE-41BB-99D7-EF45E9AA50BD}" type="parTrans" cxnId="{E0185A96-8580-4536-B93E-9FBEC836F87A}">
      <dgm:prSet/>
      <dgm:spPr/>
      <dgm:t>
        <a:bodyPr/>
        <a:lstStyle/>
        <a:p>
          <a:endParaRPr lang="en-AU"/>
        </a:p>
      </dgm:t>
    </dgm:pt>
    <dgm:pt modelId="{68E3C1E2-446F-418A-9AA8-6872519C6C95}" type="sibTrans" cxnId="{E0185A96-8580-4536-B93E-9FBEC836F87A}">
      <dgm:prSet/>
      <dgm:spPr/>
      <dgm:t>
        <a:bodyPr/>
        <a:lstStyle/>
        <a:p>
          <a:endParaRPr lang="en-AU"/>
        </a:p>
      </dgm:t>
    </dgm:pt>
    <dgm:pt modelId="{D267C7A4-D593-4AB4-BA3F-B49C66E8C61A}">
      <dgm:prSet phldrT="[Text]"/>
      <dgm:spPr/>
      <dgm:t>
        <a:bodyPr/>
        <a:lstStyle/>
        <a:p>
          <a:r>
            <a:rPr lang="zh-CN" alt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神的慈爱</a:t>
          </a:r>
          <a:endParaRPr lang="en-AU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5D0018-1B39-4120-8F63-FF7E3D4AF126}" type="parTrans" cxnId="{80DB7B7B-B67B-4392-86E6-B1AB46CFA6CF}">
      <dgm:prSet/>
      <dgm:spPr/>
      <dgm:t>
        <a:bodyPr/>
        <a:lstStyle/>
        <a:p>
          <a:endParaRPr lang="en-AU"/>
        </a:p>
      </dgm:t>
    </dgm:pt>
    <dgm:pt modelId="{895EF066-5A66-487C-AA26-87FBD27B2594}" type="sibTrans" cxnId="{80DB7B7B-B67B-4392-86E6-B1AB46CFA6CF}">
      <dgm:prSet/>
      <dgm:spPr/>
      <dgm:t>
        <a:bodyPr/>
        <a:lstStyle/>
        <a:p>
          <a:endParaRPr lang="en-AU"/>
        </a:p>
      </dgm:t>
    </dgm:pt>
    <dgm:pt modelId="{1362EE0D-D876-4234-A040-A7C20CA03D32}">
      <dgm:prSet phldrT="[Text]"/>
      <dgm:spPr/>
      <dgm:t>
        <a:bodyPr/>
        <a:lstStyle/>
        <a:p>
          <a:r>
            <a:rPr lang="zh-CN" altLang="en-US" dirty="0" smtClean="0"/>
            <a:t>第二程度</a:t>
          </a:r>
          <a:endParaRPr lang="en-AU" dirty="0"/>
        </a:p>
      </dgm:t>
    </dgm:pt>
    <dgm:pt modelId="{1C43E807-6154-4012-ADBA-698876805121}" type="parTrans" cxnId="{03B7AFC9-4CAE-4DBF-A988-62104EED390F}">
      <dgm:prSet/>
      <dgm:spPr/>
      <dgm:t>
        <a:bodyPr/>
        <a:lstStyle/>
        <a:p>
          <a:endParaRPr lang="en-AU"/>
        </a:p>
      </dgm:t>
    </dgm:pt>
    <dgm:pt modelId="{2E36B098-EB60-4FAE-970C-4F08F2237DE5}" type="sibTrans" cxnId="{03B7AFC9-4CAE-4DBF-A988-62104EED390F}">
      <dgm:prSet/>
      <dgm:spPr/>
      <dgm:t>
        <a:bodyPr/>
        <a:lstStyle/>
        <a:p>
          <a:endParaRPr lang="en-AU"/>
        </a:p>
      </dgm:t>
    </dgm:pt>
    <dgm:pt modelId="{F0CD96D3-9107-4993-94C8-5AA3ABEF143B}">
      <dgm:prSet phldrT="[Text]"/>
      <dgm:spPr/>
      <dgm:t>
        <a:bodyPr/>
        <a:lstStyle/>
        <a:p>
          <a:r>
            <a:rPr lang="zh-CN" altLang="en-US" dirty="0" smtClean="0"/>
            <a:t>亲人得福</a:t>
          </a:r>
          <a:endParaRPr lang="en-AU" dirty="0"/>
        </a:p>
      </dgm:t>
    </dgm:pt>
    <dgm:pt modelId="{80A4AC78-05CC-4975-822F-DA82A370AE9D}" type="parTrans" cxnId="{CE057F3D-3EE5-418E-B385-686C46EF43F7}">
      <dgm:prSet/>
      <dgm:spPr/>
      <dgm:t>
        <a:bodyPr/>
        <a:lstStyle/>
        <a:p>
          <a:endParaRPr lang="en-AU"/>
        </a:p>
      </dgm:t>
    </dgm:pt>
    <dgm:pt modelId="{F6E7EF98-FCD4-4B55-9477-B3E284625E46}" type="sibTrans" cxnId="{CE057F3D-3EE5-418E-B385-686C46EF43F7}">
      <dgm:prSet/>
      <dgm:spPr/>
      <dgm:t>
        <a:bodyPr/>
        <a:lstStyle/>
        <a:p>
          <a:endParaRPr lang="en-AU"/>
        </a:p>
      </dgm:t>
    </dgm:pt>
    <dgm:pt modelId="{D8D736E9-FD06-4653-B02A-4815A0D4EF53}">
      <dgm:prSet phldrT="[Text]"/>
      <dgm:spPr/>
      <dgm:t>
        <a:bodyPr/>
        <a:lstStyle/>
        <a:p>
          <a:r>
            <a:rPr lang="zh-CN" alt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耶稣的恩惠</a:t>
          </a:r>
          <a:endParaRPr lang="en-AU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DCE707-1E2B-40D5-8A3E-274CABB77C81}" type="parTrans" cxnId="{54719B99-4D2E-4741-8225-66ECC63BA680}">
      <dgm:prSet/>
      <dgm:spPr/>
      <dgm:t>
        <a:bodyPr/>
        <a:lstStyle/>
        <a:p>
          <a:endParaRPr lang="en-AU"/>
        </a:p>
      </dgm:t>
    </dgm:pt>
    <dgm:pt modelId="{0B7241B8-5F3A-4D42-8010-1F88D2B2C9B2}" type="sibTrans" cxnId="{54719B99-4D2E-4741-8225-66ECC63BA680}">
      <dgm:prSet/>
      <dgm:spPr/>
      <dgm:t>
        <a:bodyPr/>
        <a:lstStyle/>
        <a:p>
          <a:endParaRPr lang="en-AU"/>
        </a:p>
      </dgm:t>
    </dgm:pt>
    <dgm:pt modelId="{368EC82D-EAC2-4A6C-A9D7-F3A1BC0D1EFB}">
      <dgm:prSet phldrT="[Text]"/>
      <dgm:spPr/>
      <dgm:t>
        <a:bodyPr/>
        <a:lstStyle/>
        <a:p>
          <a:r>
            <a:rPr lang="zh-CN" altLang="en-US" dirty="0" smtClean="0"/>
            <a:t>第一程度</a:t>
          </a:r>
          <a:endParaRPr lang="en-AU" dirty="0"/>
        </a:p>
      </dgm:t>
    </dgm:pt>
    <dgm:pt modelId="{1BB29D8E-236C-4753-B685-6053D11C3F22}" type="parTrans" cxnId="{64669336-5977-46A8-9CC3-D0A691283B76}">
      <dgm:prSet/>
      <dgm:spPr/>
      <dgm:t>
        <a:bodyPr/>
        <a:lstStyle/>
        <a:p>
          <a:endParaRPr lang="en-AU"/>
        </a:p>
      </dgm:t>
    </dgm:pt>
    <dgm:pt modelId="{6325BA8B-2C6A-45B0-AB9E-64299A24A741}" type="sibTrans" cxnId="{64669336-5977-46A8-9CC3-D0A691283B76}">
      <dgm:prSet/>
      <dgm:spPr/>
      <dgm:t>
        <a:bodyPr/>
        <a:lstStyle/>
        <a:p>
          <a:endParaRPr lang="en-AU"/>
        </a:p>
      </dgm:t>
    </dgm:pt>
    <dgm:pt modelId="{81887F49-15ED-4BC1-91DC-F2E4306AE316}">
      <dgm:prSet phldrT="[Text]"/>
      <dgm:spPr/>
      <dgm:t>
        <a:bodyPr/>
        <a:lstStyle/>
        <a:p>
          <a:r>
            <a:rPr lang="zh-CN" altLang="en-US" dirty="0" smtClean="0"/>
            <a:t>自己得福</a:t>
          </a:r>
          <a:endParaRPr lang="en-AU" dirty="0"/>
        </a:p>
      </dgm:t>
    </dgm:pt>
    <dgm:pt modelId="{4E9D7052-4ABC-430B-99B5-C476634E07B6}" type="parTrans" cxnId="{D8F873E6-59D3-4D0B-960F-105273757D88}">
      <dgm:prSet/>
      <dgm:spPr/>
      <dgm:t>
        <a:bodyPr/>
        <a:lstStyle/>
        <a:p>
          <a:endParaRPr lang="en-AU"/>
        </a:p>
      </dgm:t>
    </dgm:pt>
    <dgm:pt modelId="{42D93703-89B8-41AC-B3F0-E6F31BEA0D15}" type="sibTrans" cxnId="{D8F873E6-59D3-4D0B-960F-105273757D88}">
      <dgm:prSet/>
      <dgm:spPr/>
      <dgm:t>
        <a:bodyPr/>
        <a:lstStyle/>
        <a:p>
          <a:endParaRPr lang="en-AU"/>
        </a:p>
      </dgm:t>
    </dgm:pt>
    <dgm:pt modelId="{7DE94EF1-9E10-4D6D-B9B0-29919F76EE08}" type="pres">
      <dgm:prSet presAssocID="{AC67130B-A26E-4E8C-8EB3-A4350A7E6B6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F831547-54A2-42D1-BB35-3F53BA9DFCE9}" type="pres">
      <dgm:prSet presAssocID="{BBC4CD4D-6981-410F-9A90-63A099AC67F4}" presName="circle1" presStyleLbl="node1" presStyleIdx="0" presStyleCnt="3"/>
      <dgm:spPr/>
    </dgm:pt>
    <dgm:pt modelId="{15FA1586-C7EF-4B4D-BF3D-66D94AD6C0CF}" type="pres">
      <dgm:prSet presAssocID="{BBC4CD4D-6981-410F-9A90-63A099AC67F4}" presName="space" presStyleCnt="0"/>
      <dgm:spPr/>
    </dgm:pt>
    <dgm:pt modelId="{91C8ACCE-0E0B-40AE-B0E9-7A416F0DE8A2}" type="pres">
      <dgm:prSet presAssocID="{BBC4CD4D-6981-410F-9A90-63A099AC67F4}" presName="rect1" presStyleLbl="alignAcc1" presStyleIdx="0" presStyleCnt="3"/>
      <dgm:spPr/>
      <dgm:t>
        <a:bodyPr/>
        <a:lstStyle/>
        <a:p>
          <a:endParaRPr lang="en-AU"/>
        </a:p>
      </dgm:t>
    </dgm:pt>
    <dgm:pt modelId="{96545279-8A5B-43DA-88F9-D562C0178A76}" type="pres">
      <dgm:prSet presAssocID="{D267C7A4-D593-4AB4-BA3F-B49C66E8C61A}" presName="vertSpace2" presStyleLbl="node1" presStyleIdx="0" presStyleCnt="3"/>
      <dgm:spPr/>
    </dgm:pt>
    <dgm:pt modelId="{00B17ED1-77F3-45B2-8804-B49F63F29FC4}" type="pres">
      <dgm:prSet presAssocID="{D267C7A4-D593-4AB4-BA3F-B49C66E8C61A}" presName="circle2" presStyleLbl="node1" presStyleIdx="1" presStyleCnt="3"/>
      <dgm:spPr/>
    </dgm:pt>
    <dgm:pt modelId="{D5D80AC4-51A1-459F-B810-EC14C0F1FDE0}" type="pres">
      <dgm:prSet presAssocID="{D267C7A4-D593-4AB4-BA3F-B49C66E8C61A}" presName="rect2" presStyleLbl="alignAcc1" presStyleIdx="1" presStyleCnt="3"/>
      <dgm:spPr/>
      <dgm:t>
        <a:bodyPr/>
        <a:lstStyle/>
        <a:p>
          <a:endParaRPr lang="en-AU"/>
        </a:p>
      </dgm:t>
    </dgm:pt>
    <dgm:pt modelId="{A41CDFBD-0E8A-4575-9DA5-581522A742F5}" type="pres">
      <dgm:prSet presAssocID="{D8D736E9-FD06-4653-B02A-4815A0D4EF53}" presName="vertSpace3" presStyleLbl="node1" presStyleIdx="1" presStyleCnt="3"/>
      <dgm:spPr/>
    </dgm:pt>
    <dgm:pt modelId="{90F48FFC-CCC9-4400-A4C9-04CD6D9433CA}" type="pres">
      <dgm:prSet presAssocID="{D8D736E9-FD06-4653-B02A-4815A0D4EF53}" presName="circle3" presStyleLbl="node1" presStyleIdx="2" presStyleCnt="3"/>
      <dgm:spPr/>
    </dgm:pt>
    <dgm:pt modelId="{3C5023B8-E109-49DC-B2BF-0D398EB49675}" type="pres">
      <dgm:prSet presAssocID="{D8D736E9-FD06-4653-B02A-4815A0D4EF53}" presName="rect3" presStyleLbl="alignAcc1" presStyleIdx="2" presStyleCnt="3"/>
      <dgm:spPr/>
      <dgm:t>
        <a:bodyPr/>
        <a:lstStyle/>
        <a:p>
          <a:endParaRPr lang="en-AU"/>
        </a:p>
      </dgm:t>
    </dgm:pt>
    <dgm:pt modelId="{A9B059A1-0611-440D-910A-4C6E688BFF30}" type="pres">
      <dgm:prSet presAssocID="{BBC4CD4D-6981-410F-9A90-63A099AC67F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44E0F4-8C39-42B5-AFF4-11F8AD5CA1FC}" type="pres">
      <dgm:prSet presAssocID="{BBC4CD4D-6981-410F-9A90-63A099AC67F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3B2C7E7-ACD3-4991-A257-C0EF00A1064B}" type="pres">
      <dgm:prSet presAssocID="{D267C7A4-D593-4AB4-BA3F-B49C66E8C61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132A7C-714B-4098-A713-C6594E99C98A}" type="pres">
      <dgm:prSet presAssocID="{D267C7A4-D593-4AB4-BA3F-B49C66E8C61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F13D917-3A36-41BE-9118-2480BE38F7EE}" type="pres">
      <dgm:prSet presAssocID="{D8D736E9-FD06-4653-B02A-4815A0D4EF5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40CF1FD-C023-4C1C-9960-827E3167FB1E}" type="pres">
      <dgm:prSet presAssocID="{D8D736E9-FD06-4653-B02A-4815A0D4EF5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8A9256A-62E7-4B75-BFF0-516E94B07485}" type="presOf" srcId="{BBC4CD4D-6981-410F-9A90-63A099AC67F4}" destId="{A9B059A1-0611-440D-910A-4C6E688BFF30}" srcOrd="1" destOrd="0" presId="urn:microsoft.com/office/officeart/2005/8/layout/target3"/>
    <dgm:cxn modelId="{03B7AFC9-4CAE-4DBF-A988-62104EED390F}" srcId="{D267C7A4-D593-4AB4-BA3F-B49C66E8C61A}" destId="{1362EE0D-D876-4234-A040-A7C20CA03D32}" srcOrd="0" destOrd="0" parTransId="{1C43E807-6154-4012-ADBA-698876805121}" sibTransId="{2E36B098-EB60-4FAE-970C-4F08F2237DE5}"/>
    <dgm:cxn modelId="{83DF18D2-458A-4619-9691-1A91B6C2675A}" type="presOf" srcId="{D267C7A4-D593-4AB4-BA3F-B49C66E8C61A}" destId="{D5D80AC4-51A1-459F-B810-EC14C0F1FDE0}" srcOrd="0" destOrd="0" presId="urn:microsoft.com/office/officeart/2005/8/layout/target3"/>
    <dgm:cxn modelId="{4542192F-6CA8-4A96-95B5-2020C3151D12}" type="presOf" srcId="{368EC82D-EAC2-4A6C-A9D7-F3A1BC0D1EFB}" destId="{640CF1FD-C023-4C1C-9960-827E3167FB1E}" srcOrd="0" destOrd="0" presId="urn:microsoft.com/office/officeart/2005/8/layout/target3"/>
    <dgm:cxn modelId="{54719B99-4D2E-4741-8225-66ECC63BA680}" srcId="{AC67130B-A26E-4E8C-8EB3-A4350A7E6B6D}" destId="{D8D736E9-FD06-4653-B02A-4815A0D4EF53}" srcOrd="2" destOrd="0" parTransId="{5DDCE707-1E2B-40D5-8A3E-274CABB77C81}" sibTransId="{0B7241B8-5F3A-4D42-8010-1F88D2B2C9B2}"/>
    <dgm:cxn modelId="{64669336-5977-46A8-9CC3-D0A691283B76}" srcId="{D8D736E9-FD06-4653-B02A-4815A0D4EF53}" destId="{368EC82D-EAC2-4A6C-A9D7-F3A1BC0D1EFB}" srcOrd="0" destOrd="0" parTransId="{1BB29D8E-236C-4753-B685-6053D11C3F22}" sibTransId="{6325BA8B-2C6A-45B0-AB9E-64299A24A741}"/>
    <dgm:cxn modelId="{A04DCD41-8F9A-4616-84A9-9ACDC6C4ED8D}" srcId="{BBC4CD4D-6981-410F-9A90-63A099AC67F4}" destId="{880AE49C-EF3F-4A0C-A11B-94BE09F3755E}" srcOrd="0" destOrd="0" parTransId="{8A1EFC91-0B41-450F-9E17-BA0827EDD5FF}" sibTransId="{18CDDEE5-3D84-4E4E-8419-17A729A9F0D1}"/>
    <dgm:cxn modelId="{FCC8EEA0-8019-434F-8D37-2DDE1511F776}" type="presOf" srcId="{81887F49-15ED-4BC1-91DC-F2E4306AE316}" destId="{640CF1FD-C023-4C1C-9960-827E3167FB1E}" srcOrd="0" destOrd="1" presId="urn:microsoft.com/office/officeart/2005/8/layout/target3"/>
    <dgm:cxn modelId="{A3AED5C1-40AF-4943-95E4-A23093623214}" srcId="{AC67130B-A26E-4E8C-8EB3-A4350A7E6B6D}" destId="{BBC4CD4D-6981-410F-9A90-63A099AC67F4}" srcOrd="0" destOrd="0" parTransId="{2D7774BD-1D8F-4322-8C5D-E5FAC46BDA5E}" sibTransId="{44B0ECFA-BE1F-435D-8A9D-722B514DF5C9}"/>
    <dgm:cxn modelId="{E7086E23-EAA0-4B6C-9E2C-C8D672877484}" type="presOf" srcId="{AC67130B-A26E-4E8C-8EB3-A4350A7E6B6D}" destId="{7DE94EF1-9E10-4D6D-B9B0-29919F76EE08}" srcOrd="0" destOrd="0" presId="urn:microsoft.com/office/officeart/2005/8/layout/target3"/>
    <dgm:cxn modelId="{35DEECA2-D24D-42B7-B89B-C1C4A5E3CF7E}" type="presOf" srcId="{D8D736E9-FD06-4653-B02A-4815A0D4EF53}" destId="{DF13D917-3A36-41BE-9118-2480BE38F7EE}" srcOrd="1" destOrd="0" presId="urn:microsoft.com/office/officeart/2005/8/layout/target3"/>
    <dgm:cxn modelId="{767B52AA-B8B3-4A42-AFFF-CF7680E281E4}" type="presOf" srcId="{880AE49C-EF3F-4A0C-A11B-94BE09F3755E}" destId="{EF44E0F4-8C39-42B5-AFF4-11F8AD5CA1FC}" srcOrd="0" destOrd="0" presId="urn:microsoft.com/office/officeart/2005/8/layout/target3"/>
    <dgm:cxn modelId="{CE057F3D-3EE5-418E-B385-686C46EF43F7}" srcId="{D267C7A4-D593-4AB4-BA3F-B49C66E8C61A}" destId="{F0CD96D3-9107-4993-94C8-5AA3ABEF143B}" srcOrd="1" destOrd="0" parTransId="{80A4AC78-05CC-4975-822F-DA82A370AE9D}" sibTransId="{F6E7EF98-FCD4-4B55-9477-B3E284625E46}"/>
    <dgm:cxn modelId="{FCBF21E4-913E-47A7-989E-8BC10308E9F0}" type="presOf" srcId="{1362EE0D-D876-4234-A040-A7C20CA03D32}" destId="{AA132A7C-714B-4098-A713-C6594E99C98A}" srcOrd="0" destOrd="0" presId="urn:microsoft.com/office/officeart/2005/8/layout/target3"/>
    <dgm:cxn modelId="{80DB7B7B-B67B-4392-86E6-B1AB46CFA6CF}" srcId="{AC67130B-A26E-4E8C-8EB3-A4350A7E6B6D}" destId="{D267C7A4-D593-4AB4-BA3F-B49C66E8C61A}" srcOrd="1" destOrd="0" parTransId="{BF5D0018-1B39-4120-8F63-FF7E3D4AF126}" sibTransId="{895EF066-5A66-487C-AA26-87FBD27B2594}"/>
    <dgm:cxn modelId="{21088208-6F1B-4DF6-843C-8FFD28D24022}" type="presOf" srcId="{D8D736E9-FD06-4653-B02A-4815A0D4EF53}" destId="{3C5023B8-E109-49DC-B2BF-0D398EB49675}" srcOrd="0" destOrd="0" presId="urn:microsoft.com/office/officeart/2005/8/layout/target3"/>
    <dgm:cxn modelId="{10D4CE72-245E-4398-8D09-FA267A62BDEB}" type="presOf" srcId="{D267C7A4-D593-4AB4-BA3F-B49C66E8C61A}" destId="{73B2C7E7-ACD3-4991-A257-C0EF00A1064B}" srcOrd="1" destOrd="0" presId="urn:microsoft.com/office/officeart/2005/8/layout/target3"/>
    <dgm:cxn modelId="{BEE20AF2-288C-4885-BD01-883669B82999}" type="presOf" srcId="{BBC4CD4D-6981-410F-9A90-63A099AC67F4}" destId="{91C8ACCE-0E0B-40AE-B0E9-7A416F0DE8A2}" srcOrd="0" destOrd="0" presId="urn:microsoft.com/office/officeart/2005/8/layout/target3"/>
    <dgm:cxn modelId="{0E4B6E19-D975-4355-A603-364BA53A3810}" type="presOf" srcId="{F0CD96D3-9107-4993-94C8-5AA3ABEF143B}" destId="{AA132A7C-714B-4098-A713-C6594E99C98A}" srcOrd="0" destOrd="1" presId="urn:microsoft.com/office/officeart/2005/8/layout/target3"/>
    <dgm:cxn modelId="{E0185A96-8580-4536-B93E-9FBEC836F87A}" srcId="{BBC4CD4D-6981-410F-9A90-63A099AC67F4}" destId="{6CF2BA3E-5CC3-4006-8607-47E7504A6FD8}" srcOrd="1" destOrd="0" parTransId="{5FEAE8DF-D5AE-41BB-99D7-EF45E9AA50BD}" sibTransId="{68E3C1E2-446F-418A-9AA8-6872519C6C95}"/>
    <dgm:cxn modelId="{D8F873E6-59D3-4D0B-960F-105273757D88}" srcId="{D8D736E9-FD06-4653-B02A-4815A0D4EF53}" destId="{81887F49-15ED-4BC1-91DC-F2E4306AE316}" srcOrd="1" destOrd="0" parTransId="{4E9D7052-4ABC-430B-99B5-C476634E07B6}" sibTransId="{42D93703-89B8-41AC-B3F0-E6F31BEA0D15}"/>
    <dgm:cxn modelId="{BA9C743D-28DE-42B0-848C-8E1426A3F0B3}" type="presOf" srcId="{6CF2BA3E-5CC3-4006-8607-47E7504A6FD8}" destId="{EF44E0F4-8C39-42B5-AFF4-11F8AD5CA1FC}" srcOrd="0" destOrd="1" presId="urn:microsoft.com/office/officeart/2005/8/layout/target3"/>
    <dgm:cxn modelId="{80102447-9F4D-497E-8632-6FFD3A775360}" type="presParOf" srcId="{7DE94EF1-9E10-4D6D-B9B0-29919F76EE08}" destId="{CF831547-54A2-42D1-BB35-3F53BA9DFCE9}" srcOrd="0" destOrd="0" presId="urn:microsoft.com/office/officeart/2005/8/layout/target3"/>
    <dgm:cxn modelId="{C93F7ADF-7DCF-4FC9-B22C-FBEB672362B7}" type="presParOf" srcId="{7DE94EF1-9E10-4D6D-B9B0-29919F76EE08}" destId="{15FA1586-C7EF-4B4D-BF3D-66D94AD6C0CF}" srcOrd="1" destOrd="0" presId="urn:microsoft.com/office/officeart/2005/8/layout/target3"/>
    <dgm:cxn modelId="{5DEA89C9-EB6F-47AB-A339-012D04EAF2DF}" type="presParOf" srcId="{7DE94EF1-9E10-4D6D-B9B0-29919F76EE08}" destId="{91C8ACCE-0E0B-40AE-B0E9-7A416F0DE8A2}" srcOrd="2" destOrd="0" presId="urn:microsoft.com/office/officeart/2005/8/layout/target3"/>
    <dgm:cxn modelId="{C8F98865-A3EE-4F0F-9D0F-7C4BC282F43F}" type="presParOf" srcId="{7DE94EF1-9E10-4D6D-B9B0-29919F76EE08}" destId="{96545279-8A5B-43DA-88F9-D562C0178A76}" srcOrd="3" destOrd="0" presId="urn:microsoft.com/office/officeart/2005/8/layout/target3"/>
    <dgm:cxn modelId="{93116743-DACD-4E5B-B76C-081B8164E836}" type="presParOf" srcId="{7DE94EF1-9E10-4D6D-B9B0-29919F76EE08}" destId="{00B17ED1-77F3-45B2-8804-B49F63F29FC4}" srcOrd="4" destOrd="0" presId="urn:microsoft.com/office/officeart/2005/8/layout/target3"/>
    <dgm:cxn modelId="{6A3DEEF5-0284-4C5C-BD47-34AE7E1106AE}" type="presParOf" srcId="{7DE94EF1-9E10-4D6D-B9B0-29919F76EE08}" destId="{D5D80AC4-51A1-459F-B810-EC14C0F1FDE0}" srcOrd="5" destOrd="0" presId="urn:microsoft.com/office/officeart/2005/8/layout/target3"/>
    <dgm:cxn modelId="{AA5D5167-CE11-4E61-9668-3BBCE51B83DB}" type="presParOf" srcId="{7DE94EF1-9E10-4D6D-B9B0-29919F76EE08}" destId="{A41CDFBD-0E8A-4575-9DA5-581522A742F5}" srcOrd="6" destOrd="0" presId="urn:microsoft.com/office/officeart/2005/8/layout/target3"/>
    <dgm:cxn modelId="{0EFD6FA2-C6EF-46BF-8C12-3AA8421458F7}" type="presParOf" srcId="{7DE94EF1-9E10-4D6D-B9B0-29919F76EE08}" destId="{90F48FFC-CCC9-4400-A4C9-04CD6D9433CA}" srcOrd="7" destOrd="0" presId="urn:microsoft.com/office/officeart/2005/8/layout/target3"/>
    <dgm:cxn modelId="{94D9E61D-A0AF-4A3A-BE3D-A304943D4920}" type="presParOf" srcId="{7DE94EF1-9E10-4D6D-B9B0-29919F76EE08}" destId="{3C5023B8-E109-49DC-B2BF-0D398EB49675}" srcOrd="8" destOrd="0" presId="urn:microsoft.com/office/officeart/2005/8/layout/target3"/>
    <dgm:cxn modelId="{AC24D9B8-BBD8-4DE1-B453-C6B1D48CB699}" type="presParOf" srcId="{7DE94EF1-9E10-4D6D-B9B0-29919F76EE08}" destId="{A9B059A1-0611-440D-910A-4C6E688BFF30}" srcOrd="9" destOrd="0" presId="urn:microsoft.com/office/officeart/2005/8/layout/target3"/>
    <dgm:cxn modelId="{E78F899D-C6A6-40CD-A953-20CA33F4D50E}" type="presParOf" srcId="{7DE94EF1-9E10-4D6D-B9B0-29919F76EE08}" destId="{EF44E0F4-8C39-42B5-AFF4-11F8AD5CA1FC}" srcOrd="10" destOrd="0" presId="urn:microsoft.com/office/officeart/2005/8/layout/target3"/>
    <dgm:cxn modelId="{BA6A5070-6BD8-46BA-8D78-D87E0DBBEEC5}" type="presParOf" srcId="{7DE94EF1-9E10-4D6D-B9B0-29919F76EE08}" destId="{73B2C7E7-ACD3-4991-A257-C0EF00A1064B}" srcOrd="11" destOrd="0" presId="urn:microsoft.com/office/officeart/2005/8/layout/target3"/>
    <dgm:cxn modelId="{1CC6B6DC-BEDD-4C4B-AD25-05226B734FC5}" type="presParOf" srcId="{7DE94EF1-9E10-4D6D-B9B0-29919F76EE08}" destId="{AA132A7C-714B-4098-A713-C6594E99C98A}" srcOrd="12" destOrd="0" presId="urn:microsoft.com/office/officeart/2005/8/layout/target3"/>
    <dgm:cxn modelId="{4685BDFF-4ED8-4765-8794-694902A19BA1}" type="presParOf" srcId="{7DE94EF1-9E10-4D6D-B9B0-29919F76EE08}" destId="{DF13D917-3A36-41BE-9118-2480BE38F7EE}" srcOrd="13" destOrd="0" presId="urn:microsoft.com/office/officeart/2005/8/layout/target3"/>
    <dgm:cxn modelId="{F83525F5-FF5F-40B4-AF2B-5B6ADD5EF92B}" type="presParOf" srcId="{7DE94EF1-9E10-4D6D-B9B0-29919F76EE08}" destId="{640CF1FD-C023-4C1C-9960-827E3167FB1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31547-54A2-42D1-BB35-3F53BA9DFCE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8ACCE-0E0B-40AE-B0E9-7A416F0DE8A2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圣灵的感动</a:t>
          </a:r>
          <a:endParaRPr lang="en-AU" sz="400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0"/>
        <a:ext cx="2983309" cy="1357791"/>
      </dsp:txXfrm>
    </dsp:sp>
    <dsp:sp modelId="{00B17ED1-77F3-45B2-8804-B49F63F29FC4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80AC4-51A1-459F-B810-EC14C0F1FDE0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神的慈爱</a:t>
          </a:r>
          <a:endParaRPr lang="en-AU" sz="400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1357791"/>
        <a:ext cx="2983309" cy="1357787"/>
      </dsp:txXfrm>
    </dsp:sp>
    <dsp:sp modelId="{90F48FFC-CCC9-4400-A4C9-04CD6D9433CA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023B8-E109-49DC-B2BF-0D398EB49675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耶稣的恩惠</a:t>
          </a:r>
          <a:endParaRPr lang="en-AU" sz="400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2715579"/>
        <a:ext cx="2983309" cy="1357787"/>
      </dsp:txXfrm>
    </dsp:sp>
    <dsp:sp modelId="{EF44E0F4-8C39-42B5-AFF4-11F8AD5CA1FC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 smtClean="0"/>
            <a:t>第三程度</a:t>
          </a:r>
          <a:endParaRPr lang="en-A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 smtClean="0"/>
            <a:t>他人得福</a:t>
          </a:r>
          <a:endParaRPr lang="en-AU" sz="3400" kern="1200" dirty="0"/>
        </a:p>
      </dsp:txBody>
      <dsp:txXfrm>
        <a:off x="5246290" y="0"/>
        <a:ext cx="2983309" cy="1357791"/>
      </dsp:txXfrm>
    </dsp:sp>
    <dsp:sp modelId="{AA132A7C-714B-4098-A713-C6594E99C98A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 smtClean="0"/>
            <a:t>第二程度</a:t>
          </a:r>
          <a:endParaRPr lang="en-A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 smtClean="0"/>
            <a:t>亲人得福</a:t>
          </a:r>
          <a:endParaRPr lang="en-AU" sz="3400" kern="1200" dirty="0"/>
        </a:p>
      </dsp:txBody>
      <dsp:txXfrm>
        <a:off x="5246290" y="1357791"/>
        <a:ext cx="2983309" cy="1357787"/>
      </dsp:txXfrm>
    </dsp:sp>
    <dsp:sp modelId="{640CF1FD-C023-4C1C-9960-827E3167FB1E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 smtClean="0"/>
            <a:t>第一程度</a:t>
          </a:r>
          <a:endParaRPr lang="en-A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 smtClean="0"/>
            <a:t>自己得福</a:t>
          </a:r>
          <a:endParaRPr lang="en-AU" sz="3400" kern="1200" dirty="0"/>
        </a:p>
      </dsp:txBody>
      <dsp:txXfrm>
        <a:off x="5246290" y="2715579"/>
        <a:ext cx="2983309" cy="135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" y="838200"/>
            <a:ext cx="7772400" cy="914399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rgbClr val="002060"/>
                </a:solidFill>
                <a:latin typeface="+mn-ea"/>
                <a:ea typeface="+mn-ea"/>
              </a:rPr>
              <a:t>在祝福中的生活</a:t>
            </a:r>
            <a:endParaRPr lang="en-US" sz="54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570" y="2362200"/>
            <a:ext cx="5715000" cy="9906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哥林多后書 </a:t>
            </a: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13﹕14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8811594">
            <a:off x="3734344" y="3929753"/>
            <a:ext cx="1621452" cy="153845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8100000"/>
              </a:camera>
              <a:lightRig rig="threePt" dir="t"/>
            </a:scene3d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</a:t>
            </a:r>
            <a:endParaRPr lang="en-A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新</a:t>
            </a:r>
            <a:r>
              <a:rPr lang="zh-CN" altLang="en-US" dirty="0" smtClean="0">
                <a:solidFill>
                  <a:srgbClr val="FF0000"/>
                </a:solidFill>
              </a:rPr>
              <a:t>年快乐！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 descr="http://www.globaltimes.cn/Portals/0/attachment/2011/6fdae848-74e4-43c3-9222-ebee638618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6"/>
          <a:stretch/>
        </p:blipFill>
        <p:spPr bwMode="auto">
          <a:xfrm>
            <a:off x="2057400" y="1981200"/>
            <a:ext cx="5087937" cy="259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tiandaoedu.com/uploads/140512/3628_105652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t="9731" r="16082" b="7703"/>
          <a:stretch/>
        </p:blipFill>
        <p:spPr bwMode="auto">
          <a:xfrm>
            <a:off x="7238999" y="5029200"/>
            <a:ext cx="1465263" cy="1598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8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北京人雾霾中自</a:t>
            </a:r>
            <a:r>
              <a:rPr lang="zh-CN" altLang="en-US" b="1" dirty="0" smtClean="0"/>
              <a:t>乐</a:t>
            </a:r>
            <a:endParaRPr lang="en-AU" dirty="0"/>
          </a:p>
        </p:txBody>
      </p:sp>
      <p:pic>
        <p:nvPicPr>
          <p:cNvPr id="4" name="Picture 3" descr="http://mmbiz.qpic.cn/mmbiz/aoLjFpe7tpic8KbLslcWxQrZT4V9pf192oOVHbNATcShDvOkgtMVLrZjM9kXt2tQmKwWynRlyvJCIUibOjIKsdog/6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3" y="1233364"/>
            <a:ext cx="3510280" cy="481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mbiz.qpic.cn/mmbiz/aoLjFpe7tpic8KbLslcWxQrZT4V9pf192KVB8YCsREaibmB2kibDLZJT3tlWpFN561I9huU4HI0IicfSrxH21ricBUA/6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5" y="3923025"/>
            <a:ext cx="4478214" cy="20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mmbiz.qpic.cn/mmbiz/aoLjFpe7tpic8KbLslcWxQrZT4V9pf192oAnXhkOEOq6viawX5pbU57WJUMeOibU8T0DicNHew8Oic5heZ1TlsqddlA/6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33364"/>
            <a:ext cx="4495799" cy="22255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437185" y="60514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/>
              <a:t>北京目前状态：遛狗不见狗，狗绳提在手，见绳不见手，狗叫我才走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267200" y="3509859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我骑电驴车，有开飞机的感觉，两边全是祥云！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77752" y="6182146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“</a:t>
            </a:r>
            <a:r>
              <a:rPr lang="zh-CN" altLang="en-US" b="1" dirty="0"/>
              <a:t>早上一拉窗帘以为我瞎了呢。”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05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1143000" y="615462"/>
            <a:ext cx="70104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8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lit.cn/bbs/data/attachment/forum/201407/30/153731lr5rn1f6zj0n8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6185"/>
            <a:ext cx="57912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sns.xiaomei.cc/attachment/temp/35000/34460/img/wave/2010/06/img_1276742137_5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76" r="30536" b="12142"/>
          <a:stretch/>
        </p:blipFill>
        <p:spPr bwMode="auto">
          <a:xfrm>
            <a:off x="381000" y="5257800"/>
            <a:ext cx="2514599" cy="125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3048000" y="4472354"/>
            <a:ext cx="7620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a.nipic.com/2008-05-14/2008514135816515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55626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ages3.epailive.com/upload/epailive/7660/10137/176m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r="8534"/>
          <a:stretch/>
        </p:blipFill>
        <p:spPr bwMode="auto">
          <a:xfrm>
            <a:off x="304800" y="4953000"/>
            <a:ext cx="1356360" cy="169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1981200" y="4572000"/>
            <a:ext cx="1066800" cy="65649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）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主耶稣基督</a:t>
            </a:r>
            <a:r>
              <a:rPr lang="zh-CN" altLang="en-US" sz="3600" dirty="0" smtClean="0"/>
              <a:t>的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恩惠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/>
              <a:t>			</a:t>
            </a:r>
            <a:r>
              <a:rPr lang="el-GR" b="1" dirty="0" smtClean="0"/>
              <a:t>χαριϛ</a:t>
            </a:r>
            <a:r>
              <a:rPr lang="en-US" b="1" dirty="0" smtClean="0"/>
              <a:t>	 </a:t>
            </a:r>
            <a:r>
              <a:rPr lang="zh-CN" altLang="en-US" b="1" dirty="0" smtClean="0"/>
              <a:t>（</a:t>
            </a:r>
            <a:r>
              <a:rPr lang="en-US" altLang="zh-TW" b="1" dirty="0" err="1" smtClean="0"/>
              <a:t>charis</a:t>
            </a:r>
            <a:r>
              <a:rPr lang="zh-CN" altLang="en-US" b="1" dirty="0" smtClean="0"/>
              <a:t>）</a:t>
            </a:r>
            <a:r>
              <a:rPr lang="en-US" altLang="zh-TW" b="1" dirty="0" smtClean="0"/>
              <a:t> 	</a:t>
            </a:r>
            <a:endParaRPr lang="en-US" altLang="en-US" b="1" dirty="0" smtClean="0">
              <a:ea typeface="创艺繁楷体" pitchFamily="2" charset="-122"/>
              <a:sym typeface="Wingdings"/>
            </a:endParaRPr>
          </a:p>
          <a:p>
            <a:pPr>
              <a:buNone/>
            </a:pPr>
            <a:r>
              <a:rPr lang="en-US" altLang="zh-TW" b="1" dirty="0" smtClean="0"/>
              <a:t>	</a:t>
            </a:r>
          </a:p>
          <a:p>
            <a:pPr>
              <a:buNone/>
            </a:pPr>
            <a:r>
              <a:rPr lang="en-US" altLang="zh-CN" b="1" dirty="0" smtClean="0">
                <a:sym typeface="Wingdings"/>
              </a:rPr>
              <a:t>	     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）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zh-CN" altLang="en-US" sz="3600" dirty="0"/>
              <a:t>的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慈爱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l-GR" b="1" dirty="0" smtClean="0"/>
              <a:t>			άγαπη</a:t>
            </a:r>
            <a:r>
              <a:rPr lang="zh-CN" altLang="en-US" b="1" dirty="0" smtClean="0"/>
              <a:t>（</a:t>
            </a:r>
            <a:r>
              <a:rPr lang="en-US" b="1" dirty="0" smtClean="0"/>
              <a:t>agape 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>	</a:t>
            </a:r>
            <a:r>
              <a:rPr lang="en-US" altLang="zh-TW" b="1" dirty="0" smtClean="0"/>
              <a:t>	</a:t>
            </a:r>
          </a:p>
          <a:p>
            <a:pPr>
              <a:buNone/>
            </a:pPr>
            <a:r>
              <a:rPr lang="en-US" altLang="zh-CN" b="1" dirty="0" smtClean="0">
                <a:sym typeface="Wingdings"/>
              </a:rPr>
              <a:t>	     </a:t>
            </a:r>
          </a:p>
          <a:p>
            <a:pPr>
              <a:buNone/>
            </a:pPr>
            <a:r>
              <a:rPr lang="en-US" altLang="zh-CN" b="1" dirty="0" smtClean="0">
                <a:sym typeface="Wingdings"/>
              </a:rPr>
              <a:t>  		 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）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</a:t>
            </a:r>
            <a:r>
              <a:rPr lang="zh-CN" altLang="en-US" sz="3600" dirty="0"/>
              <a:t>的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感动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100" b="1" dirty="0" smtClean="0"/>
              <a:t>						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l-GR" b="1" dirty="0" smtClean="0"/>
              <a:t>κοινωια</a:t>
            </a:r>
            <a:r>
              <a:rPr lang="zh-CN" altLang="en-US" b="1" dirty="0" smtClean="0"/>
              <a:t>（</a:t>
            </a:r>
            <a:r>
              <a:rPr lang="en-US" b="1" dirty="0" err="1" smtClean="0"/>
              <a:t>koinonia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>	</a:t>
            </a:r>
            <a:endParaRPr lang="en-US" altLang="en-US" b="1" dirty="0" smtClean="0">
              <a:ea typeface="创艺繁楷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8831" y="914400"/>
            <a:ext cx="1828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altLang="zh-TW" sz="3600" b="1" dirty="0">
                <a:solidFill>
                  <a:schemeClr val="tx1"/>
                </a:solidFill>
                <a:ea typeface="创艺繁楷体" pitchFamily="2" charset="-122"/>
                <a:sym typeface="Wingdings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ea typeface="创艺繁楷体" pitchFamily="2" charset="-122"/>
                <a:sym typeface="Wingdings"/>
              </a:rPr>
              <a:t>能力</a:t>
            </a:r>
            <a:endParaRPr lang="en-AU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715" y="2667000"/>
            <a:ext cx="232703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zh-CN" altLang="en-US" sz="3600" b="1" dirty="0">
                <a:solidFill>
                  <a:schemeClr val="tx1"/>
                </a:solidFill>
                <a:ea typeface="创艺繁楷体" pitchFamily="2" charset="-122"/>
                <a:sym typeface="Wingdings"/>
              </a:rPr>
              <a:t>牺牲</a:t>
            </a:r>
            <a:endParaRPr lang="en-AU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9846" y="4953000"/>
            <a:ext cx="323556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zh-CN" altLang="en-US" sz="3600" b="1" dirty="0">
                <a:solidFill>
                  <a:schemeClr val="tx1"/>
                </a:solidFill>
                <a:ea typeface="创艺繁楷体" pitchFamily="2" charset="-122"/>
                <a:sym typeface="Wingdings"/>
              </a:rPr>
              <a:t>伙伴的关系</a:t>
            </a:r>
            <a:endParaRPr lang="en-US" altLang="en-US" sz="3600" b="1" dirty="0">
              <a:solidFill>
                <a:schemeClr val="tx1"/>
              </a:solidFill>
              <a:ea typeface="创艺繁楷体" pitchFamily="2" charset="-122"/>
            </a:endParaRPr>
          </a:p>
          <a:p>
            <a:pPr algn="ctr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福音的祝福</a:t>
            </a:r>
            <a:endParaRPr lang="en-A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2301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5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8860"/>
            <a:ext cx="2133600" cy="1143000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应用</a:t>
            </a:r>
            <a:endParaRPr lang="en-A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53340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）祷告（耶稣的恩惠）</a:t>
            </a:r>
            <a:endParaRPr lang="en-US" altLang="zh-CN" sz="3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1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）默想 （神的慈爱）</a:t>
            </a:r>
            <a:endParaRPr lang="en-US" altLang="zh-CN" sz="3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1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）行动！（圣灵的感动）</a:t>
            </a:r>
            <a:endParaRPr lang="en-A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0600" y="304800"/>
            <a:ext cx="396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002060"/>
                </a:solidFill>
                <a:latin typeface="+mn-ea"/>
                <a:ea typeface="+mn-ea"/>
              </a:rPr>
              <a:t>在祝福中的生活</a:t>
            </a:r>
            <a:endParaRPr lang="en-US" sz="32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 rot="18811594">
            <a:off x="6325487" y="1256211"/>
            <a:ext cx="1102128" cy="110622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8100000"/>
              </a:camera>
              <a:lightRig rig="threePt" dir="t"/>
            </a:scene3d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</a:t>
            </a:r>
            <a:endParaRPr lang="en-A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7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199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在祝福中的生活</vt:lpstr>
      <vt:lpstr>新年快乐！</vt:lpstr>
      <vt:lpstr>北京人雾霾中自乐</vt:lpstr>
      <vt:lpstr>PowerPoint Presentation</vt:lpstr>
      <vt:lpstr>PowerPoint Presentation</vt:lpstr>
      <vt:lpstr>PowerPoint Presentation</vt:lpstr>
      <vt:lpstr>PowerPoint Presentation</vt:lpstr>
      <vt:lpstr>福音的祝福</vt:lpstr>
      <vt:lpstr>应用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在祝福中生活﹕ 數算主恩</dc:title>
  <dc:creator>Joh</dc:creator>
  <cp:lastModifiedBy>Joh</cp:lastModifiedBy>
  <cp:revision>26</cp:revision>
  <dcterms:created xsi:type="dcterms:W3CDTF">2006-08-16T00:00:00Z</dcterms:created>
  <dcterms:modified xsi:type="dcterms:W3CDTF">2015-01-24T21:47:36Z</dcterms:modified>
</cp:coreProperties>
</file>