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5" r:id="rId12"/>
    <p:sldId id="276" r:id="rId13"/>
    <p:sldId id="267" r:id="rId14"/>
    <p:sldId id="266" r:id="rId15"/>
    <p:sldId id="268" r:id="rId16"/>
    <p:sldId id="270" r:id="rId17"/>
    <p:sldId id="271" r:id="rId18"/>
    <p:sldId id="272" r:id="rId19"/>
    <p:sldId id="277" r:id="rId20"/>
    <p:sldId id="264" r:id="rId21"/>
    <p:sldId id="273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5149-BD91-4806-8AD5-C18FFA65205B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F65C7-4A60-4821-B04D-5E1F24C89D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41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tiexue.net/view/1481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ata.tiexue.net/view/15869" TargetMode="External"/><Relationship Id="rId5" Type="http://schemas.openxmlformats.org/officeDocument/2006/relationships/hyperlink" Target="http://data.tiexue.net/view/5468" TargetMode="External"/><Relationship Id="rId4" Type="http://schemas.openxmlformats.org/officeDocument/2006/relationships/hyperlink" Target="http://data.tiexue.net/view/1448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看！</a:t>
            </a:r>
            <a:r>
              <a:rPr lang="zh-CN" altLang="en-US" dirty="0" smtClean="0">
                <a:hlinkClick r:id="rId3"/>
              </a:rPr>
              <a:t>意大利</a:t>
            </a:r>
            <a:r>
              <a:rPr lang="zh-CN" altLang="en-US" dirty="0" smtClean="0"/>
              <a:t>村落用巨镜反射阳光照明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享</a:t>
            </a:r>
            <a:r>
              <a:rPr lang="en-US" altLang="zh-CN" dirty="0" smtClean="0"/>
              <a:t>"</a:t>
            </a:r>
            <a:r>
              <a:rPr lang="zh-CN" altLang="en-US" dirty="0" smtClean="0"/>
              <a:t>二手</a:t>
            </a:r>
            <a:r>
              <a:rPr lang="zh-CN" altLang="en-US" dirty="0" smtClean="0">
                <a:hlinkClick r:id="rId4"/>
              </a:rPr>
              <a:t>阳光</a:t>
            </a:r>
            <a:r>
              <a:rPr lang="en-US" altLang="zh-CN" dirty="0" smtClean="0"/>
              <a:t>"...</a:t>
            </a:r>
          </a:p>
          <a:p>
            <a:r>
              <a:rPr lang="zh-CN" altLang="en-US" dirty="0" smtClean="0"/>
              <a:t>意大利小村落维加内拉座落于深谷底部，四周高山林立。几百年来，每年的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月中旬到次年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月，这个小村落都享受不到一丝阳光的照射。</a:t>
            </a:r>
            <a:r>
              <a:rPr lang="en-US" altLang="zh-CN" dirty="0" smtClean="0"/>
              <a:t>2006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月，村民们安装了巨大的</a:t>
            </a:r>
            <a:r>
              <a:rPr lang="zh-CN" altLang="en-US" dirty="0" smtClean="0">
                <a:hlinkClick r:id="rId5"/>
              </a:rPr>
              <a:t>镜子</a:t>
            </a:r>
            <a:r>
              <a:rPr lang="zh-CN" altLang="en-US" dirty="0" smtClean="0"/>
              <a:t>，利用镜子反射阳光</a:t>
            </a:r>
            <a:r>
              <a:rPr lang="zh-CN" altLang="en-US" dirty="0" smtClean="0">
                <a:hlinkClick r:id="rId6"/>
              </a:rPr>
              <a:t>照明</a:t>
            </a:r>
            <a:r>
              <a:rPr lang="zh-CN" altLang="en-US" dirty="0" smtClean="0"/>
              <a:t>，从此告别黑暗。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65C7-4A60-4821-B04D-5E1F24C89D2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77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9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73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48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0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28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75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65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21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0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81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E201-990C-4FBB-82BE-816BCEA5C90F}" type="datetimeFigureOut">
              <a:rPr lang="en-AU" smtClean="0"/>
              <a:t>7/02/2015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1C83-6995-41C2-A566-E9033EB264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1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uact=8&amp;ved=0CAcQjRw&amp;url=http://bbs.tiexue.net/post_5738270_1.html&amp;ei=i6HIVMX6IsLRmwXJ14DoDQ&amp;bvm=bv.84607526,d.dGY&amp;psig=AFQjCNEuh1ledO4RKf1zhgMRERDsxJiMtQ&amp;ust=14225210255631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au/url?sa=i&amp;rct=j&amp;q=&amp;esrc=s&amp;frm=1&amp;source=images&amp;cd=&amp;cad=rja&amp;uact=8&amp;ved=0CAcQjRw&amp;url=http://www.queqiaoba.com/vso-%E5%8F%91%E5%85%89%E7%81%AF%E6%B3%A1%E7%9A%84%E5%9B%BE%E7%89%87.html&amp;ei=46PIVL9D0_bxBaT5gsgH&amp;bvm=bv.84607526,d.dGc&amp;psig=AFQjCNGi7sWyzwTxaUx_1u7qIA-6_jU8CA&amp;ust=1422521650979885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au/url?sa=i&amp;rct=j&amp;q=&amp;esrc=s&amp;frm=1&amp;source=images&amp;cd=&amp;cad=rja&amp;uact=8&amp;ved=0CAcQjRw&amp;url=http://www.wcfz.cn/shangquan/article160321/&amp;ei=MqPIVOadJI6E8gWT0ICoCA&amp;bvm=bv.84607526,d.dGc&amp;psig=AFQjCNGsmoa3QhQIA4gQ09o1CAdsSoriNw&amp;ust=142252150726341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www.google.com.au/url?sa=i&amp;rct=j&amp;q=&amp;esrc=s&amp;frm=1&amp;source=images&amp;cd=&amp;cad=rja&amp;uact=8&amp;ved=0CAcQjRw&amp;url=http://tieba.baidu.com/p/1355985644&amp;ei=mLDIVLuuNoTg8gXo7oDgCA&amp;bvm=bv.84607526,d.dGc&amp;psig=AFQjCNEOcdt3h4r36eLWLawC8blLZy-N6A&amp;ust=142252491693546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uact=8&amp;ved=0CAcQjRw&amp;url=http://mulicia.pixnet.net/blog/post/23956042-%E6%97%A5%E9%A3%9F%E8%88%87%E6%9C%88%E9%A3%9F&amp;ei=zrHIVKvMEoLv8gW204LwCA&amp;bvm=bv.84607526,d.dGc&amp;psig=AFQjCNG4PlMVXC2mjqx1gCifIYf-ZmoX6g&amp;ust=142252517274604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好像明光照耀</a:t>
            </a:r>
            <a:endParaRPr lang="en-AU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tx1"/>
                </a:solidFill>
              </a:rPr>
              <a:t>腓立比书</a:t>
            </a:r>
            <a:endParaRPr lang="en-AU" sz="4400" b="1" dirty="0">
              <a:solidFill>
                <a:schemeClr val="tx1"/>
              </a:solidFill>
            </a:endParaRPr>
          </a:p>
          <a:p>
            <a:r>
              <a:rPr lang="en-AU" sz="4400" b="1" dirty="0" smtClean="0">
                <a:solidFill>
                  <a:schemeClr val="tx1"/>
                </a:solidFill>
              </a:rPr>
              <a:t>2:12-18</a:t>
            </a:r>
            <a:endParaRPr lang="en-A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>
              <a:spcAft>
                <a:spcPts val="1200"/>
              </a:spcAft>
            </a:pPr>
            <a:r>
              <a:rPr lang="en-US" altLang="zh-CN" b="1" dirty="0" smtClean="0"/>
              <a:t>II</a:t>
            </a:r>
            <a:r>
              <a:rPr lang="zh-CN" altLang="en-US" b="1" dirty="0" smtClean="0"/>
              <a:t>、基督徒的顺服</a:t>
            </a:r>
            <a:r>
              <a:rPr lang="en-AU" b="1" dirty="0" smtClean="0"/>
              <a:t>  </a:t>
            </a:r>
            <a:r>
              <a:rPr lang="zh-CN" altLang="en-US" b="1" dirty="0" smtClean="0"/>
              <a:t>（</a:t>
            </a:r>
            <a:r>
              <a:rPr lang="en-AU" b="1" dirty="0" smtClean="0"/>
              <a:t>v12-13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20560" y="1556792"/>
            <a:ext cx="86409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AU" sz="3600" b="1" dirty="0"/>
              <a:t>2:12 </a:t>
            </a:r>
            <a:r>
              <a:rPr lang="en-AU" sz="3600" b="1" dirty="0" smtClean="0"/>
              <a:t> </a:t>
            </a:r>
            <a:r>
              <a:rPr lang="zh-CN" altLang="en-US" sz="3600" b="1" dirty="0" smtClean="0"/>
              <a:t>这</a:t>
            </a:r>
            <a:r>
              <a:rPr lang="zh-CN" altLang="en-US" sz="3600" b="1" dirty="0"/>
              <a:t>样看来，我亲爱的弟兄，你们既是常顺服的，不但我在你们那里，就是如今不在你们那里，更是顺服的，就当恐惧战兢，作成你们得救的工夫。</a:t>
            </a:r>
            <a:endParaRPr lang="en-AU" sz="3600" b="1" dirty="0"/>
          </a:p>
          <a:p>
            <a:pPr>
              <a:spcAft>
                <a:spcPts val="2400"/>
              </a:spcAft>
            </a:pPr>
            <a:r>
              <a:rPr lang="en-AU" sz="3600" b="1" dirty="0"/>
              <a:t>2:13 </a:t>
            </a:r>
            <a:r>
              <a:rPr lang="zh-CN" altLang="en-US" sz="3600" b="1" dirty="0"/>
              <a:t>因为你们立志行事，都是　神在你们心里运行，为要成就他的美意</a:t>
            </a:r>
            <a:r>
              <a:rPr lang="zh-CN" altLang="en-US" sz="3600" b="1" dirty="0" smtClean="0"/>
              <a:t>。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9871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>
              <a:spcAft>
                <a:spcPts val="1200"/>
              </a:spcAft>
            </a:pPr>
            <a:r>
              <a:rPr lang="en-US" altLang="zh-CN" b="1" dirty="0" smtClean="0"/>
              <a:t>II</a:t>
            </a:r>
            <a:r>
              <a:rPr lang="zh-CN" altLang="en-US" b="1" dirty="0" smtClean="0"/>
              <a:t>、基督徒的顺服</a:t>
            </a:r>
            <a:r>
              <a:rPr lang="en-AU" b="1" dirty="0" smtClean="0"/>
              <a:t>  </a:t>
            </a:r>
            <a:r>
              <a:rPr lang="zh-CN" altLang="en-US" b="1" dirty="0" smtClean="0"/>
              <a:t>（</a:t>
            </a:r>
            <a:r>
              <a:rPr lang="en-AU" b="1" dirty="0" smtClean="0"/>
              <a:t>v12-13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40549" y="1340768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A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顺服</a:t>
            </a:r>
            <a:r>
              <a:rPr lang="en-AU" sz="3600" b="1" dirty="0"/>
              <a:t>(obey</a:t>
            </a:r>
            <a:r>
              <a:rPr lang="en-AU" sz="3600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549" y="2492896"/>
            <a:ext cx="7775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 smtClean="0"/>
              <a:t>顺</a:t>
            </a:r>
            <a:r>
              <a:rPr lang="zh-CN" altLang="en-US" sz="3600" b="1" dirty="0"/>
              <a:t>从（</a:t>
            </a:r>
            <a:r>
              <a:rPr lang="en-AU" sz="3600" b="1" dirty="0"/>
              <a:t>submit</a:t>
            </a:r>
            <a:r>
              <a:rPr lang="zh-CN" altLang="en-US" sz="3600" b="1" dirty="0"/>
              <a:t>），信从（</a:t>
            </a:r>
            <a:r>
              <a:rPr lang="en-AU" sz="3600" b="1" dirty="0" smtClean="0"/>
              <a:t>believe</a:t>
            </a:r>
            <a:r>
              <a:rPr lang="zh-CN" altLang="en-US" sz="3600" b="1" dirty="0" smtClean="0"/>
              <a:t>），</a:t>
            </a:r>
            <a:r>
              <a:rPr lang="zh-CN" altLang="en-US" sz="3600" b="1" dirty="0"/>
              <a:t>听从（命）（</a:t>
            </a:r>
            <a:r>
              <a:rPr lang="en-AU" sz="3600" b="1" dirty="0"/>
              <a:t>obey</a:t>
            </a:r>
            <a:r>
              <a:rPr lang="zh-CN" altLang="en-US" sz="3600" b="1" dirty="0"/>
              <a:t>），遵从（</a:t>
            </a:r>
            <a:r>
              <a:rPr lang="en-AU" sz="3600" b="1" dirty="0"/>
              <a:t>obey</a:t>
            </a:r>
            <a:r>
              <a:rPr lang="zh-CN" altLang="en-US" sz="3600" b="1" dirty="0"/>
              <a:t>），遵行（</a:t>
            </a:r>
            <a:r>
              <a:rPr lang="en-AU" sz="3600" b="1" dirty="0"/>
              <a:t>do God’s will</a:t>
            </a:r>
            <a:r>
              <a:rPr lang="zh-CN" altLang="en-US" sz="3600" b="1" dirty="0" smtClean="0"/>
              <a:t>）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2949" y="4760277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/>
              <a:t>甘心放弃己见，情愿听从神命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242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>
              <a:spcAft>
                <a:spcPts val="1200"/>
              </a:spcAft>
            </a:pPr>
            <a:r>
              <a:rPr lang="en-US" altLang="zh-CN" b="1" dirty="0" smtClean="0"/>
              <a:t>II</a:t>
            </a:r>
            <a:r>
              <a:rPr lang="zh-CN" altLang="en-US" b="1" dirty="0" smtClean="0"/>
              <a:t>、基督徒的顺服</a:t>
            </a:r>
            <a:r>
              <a:rPr lang="en-AU" b="1" dirty="0" smtClean="0"/>
              <a:t>  </a:t>
            </a:r>
            <a:r>
              <a:rPr lang="zh-CN" altLang="en-US" b="1" dirty="0" smtClean="0"/>
              <a:t>（</a:t>
            </a:r>
            <a:r>
              <a:rPr lang="en-AU" b="1" dirty="0" smtClean="0"/>
              <a:t>v12-13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07797" y="1556792"/>
            <a:ext cx="838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/>
              <a:t>B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听命胜于献</a:t>
            </a:r>
            <a:r>
              <a:rPr lang="zh-CN" altLang="en-US" sz="3600" b="1" dirty="0" smtClean="0"/>
              <a:t>祭</a:t>
            </a:r>
            <a:endParaRPr lang="en-US" altLang="zh-CN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941" y="2780928"/>
            <a:ext cx="8380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600" b="1" dirty="0" smtClean="0"/>
              <a:t>撒</a:t>
            </a:r>
            <a:r>
              <a:rPr lang="zh-CN" altLang="en-US" sz="3600" b="1" dirty="0"/>
              <a:t>上</a:t>
            </a:r>
            <a:r>
              <a:rPr lang="en-AU" sz="3600" b="1" dirty="0"/>
              <a:t>15:22 </a:t>
            </a:r>
            <a:r>
              <a:rPr lang="en-AU" sz="3600" b="1" dirty="0" smtClean="0"/>
              <a:t> </a:t>
            </a:r>
            <a:r>
              <a:rPr lang="zh-CN" altLang="en-US" sz="3600" b="1" dirty="0" smtClean="0"/>
              <a:t>撒</a:t>
            </a:r>
            <a:r>
              <a:rPr lang="zh-CN" altLang="en-US" sz="3600" b="1" dirty="0"/>
              <a:t>母耳说：“耶和华喜悦燔祭和平安祭，岂如喜悦人听从他的话呢？听命胜于献祭，顺从胜于公羊的脂油</a:t>
            </a:r>
            <a:r>
              <a:rPr lang="zh-CN" altLang="en-US" sz="3600" b="1" dirty="0" smtClean="0"/>
              <a:t>。”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2386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>
              <a:spcAft>
                <a:spcPts val="1200"/>
              </a:spcAft>
            </a:pPr>
            <a:r>
              <a:rPr lang="en-US" altLang="zh-CN" b="1" dirty="0" smtClean="0"/>
              <a:t>II</a:t>
            </a:r>
            <a:r>
              <a:rPr lang="zh-CN" altLang="en-US" b="1" dirty="0" smtClean="0"/>
              <a:t>、基督徒的顺服</a:t>
            </a:r>
            <a:r>
              <a:rPr lang="en-AU" b="1" dirty="0" smtClean="0"/>
              <a:t>  </a:t>
            </a:r>
            <a:r>
              <a:rPr lang="zh-CN" altLang="en-US" b="1" dirty="0" smtClean="0"/>
              <a:t>（</a:t>
            </a:r>
            <a:r>
              <a:rPr lang="en-AU" b="1" dirty="0" smtClean="0"/>
              <a:t>v12-13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/>
              <a:t>C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顺服的榜</a:t>
            </a:r>
            <a:r>
              <a:rPr lang="zh-CN" altLang="en-US" sz="3600" b="1" dirty="0" smtClean="0"/>
              <a:t>样</a:t>
            </a:r>
            <a:endParaRPr lang="en-US" altLang="zh-CN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8240" y="3068960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     1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耶</a:t>
            </a:r>
            <a:r>
              <a:rPr lang="zh-CN" altLang="en-US" sz="3600" b="1" dirty="0" smtClean="0"/>
              <a:t>稣基督  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－</a:t>
            </a:r>
            <a:r>
              <a:rPr lang="en-US" altLang="zh-CN" sz="3600" b="1" dirty="0" smtClean="0"/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639" y="4134068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600" b="1" dirty="0" smtClean="0"/>
              <a:t>    2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提摩太和以巴弗</a:t>
            </a:r>
            <a:r>
              <a:rPr lang="zh-CN" altLang="en-US" sz="3600" b="1" dirty="0" smtClean="0"/>
              <a:t>提   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19</a:t>
            </a:r>
            <a:r>
              <a:rPr lang="zh-CN" altLang="en-US" sz="3600" b="1" dirty="0" smtClean="0"/>
              <a:t>－</a:t>
            </a:r>
            <a:r>
              <a:rPr lang="en-US" altLang="zh-CN" sz="3600" b="1" dirty="0" smtClean="0"/>
              <a:t>30  </a:t>
            </a:r>
            <a:endParaRPr lang="zh-CN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6957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>
              <a:spcAft>
                <a:spcPts val="1200"/>
              </a:spcAft>
            </a:pPr>
            <a:r>
              <a:rPr lang="en-US" altLang="zh-CN" b="1" dirty="0" smtClean="0"/>
              <a:t>II</a:t>
            </a:r>
            <a:r>
              <a:rPr lang="zh-CN" altLang="en-US" b="1" dirty="0" smtClean="0"/>
              <a:t>、基督徒的顺服</a:t>
            </a:r>
            <a:r>
              <a:rPr lang="en-AU" b="1" dirty="0" smtClean="0"/>
              <a:t>  </a:t>
            </a:r>
            <a:r>
              <a:rPr lang="zh-CN" altLang="en-US" b="1" dirty="0" smtClean="0"/>
              <a:t>（</a:t>
            </a:r>
            <a:r>
              <a:rPr lang="en-AU" b="1" dirty="0" smtClean="0"/>
              <a:t>v12-13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02049" y="1244997"/>
            <a:ext cx="810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D</a:t>
            </a:r>
            <a:r>
              <a:rPr lang="zh-CN" altLang="en-US" sz="3600" b="1" dirty="0" smtClean="0"/>
              <a:t>、腓立比人顺服吗？</a:t>
            </a:r>
            <a:endParaRPr lang="en-US" altLang="zh-CN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081" y="2135435"/>
            <a:ext cx="810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AU" sz="3600" b="1" dirty="0" smtClean="0"/>
              <a:t>2</a:t>
            </a:r>
            <a:r>
              <a:rPr lang="en-US" sz="3600" b="1" dirty="0"/>
              <a:t>:</a:t>
            </a:r>
            <a:r>
              <a:rPr lang="en-AU" sz="3600" b="1" dirty="0" smtClean="0"/>
              <a:t>12</a:t>
            </a:r>
            <a:r>
              <a:rPr lang="en-US" altLang="zh-CN" sz="3600" b="1" dirty="0" smtClean="0"/>
              <a:t>b </a:t>
            </a:r>
            <a:r>
              <a:rPr lang="zh-CN" altLang="en-US" sz="3600" b="1" dirty="0" smtClean="0"/>
              <a:t> 就当恐惧战兢，作成你们得救的工夫</a:t>
            </a:r>
            <a:r>
              <a:rPr lang="zh-CN" altLang="en-US" sz="3600" dirty="0" smtClean="0"/>
              <a:t>。</a:t>
            </a:r>
            <a:endParaRPr lang="en-AU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7584" y="3516848"/>
            <a:ext cx="810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600" b="1" dirty="0" smtClean="0"/>
              <a:t>1</a:t>
            </a:r>
            <a:r>
              <a:rPr lang="en-US" altLang="zh-CN" sz="3600" b="1" dirty="0" smtClean="0"/>
              <a:t>.  </a:t>
            </a:r>
            <a:r>
              <a:rPr lang="zh-CN" altLang="en-US" sz="3600" b="1" dirty="0" smtClean="0"/>
              <a:t>神</a:t>
            </a:r>
            <a:r>
              <a:rPr lang="zh-CN" altLang="en-US" sz="3600" b="1" dirty="0"/>
              <a:t>的道，神的救恩</a:t>
            </a:r>
            <a:endParaRPr lang="en-A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584" y="4509120"/>
            <a:ext cx="810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/>
              <a:t>2</a:t>
            </a:r>
            <a:r>
              <a:rPr lang="en-US" altLang="zh-CN" sz="3600" b="1" dirty="0" smtClean="0"/>
              <a:t>.  </a:t>
            </a:r>
            <a:r>
              <a:rPr lang="zh-CN" altLang="en-US" sz="3600" b="1" dirty="0" smtClean="0"/>
              <a:t>在</a:t>
            </a:r>
            <a:r>
              <a:rPr lang="zh-CN" altLang="en-US" sz="3600" b="1" dirty="0"/>
              <a:t>顺服神这方面有欠缺</a:t>
            </a:r>
            <a:endParaRPr lang="en-AU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7584" y="5445224"/>
            <a:ext cx="810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3.  </a:t>
            </a:r>
            <a:r>
              <a:rPr lang="zh-CN" altLang="en-US" sz="3600" b="1" dirty="0" smtClean="0"/>
              <a:t>希望最</a:t>
            </a:r>
            <a:r>
              <a:rPr lang="zh-CN" altLang="en-US" sz="3600" b="1" dirty="0"/>
              <a:t>亲密的同</a:t>
            </a:r>
            <a:r>
              <a:rPr lang="zh-CN" altLang="en-US" sz="3600" b="1" dirty="0" smtClean="0"/>
              <a:t>工永远得救</a:t>
            </a: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2257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>
              <a:spcAft>
                <a:spcPts val="1200"/>
              </a:spcAft>
            </a:pPr>
            <a:r>
              <a:rPr lang="en-US" altLang="zh-CN" b="1" dirty="0" smtClean="0"/>
              <a:t>II</a:t>
            </a:r>
            <a:r>
              <a:rPr lang="zh-CN" altLang="en-US" b="1" dirty="0" smtClean="0"/>
              <a:t>、基督徒的顺服</a:t>
            </a:r>
            <a:r>
              <a:rPr lang="en-AU" b="1" dirty="0" smtClean="0"/>
              <a:t>  </a:t>
            </a:r>
            <a:r>
              <a:rPr lang="zh-CN" altLang="en-US" b="1" dirty="0" smtClean="0"/>
              <a:t>（</a:t>
            </a:r>
            <a:r>
              <a:rPr lang="en-AU" b="1" dirty="0" smtClean="0"/>
              <a:t>v12-13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67543" y="2132856"/>
            <a:ext cx="8380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1:15 </a:t>
            </a:r>
            <a:r>
              <a:rPr lang="zh-CN" altLang="en-US" sz="3200" b="1" dirty="0"/>
              <a:t>有的传基督，是出于嫉妒分争。也有的是出于好意。</a:t>
            </a:r>
            <a:endParaRPr lang="en-AU" sz="3200" dirty="0"/>
          </a:p>
          <a:p>
            <a:r>
              <a:rPr lang="en-AU" sz="3200" b="1" dirty="0"/>
              <a:t>1:16 </a:t>
            </a:r>
            <a:r>
              <a:rPr lang="zh-CN" altLang="en-US" sz="3200" b="1" dirty="0"/>
              <a:t>这一等，是出于爱心，知道我是为辩明福音设立的。</a:t>
            </a:r>
            <a:endParaRPr lang="en-AU" sz="3200" dirty="0"/>
          </a:p>
          <a:p>
            <a:r>
              <a:rPr lang="en-AU" sz="3200" b="1" dirty="0"/>
              <a:t>1:17 </a:t>
            </a:r>
            <a:r>
              <a:rPr lang="zh-CN" altLang="en-US" sz="3200" b="1" dirty="0"/>
              <a:t>那一等传基督，是出于结党，并不诚实，意思要加增我捆锁的苦楚。</a:t>
            </a:r>
            <a:endParaRPr lang="en-AU" sz="3200" dirty="0"/>
          </a:p>
          <a:p>
            <a:r>
              <a:rPr lang="en-AU" sz="3200" b="1" dirty="0"/>
              <a:t>1:18 </a:t>
            </a:r>
            <a:r>
              <a:rPr lang="zh-CN" altLang="en-US" sz="3200" b="1" dirty="0"/>
              <a:t>这有何妨呢？或是假意，或是真心，无论怎样，基督究竟被传开了。为此我就欢喜，并且还要欢喜</a:t>
            </a:r>
            <a:r>
              <a:rPr lang="zh-CN" altLang="en-US" sz="3200" b="1" dirty="0" smtClean="0"/>
              <a:t>。</a:t>
            </a:r>
            <a:endParaRPr lang="en-A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2" y="1268760"/>
            <a:ext cx="838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600" b="1" dirty="0" smtClean="0"/>
              <a:t>E</a:t>
            </a:r>
            <a:r>
              <a:rPr lang="zh-CN" altLang="en-US" sz="3600" b="1" dirty="0" smtClean="0"/>
              <a:t>、我们顺服吗？</a:t>
            </a:r>
            <a:endParaRPr lang="en-AU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12383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altLang="zh-CN" b="1" dirty="0" smtClean="0"/>
              <a:t>III</a:t>
            </a:r>
            <a:r>
              <a:rPr lang="zh-CN" altLang="en-US" b="1" dirty="0" smtClean="0"/>
              <a:t>、基督徒的行为 （</a:t>
            </a:r>
            <a:r>
              <a:rPr lang="en-AU" b="1" dirty="0" smtClean="0"/>
              <a:t>v14-16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AU" sz="3600" b="1" dirty="0" smtClean="0"/>
              <a:t>2:14 </a:t>
            </a:r>
            <a:r>
              <a:rPr lang="zh-CN" altLang="en-US" sz="3600" b="1" dirty="0" smtClean="0"/>
              <a:t>凡所行的，都不要发怨言，起争论，</a:t>
            </a:r>
            <a:endParaRPr lang="en-AU" sz="3600" b="1" dirty="0" smtClean="0"/>
          </a:p>
          <a:p>
            <a:pPr>
              <a:spcAft>
                <a:spcPts val="2400"/>
              </a:spcAft>
            </a:pPr>
            <a:r>
              <a:rPr lang="en-AU" sz="3600" b="1" dirty="0" smtClean="0"/>
              <a:t>2:15 </a:t>
            </a:r>
            <a:r>
              <a:rPr lang="zh-CN" altLang="en-US" sz="3600" b="1" dirty="0" smtClean="0"/>
              <a:t>使你们无可指摘，诚实无伪，在这弯曲悖谬的世代，作　神无瑕疵的儿女。你们显在这世代中，好像明光照耀，</a:t>
            </a:r>
            <a:endParaRPr lang="en-AU" sz="3600" b="1" dirty="0" smtClean="0"/>
          </a:p>
          <a:p>
            <a:pPr>
              <a:spcAft>
                <a:spcPts val="2400"/>
              </a:spcAft>
            </a:pPr>
            <a:r>
              <a:rPr lang="en-AU" sz="3600" b="1" dirty="0" smtClean="0"/>
              <a:t>2:16 </a:t>
            </a:r>
            <a:r>
              <a:rPr lang="zh-CN" altLang="en-US" sz="3600" b="1" dirty="0"/>
              <a:t>将生命的道表明出来，叫我在基督的日子，好夸我没有空跑，也没有徒劳</a:t>
            </a:r>
            <a:r>
              <a:rPr lang="zh-CN" altLang="en-US" sz="3600" b="1" dirty="0" smtClean="0"/>
              <a:t>。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7217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altLang="zh-CN" b="1" dirty="0" smtClean="0"/>
              <a:t>III</a:t>
            </a:r>
            <a:r>
              <a:rPr lang="zh-CN" altLang="en-US" b="1" dirty="0" smtClean="0"/>
              <a:t>、基督徒的行为 （</a:t>
            </a:r>
            <a:r>
              <a:rPr lang="en-AU" b="1" dirty="0" smtClean="0"/>
              <a:t>v14-16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3600" b="1" dirty="0"/>
              <a:t>F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基本要</a:t>
            </a:r>
            <a:r>
              <a:rPr lang="zh-CN" altLang="en-US" sz="3600" b="1" dirty="0" smtClean="0"/>
              <a:t>求 （</a:t>
            </a:r>
            <a:r>
              <a:rPr lang="en-US" altLang="zh-CN" sz="3600" b="1" dirty="0" smtClean="0"/>
              <a:t>v14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>
              <a:spcAft>
                <a:spcPts val="1200"/>
              </a:spcAft>
            </a:pPr>
            <a:r>
              <a:rPr lang="zh-CN" altLang="en-US" sz="3600" b="1" dirty="0" smtClean="0"/>
              <a:t>“凡</a:t>
            </a:r>
            <a:r>
              <a:rPr lang="zh-CN" altLang="en-US" sz="3600" b="1" dirty="0"/>
              <a:t>所行的，都不要发怨言，起争论</a:t>
            </a:r>
            <a:r>
              <a:rPr lang="zh-CN" altLang="en-US" sz="3600" b="1" dirty="0" smtClean="0"/>
              <a:t>。”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6047" y="3356992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</a:t>
            </a:r>
            <a:r>
              <a:rPr lang="zh-CN" sz="3600" b="1" dirty="0" smtClean="0">
                <a:effectLst/>
                <a:ea typeface="SimSun"/>
                <a:cs typeface="SimSun"/>
              </a:rPr>
              <a:t>认真去做</a:t>
            </a:r>
            <a:r>
              <a:rPr lang="en-US" altLang="zh-CN" sz="3600" b="1" dirty="0">
                <a:ea typeface="SimSun"/>
                <a:cs typeface="SimSun"/>
              </a:rPr>
              <a:t>:</a:t>
            </a:r>
            <a:r>
              <a:rPr lang="en-US" altLang="zh-CN" sz="3600" b="1" dirty="0" smtClean="0">
                <a:effectLst/>
                <a:ea typeface="SimSun"/>
                <a:cs typeface="SimSun"/>
              </a:rPr>
              <a:t> </a:t>
            </a:r>
            <a:r>
              <a:rPr lang="en-AU" sz="3600" b="1" dirty="0" smtClean="0">
                <a:ea typeface="SimSun"/>
                <a:cs typeface="Times New Roman"/>
              </a:rPr>
              <a:t>“</a:t>
            </a:r>
            <a:r>
              <a:rPr lang="zh-TW" sz="3600" b="1" dirty="0" smtClean="0">
                <a:effectLst/>
                <a:ea typeface="SimSun"/>
                <a:cs typeface="SimSun"/>
              </a:rPr>
              <a:t>凡所行的</a:t>
            </a:r>
            <a:r>
              <a:rPr lang="en-US" altLang="zh-TW" sz="3600" b="1" dirty="0" smtClean="0">
                <a:ea typeface="SimSun"/>
                <a:cs typeface="SimSun"/>
              </a:rPr>
              <a:t>”.</a:t>
            </a:r>
            <a:endParaRPr lang="en-US" altLang="zh-CN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6311" y="4221088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600" b="1" dirty="0" smtClean="0"/>
              <a:t>2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不求回</a:t>
            </a:r>
            <a:r>
              <a:rPr lang="zh-CN" altLang="en-US" sz="3600" b="1" dirty="0" smtClean="0"/>
              <a:t>报，放下自己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439" y="5373216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 smtClean="0"/>
              <a:t>我们达到基本要求吗？</a:t>
            </a:r>
          </a:p>
        </p:txBody>
      </p:sp>
    </p:spTree>
    <p:extLst>
      <p:ext uri="{BB962C8B-B14F-4D97-AF65-F5344CB8AC3E}">
        <p14:creationId xmlns:p14="http://schemas.microsoft.com/office/powerpoint/2010/main" val="5955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altLang="zh-CN" b="1" dirty="0" smtClean="0"/>
              <a:t>III</a:t>
            </a:r>
            <a:r>
              <a:rPr lang="zh-CN" altLang="en-US" b="1" dirty="0" smtClean="0"/>
              <a:t>、基督徒的行为 （</a:t>
            </a:r>
            <a:r>
              <a:rPr lang="en-AU" b="1" dirty="0" smtClean="0"/>
              <a:t>v14-16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3600" b="1" dirty="0" smtClean="0"/>
              <a:t>G</a:t>
            </a:r>
            <a:r>
              <a:rPr lang="zh-CN" altLang="en-US" sz="3600" b="1" dirty="0" smtClean="0"/>
              <a:t>、更高要求（</a:t>
            </a:r>
            <a:r>
              <a:rPr lang="en-US" altLang="zh-CN" sz="3600" b="1" dirty="0" smtClean="0"/>
              <a:t>v15</a:t>
            </a:r>
            <a:r>
              <a:rPr lang="zh-CN" altLang="en-US" sz="3600" b="1" dirty="0" smtClean="0"/>
              <a:t>－</a:t>
            </a:r>
            <a:r>
              <a:rPr lang="en-US" altLang="zh-CN" sz="3600" b="1" dirty="0" smtClean="0"/>
              <a:t>16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>
              <a:spcAft>
                <a:spcPts val="1200"/>
              </a:spcAft>
            </a:pPr>
            <a:r>
              <a:rPr lang="zh-CN" altLang="en-US" sz="3600" b="1" dirty="0" smtClean="0"/>
              <a:t>       “</a:t>
            </a:r>
            <a:r>
              <a:rPr lang="zh-CN" altLang="en-US" sz="3600" b="1" dirty="0"/>
              <a:t>作神无瑕疵的儿女</a:t>
            </a:r>
            <a:r>
              <a:rPr lang="zh-CN" altLang="en-US" sz="3600" b="1" dirty="0" smtClean="0"/>
              <a:t>。”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69582" y="3419088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神的生</a:t>
            </a:r>
            <a:r>
              <a:rPr lang="zh-CN" altLang="en-US" sz="3600" b="1" dirty="0" smtClean="0"/>
              <a:t>命</a:t>
            </a:r>
            <a:endParaRPr lang="en-US" altLang="zh-CN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79847" y="4077072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600" b="1" dirty="0" smtClean="0"/>
              <a:t>2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神儿女生命的目</a:t>
            </a:r>
            <a:r>
              <a:rPr lang="zh-CN" altLang="en-US" sz="3600" b="1" dirty="0" smtClean="0"/>
              <a:t>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7" y="504656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/>
              <a:t>无可指摘，诚实无伪</a:t>
            </a:r>
            <a:endParaRPr lang="zh-CN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3130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altLang="zh-CN" b="1" dirty="0" smtClean="0"/>
              <a:t>III</a:t>
            </a:r>
            <a:r>
              <a:rPr lang="zh-CN" altLang="en-US" b="1" dirty="0" smtClean="0"/>
              <a:t>、基督徒的行为 （</a:t>
            </a:r>
            <a:r>
              <a:rPr lang="en-AU" b="1" dirty="0" smtClean="0"/>
              <a:t>v14-16</a:t>
            </a:r>
            <a:r>
              <a:rPr lang="zh-CN" altLang="en-US" b="1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3600" b="1" dirty="0" smtClean="0"/>
              <a:t>G</a:t>
            </a:r>
            <a:r>
              <a:rPr lang="zh-CN" altLang="en-US" sz="3600" b="1" dirty="0" smtClean="0"/>
              <a:t>、更高要求（</a:t>
            </a:r>
            <a:r>
              <a:rPr lang="en-US" altLang="zh-CN" sz="3600" b="1" dirty="0" smtClean="0"/>
              <a:t>v15</a:t>
            </a:r>
            <a:r>
              <a:rPr lang="zh-CN" altLang="en-US" sz="3600" b="1" dirty="0" smtClean="0"/>
              <a:t>－</a:t>
            </a:r>
            <a:r>
              <a:rPr lang="en-US" altLang="zh-CN" sz="3600" b="1" dirty="0" smtClean="0"/>
              <a:t>16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>
              <a:spcAft>
                <a:spcPts val="1200"/>
              </a:spcAft>
            </a:pPr>
            <a:r>
              <a:rPr lang="zh-CN" altLang="en-US" sz="3600" b="1" dirty="0" smtClean="0"/>
              <a:t>       “</a:t>
            </a:r>
            <a:r>
              <a:rPr lang="zh-CN" altLang="en-US" sz="3600" b="1" dirty="0"/>
              <a:t>作神无瑕疵的儿女</a:t>
            </a:r>
            <a:r>
              <a:rPr lang="zh-CN" altLang="en-US" sz="3600" b="1" dirty="0" smtClean="0"/>
              <a:t>。”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69582" y="3419088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神的生</a:t>
            </a:r>
            <a:r>
              <a:rPr lang="zh-CN" altLang="en-US" sz="3600" b="1" dirty="0" smtClean="0"/>
              <a:t>命</a:t>
            </a:r>
            <a:endParaRPr lang="en-US" altLang="zh-CN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79847" y="4077072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600" b="1" dirty="0" smtClean="0"/>
              <a:t>2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神儿女生命的目</a:t>
            </a:r>
            <a:r>
              <a:rPr lang="zh-CN" altLang="en-US" sz="3600" b="1" dirty="0" smtClean="0"/>
              <a:t>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623" y="4723403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、</a:t>
            </a:r>
            <a:r>
              <a:rPr lang="zh-TW" altLang="en-US" sz="3600" b="1" dirty="0"/>
              <a:t>好像明光照耀</a:t>
            </a:r>
            <a:endParaRPr lang="zh-CN" altLang="en-US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79846" y="5828608"/>
            <a:ext cx="77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 smtClean="0"/>
              <a:t>我们像明光吗？闪耀吗？</a:t>
            </a:r>
          </a:p>
        </p:txBody>
      </p:sp>
    </p:spTree>
    <p:extLst>
      <p:ext uri="{BB962C8B-B14F-4D97-AF65-F5344CB8AC3E}">
        <p14:creationId xmlns:p14="http://schemas.microsoft.com/office/powerpoint/2010/main" val="14028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4.itiexue.net/1454/1454582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" y="44624"/>
            <a:ext cx="5238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63" y="3802098"/>
            <a:ext cx="186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反光</a:t>
            </a:r>
            <a:r>
              <a:rPr lang="zh-CN" altLang="en-US" sz="2400" b="1" dirty="0" smtClean="0"/>
              <a:t>镜反光</a:t>
            </a:r>
            <a:endParaRPr lang="en-A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66359" y="1890774"/>
            <a:ext cx="182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灯</a:t>
            </a:r>
            <a:r>
              <a:rPr lang="zh-CN" altLang="en-US" sz="2400" b="1" dirty="0" smtClean="0"/>
              <a:t>泡发光</a:t>
            </a:r>
            <a:endParaRPr lang="en-AU" sz="2400" b="1" dirty="0"/>
          </a:p>
        </p:txBody>
      </p:sp>
      <p:sp>
        <p:nvSpPr>
          <p:cNvPr id="3" name="AutoShape 6" descr="data:image/jpeg;base64,/9j/4AAQSkZJRgABAQAAAQABAAD/2wCEAAkGBxAQEBIPDxAPDg8NDw8NDw4ODw8NDQ8NFBEWFhURFBUYHCggGBolHhQUITIhJSktLi4uFx8zODMsNygtOiwBCgoKDg0OFxAQFSwcHBwsLCwsLCwsLCwsLCwsLCwsLCwsLCwsLDcsLCwsLCwsLCwsLCwsLDctLCwsLCwxLCwsLP/AABEIANwA5QMBIgACEQEDEQH/xAAbAAADAAMBAQAAAAAAAAAAAAADBAUBAgYAB//EADwQAAICAQMCBAQDBgUCBwAAAAECAAMRBBIhBTETQVFhInGBkQYUMiNCUqHB8BUkcoKxYuEHMzVDg5Kz/8QAGAEAAwEBAAAAAAAAAAAAAAAAAQIDAAT/xAAiEQEBAQEAAgMAAgMBAAAAAAAAAQIREiEDMVEiQTJhcRP/2gAMAwEAAhEDEQA/AOQmwE9ibgTrtc0eAhFE8ohFWJaeR5VhlWeVYdEkrTyNUSHRJsiRhK5O00gaVwy1QqVRhKpO6PIWWqEFUbWmFWiTuzeJHwp7wZSGn9pn8sfSDzHxSjTNGplVtPBtRDNt4pD1QD1Su9MWspjzRblIsri1lcrW1RW2uUmiWJNiRWxJUtrilqSkpbE2xYu6x+xItYspKWknEAwjbiAcRilmE0MKwg2hjNJiZnowOxAm6iYAhFEWhGyiGRZooh0WTtPGyLGK0mtaxqtJLVUkZrSNV1z1SRuquQ1pSRrXVGqqYSmnMsaDQFvKQ1tSZI6fQk+UqafpBPlOh0XS1UAtHt6r2Ai+Nvu3jeUn17c/X0M+k3PQj6Sy2rmPzkH8P2j3X4567opHlJup6YR5Ttl1IPeYt06OPKHx7/jQ8v2PnF2lx5RK2mdv1LpWPKc7qtLiGb98o2fjn7aolbVLd1URurls6TsRbq4laksXVxC5JfNTsSrUidqynckStWVlLSFixZxHbFi1glISlHEEwjDiAYRgCnpkz0LOzEIog1hVi0IKgjFYgUjNYktVSD1rGqlgKhHKRIaqkHqSO0pA0rKGmTJnNvS2Yd6fpckTsOm6MIMkSZ0TS5xL7RMT71W3eeoFdZE3MYsg9snq2mzOFiJrGWWBYSdUjCGM1ORF1EOghzQsODDjBnP9X0GM8S5XxPa2rcsvf55/3EZfG8/p891VOJNvrnSdSowTIt6TY0fURb0k69JZ1CSbes6s1GxJuWI3LKd6xC4S+anU60RSwR60RSwSkJSjiAeMWCAePCgmenjMws7BTDJF1MMhi0IZrjNcVrjVUjpWHKo7TEqY9TOfauT1AlXQJkiTKJZ6aOROX5Ktl13Sa8Ln2jbmC0I+CZsaN9YkTvvVDcwe6YsaBLzn1paZGZoBzMF4MtJXSkyKkarETrMcrMfFLuDgQq8jECDCVGdXx33HNpznWaeTOa1CzsOtL3nKaoSWfV4t9xH1CyZqBK+oEmagTrxUtJN4k+8SpqBJ14nRlKp1wiVsfuEStEtCUnZF3jNgi9keEBM9MGZhZ1imGQxdTDIYtCG6zGqjEqzG6jI6Vh6mP0SdSY/QZz7VypUSz048iRKDKuifBnJ8i+Xc6BspNbjAdHuyMQ+qWa3uJS85uk7GgS03sgjOXTozHt0xmYnpM4iNGa3igm6mPmk1D4eMaeIV8ygg2rmdXw+738c/yTkSOst3nL6qX+q25JnP6gxc/Z/6TNRJmoEp6iTb51YS0mXiT71lO8RC1Z05RqZcsStWVLa4tZTLQlSrEitiSu+ngW00pCI7JMyp+Tno3A6oKYZDF1MKhiVobrMaqMSQxqsyWlIfpMfpaTKjHqTIaisVaGlHTvJFBlGgzl3Fs10/StTgidLw6zh9JbidN0zWeRksa5eX6pt57OxtdXiLsJXuqDDIiFlUT5Pj5TY30piexClJjbI+KvWgEIizZUjWnozHzi0mtcbaWnzmdfdgYh7HCCQtfqczo1zGfH+0c/y11P1tmZK1Bjd7yfe0X44fVJ3yfdHb2iFzTrxEdE7hE7RG7TE7TOjKVL2CLuIawwDmWidDYQZEyzQZaVhKyBMwe6YjlbAQyiagQqCTowRBGa4FBGKxJah4ZqjtMTqEbqkNRWH6THqWk6ox2kzn1Fc1TpeVNHqMGRamjlLzm3lbNdr0/UbhibarAkro9vIlLXxu9x/wnObKswmoYQLGYzIKnK2EoVkYzJFUpM2K5b4rztS+SfSf1HVeUh325jGvt5ky15Pnap9QO54jc0Na0StadGMp2l7miNzRq4xK0zpzEtUtaYpYYzbFbJfMSpawxdzGHEA4lYSgMYIwzCDIlIShz0ziZjgbAhVWeCwqrFsaMoIwgmiLNtBcLUDgEBiwGe+AxX+klTw1WI1UIGtYzXjIGRkgkDPOBjJx9R95HUVhiqN1RG5yqMVxvCMUDdi+DjP1xCdDuazT02P+qymp29dxUEyGopKq1mNVGI1XLv8ADyN4UWFfMISQD9wY7WJHWVJV7pFnIl3Wnt7icppLtpGSBk4GTjJ9BOgr1yFQrnGex85KT1Ya/wBUu8wIc05/SQw9iJgac+33EXxpvISnEZ1L4q+cUUonLsOPIHJi3U+oAruJCoq7iSQFVAM5JPYY8409SkvupWtfmT7DGb25kXo1FldIS1mZle34nxkqbWKfIYK4EbGfQ6o9hidjc48xzjzwex/kftAdD6i2ppNrp4Z8a+sL57UsZRn34wfcGCbTt+Za0A7WoSo5PG5XZgQP9x/lL5yla2tilojtgit3AJ8gCftLZidJWCLOIzVatiLYhytih1Pb4SMiDdZbMJSTrAOsddYBllZCUoywbLGmWDZZSQlL7Z6H2z0YDYWEVZsFhVWCxoH4Z8mI+xiukrFVlVStmsC3Ofh/aP8AEvz/AE2fcesqKBAW2ft6lBBTFgcA9nI+Ak/7XAH/AGktQ8pjW3mqprBj4NpOewBYAk/IEn6Q1GnYahrSMKaVrzvyMq7N+nHH6u89foEtG19205yoYgHgjkeff/iL/ibV11aW1WbDW1vUnGcuUbGfbjmSsUlWbWRUZrMBFUsxbsFAySfpFfwve1q3MQAg1BWkDstXhoQg8uM4488/Vy7T+LWybiosQoSoB4ZcHH3kSjXeCbHrya1/I6NHsr2VhxqHptfP7xHwk/IDykrk8oms1T+JrNRSQHppbQALzY1wKujgHvg2Wjv+788dqgkvpnShV4u5hb+YuN7blAw5RVPt+6Iz0W/xFc4ChL7qEQbcKlTmsYx67c+2ceUlqHlD6slhs0vhqxFWqW6xhyvh7HrKnHOf2u70+AynqLwHRSU+JXxvY15OVxh+w7+eYRTE+pttKOXCqN1ZDJ4iHcB+pfMfDj6yXj2n76E1Wvar9YtqHkbKyyfRkzn7QK9eU/8Aur9EvJ+2yS7WIOaktA9enaotWf8A4iOPlMafVX5xu6t/pFdaH7lv6Q/+cDyqxfq2KFgLmAHcUtWn/wBnx/IGJ9S/zXTbEVjm7TW1A7gf2uCoUn/Vxj6RfqW7Zl67QfI6zV+I+f8AprXjP2mt3Trh067TpjxbKn8IKxBSxwD+o+jlm9s+00x9D5AdU6h+TPTaSzqtly6Z93xsy+CUUOR57mT7E+UP+L6i+ksCM6tuq2moAvu8Vcbc+ecHuO0oazp63ilnLo1DrcCNu/eFIIJ54OefWLfifTtZo761O0tU3xk42gclvoAY8n0W1P6rcui0lt9dZPhg2bSG+J2b4ifTliTH2GQDgjIBwe49jEOk6heo6BfG72J4OoUYUi1cbx54559efIxTRa0101guXdtc+mXxN29qfzDhcZ5P7MBs+gzKTJLWbkP5vcPE2+BsIC/s928kZ9/785lLFtUlDkbrKzkZ+JWKsCPmDK9qyJ0rQvShrITBttsBBOcO5bnyzz5SuYS0utAoqALEpRWBnA/Qi98AegmWXPI5B5BHIImLWa+m1MDO+3TtjAAw5UsM55A5+czRWyqFIUbRt4Jxge3l8pWQlBdIBkgvxA7LVlCAwsqPmePEXPbyxnPtmMl1PYg/IgykLSzLBlY0wgyspISgbZiG2zMYpkLCoswBCqJrGlbIsV60DXQ1laruVqj2AJXxFyAeOcZjgA8zJwort1Nldh3oKaHVNzYD+I5bt8qz9pPUUlX1HpFNforbnoI2INPct+dx3MR8JXt2Ks/1x7xypYyrYk7DStbdXsZKwM2Wh2RcgZCAZJ9uVH1iWj6GWq8O4sB49mo2oVCGx3358+zMSAe3HoJrbTbZrKLlRlr06XIxJANnigeWewKJ893tz0K5xwJKw8rTT6lXeysZJpKK54xvZd23vnIBU9v3h74NptOlYIrUIGYuQPNj3PziXS9HYlmod9uNRctoVSTtxUlfJx5hFP3lPbJ3JulqtervbWM5oZFfPbLIHGPoRFOoa6sq6schDhsHlX2hh9cMD9YPp+jtW/UW2DAvNZAGNuU3LkDvkp4eSfMeUldK6SPE1oLFkt1bOoPlurUtxj+Ike+IPEeod/WqtxDIWHYNhSSPke0x/j1GOFs+XAH/ADKWr/B4JyjFfMZGcRRPwU2f1jnvweYfGN2jdH6rS74ZNgPYcfF/qI/4nbU6rdOR/wABr0tVmob4/Are3ngfCpOP5Siz2PZoHoYJVcLLWRwFd0NO4KQe307d/LkXLddKryV0fUnU02eKNw/MaujDY5qW51CnHBwPh+nnKNDK43I24BmTI/iVirD6EERbQaKqs2eE2SbCbeQxFp+MhvQ/GDj0ImmWtRtKo0dy1sqD/EbnbCOx23BWY4yBldqovlyM+fGv4nRWs0quzBFtsdiuN4/ZMgKnuCDYDkdsRjWk3atRWE8Xp7K9gsH6qbqyAyEdm4bGffyPNQ58xj+cpMltKqBjhi3uTmCtEYcCL2SkhLUPRabZfqFUsEzW+NxINjglzjyz8McdZ6zQ17zZgh3CqzBmGQucAjOOMn7zBTHr9TmUkLaXtrB7gH5jMCyD0jDwTSkhel2WDIh2E0IjFoWJ6bYmYQMCEWCBhFMYooQHuM/OFqrUdgB8gBBKYVTEsNKarjFZiiGMVmJYaU5WYzXE6zGkiXJpUr8VeMPyjUnGNdpw643blZscjB4HOfTv5TpVEnHRK7o75JrbegycBsEZx64J+8p1iTuTzRLrmr/L6a68Lvaqp3VeOWCk+vYYyfYGG0DC2qu4KV8aqu3awAZdyhsHHnzNuoqzU2IgDNZW6AN+jLKRz7cxnRU7K0TyRFQeXCqB/STsNKCdPOe6f1K1uoavTWVlKNPVVYtrYwCRyWPkGwxHsvl2h/xBZqF6l01am/Y2HUrauE5xXnOTz2Hl6T34p0ViafqN6tsNuhZcqSGHgpYc59SHI+gg4Kl1HRK9NqNt2vVYrbhkbSpBkn8KmvWaPS6kptKLhONm0oTWcDJwDs7ZPlL3SEcaagWtvt8CrxGPO+zYNxOffMH0XQ/l6UowoWrKrtGBgsT2+sMjdc/+A9OtdFy7gzPrLrmIyBlwjDjPHGBj1Bi+itOmbq2osY2MlviitiQvhppgykYzgHcRwONnnG//AA/0xXRBrObX1GrNpOf1jUOp7/6Y71/pyW02oFXdfWazzsLDHbI57ZjTJbUbpNjNqbNaFc09QqpNZOMpWlamvj3L25+S+plxmivRiEoqp2lfArWnDDBwg2g/UAGMWNKTJbSr3LuKBhvVVcr+8FYkAn2O1vtBWGTV/wDULWJ4GjoVBn1tsLEfZf5R6xo8hbSZ1im1qezrWlvfOUYkZ9uVnnMn3I1epN5AK21ppwAfi3Biw4x7t5+kc8TPkR848gWtWgmhGMExjyE60aaGbmDMLMT08J6BhAYRTAgzdTGKOphUMXUwyGYTKGMVmKIYxWYvG6crMarMSrMZrMXhunq2nP8A4I1Ooa3qC3kOteucVuMAngDGAO20V/zlZ7SBwMmB/D+i8IWMf1X2tc/PG5vQRbnppp0CGGUxRGhPEwM+kncDNIPRtbX1Gz8yoP8AkdVqNOm5QOQNu4cnurd/c8TpL6g6lG5VhgjyI9JB/CekWhL1UbRbrNVqAMY+F3yoH0Al3dF8abrlvxmbq26cunJVP8QoFrYQ7ayQn73s5HHrOpecTel93UtTW7Dw6q9PdSmz9IPiV5z5kgMefUY7c9erkjnvDMd9tdFNLolpyE4VmZyo7bmYsxx7kk/WRvxZY4OjNZI2a6t7NpCn8uEcWH5fEM+xnQO0m9U0i2qQe+GUN5gMMMAfcSniTyFsxFbDNlY4+LvInU+ovXrdLSASmpTUBhkYBQKwb1yMEf7vs3A6Y1elRyGIwy8BxwwHpn0gtuPPMasMWeNwvUP8SbWFSsW2i+uxwpwPDQ5ZifQD09faUM8d88d/X3m11asCGAIPBBGQRFhVt7E49Cc4hkbojGCYzJM0JhBgmaGZJmhMws5npqDPQM2Bm6mCBlBOnOdoGC7uF27lwuRlQfcxd/LjFk1ed+gBUwqmPj8O6jdtxWcOleQ+5dzFgOQOw2Nn0xBr0u74fh/Wpcc9lClsn04VvsR3Ebzz+j438DQw9ZmraOxWZCpLIcEDnnGeIVNNZ/CeOfpD2foco1ZjNZi1dT5xtOe2PPtn+o+8OiHtjk4wPPk4h7A9mkjFbTRdFaMjY2R37cf3ibV1NuK4wwBOCQOwz/xN6H2YVoTM1/KWDuv8x6Z/oftMPWy9xjnGcgjOMwclb25P8S36pepdOSjCUs1u4sFKu20719R8HGf+rzxOyLTnOqYbVaV/i/y7WnjsQ9ZXn67T9JcDxZj3RuvohXVjV2XY/wDNpppJ9q2dh/8AoZSLQJxPFo3iHWXaAczLNAu0PA6HYZD6vpCbatQvxNpyw28DKupVsH6/yEsO0XsM1g9Li3Iz29jBOYRxAOZgDcwLGbuYFjALVjBkzLGaEzMwTNCZkmaEzUWQZ6YBmIGbAxoayz4fiPwcrwOCBgH5xUCbhZrjOrLZ3hVEdX1Gd3itksrk4XllJIOMY/eP3mx6lcVVS5KoCqjanAK7SO3OR6xBRCqs3jPwfKnPzdhJYudzHLEYXJ9TiFW9j3Yn6nt6RVFhkWHkbptL2/ib7n+/IQyWH1P9Yqiw6LDwOnU1L/xvzwfiPIMKl7ZzuOSME55x/YiiLDKsPA6cGrf+I/f2xMtqGbuxPngnjOMZi6rNwsPI3WpqBOYcNNNs9iFm5eaF54rNCsDMM0CzTdlgmWZgnaAdoZlgHWAQXMA5h3WAdYGAcwLGGdYJlgEFjNCYRhBsJmaEzQmbkTUiAWMz08BPTM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2" name="Picture 8" descr="http://img04.tooopen.com/images/20130730/tooopen_1120261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11" y="2450504"/>
            <a:ext cx="4593589" cy="44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altLang="zh-CN" b="1" dirty="0" smtClean="0"/>
              <a:t>IV</a:t>
            </a:r>
            <a:r>
              <a:rPr lang="zh-CN" altLang="en-US" b="1" dirty="0" smtClean="0"/>
              <a:t>、基督徒的奖赏（</a:t>
            </a:r>
            <a:r>
              <a:rPr lang="en-US" altLang="zh-CN" b="1" dirty="0" smtClean="0"/>
              <a:t>v17-18</a:t>
            </a:r>
            <a:r>
              <a:rPr lang="zh-CN" altLang="en-US" b="1" dirty="0" smtClean="0"/>
              <a:t>）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864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 smtClean="0"/>
              <a:t>2:17 </a:t>
            </a:r>
            <a:r>
              <a:rPr lang="zh-CN" altLang="en-US" sz="3600" b="1" dirty="0"/>
              <a:t>我以你们的信心为供献的祭物。我若被浇奠在其上，也是喜乐。并且与你们众人一同喜乐。</a:t>
            </a:r>
            <a:endParaRPr lang="en-AU" sz="3600" b="1" dirty="0"/>
          </a:p>
          <a:p>
            <a:pPr>
              <a:spcAft>
                <a:spcPts val="1200"/>
              </a:spcAft>
            </a:pPr>
            <a:r>
              <a:rPr lang="en-AU" sz="3600" b="1" dirty="0"/>
              <a:t>2:18 </a:t>
            </a:r>
            <a:r>
              <a:rPr lang="zh-CN" altLang="en-US" sz="3600" b="1" dirty="0"/>
              <a:t>你们也要照样喜乐，并且与我一同喜乐。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8022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altLang="zh-CN" b="1" dirty="0" smtClean="0"/>
              <a:t>IV</a:t>
            </a:r>
            <a:r>
              <a:rPr lang="zh-CN" altLang="en-US" b="1" dirty="0" smtClean="0"/>
              <a:t>、基督徒的奖赏（</a:t>
            </a:r>
            <a:r>
              <a:rPr lang="en-US" altLang="zh-CN" b="1" dirty="0" smtClean="0"/>
              <a:t>v17-18</a:t>
            </a:r>
            <a:r>
              <a:rPr lang="zh-CN" altLang="en-US" b="1" dirty="0" smtClean="0"/>
              <a:t>）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9368" y="236542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4800" b="1" dirty="0" smtClean="0"/>
              <a:t>满足的喜乐</a:t>
            </a:r>
            <a:endParaRPr lang="en-A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89368" y="381197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4800" b="1" dirty="0" smtClean="0"/>
              <a:t>完成使命的喜乐</a:t>
            </a:r>
            <a:endParaRPr lang="en-AU" sz="4800" b="1" dirty="0"/>
          </a:p>
        </p:txBody>
      </p:sp>
    </p:spTree>
    <p:extLst>
      <p:ext uri="{BB962C8B-B14F-4D97-AF65-F5344CB8AC3E}">
        <p14:creationId xmlns:p14="http://schemas.microsoft.com/office/powerpoint/2010/main" val="29006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/>
              <a:t>总结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077072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3600" b="1" dirty="0" smtClean="0"/>
              <a:t>I</a:t>
            </a:r>
            <a:r>
              <a:rPr lang="zh-CN" altLang="en-US" sz="3600" b="1" dirty="0" smtClean="0"/>
              <a:t>、基督徒的准确定位</a:t>
            </a:r>
            <a:r>
              <a:rPr lang="en-AU" sz="3600" b="1" dirty="0" smtClean="0"/>
              <a:t> </a:t>
            </a:r>
          </a:p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II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基督徒</a:t>
            </a:r>
            <a:r>
              <a:rPr lang="zh-CN" altLang="en-US" sz="3600" b="1" dirty="0" smtClean="0"/>
              <a:t>的完全顺</a:t>
            </a:r>
            <a:r>
              <a:rPr lang="zh-CN" altLang="en-US" sz="3600" b="1" dirty="0"/>
              <a:t>服</a:t>
            </a:r>
            <a:r>
              <a:rPr lang="en-AU" sz="3600" b="1" dirty="0"/>
              <a:t> </a:t>
            </a:r>
            <a:r>
              <a:rPr lang="en-AU" sz="3600" b="1" dirty="0" smtClean="0"/>
              <a:t> </a:t>
            </a:r>
            <a:endParaRPr lang="en-AU" sz="3600" dirty="0"/>
          </a:p>
          <a:p>
            <a:pPr lvl="0">
              <a:spcAft>
                <a:spcPts val="1200"/>
              </a:spcAft>
            </a:pPr>
            <a:r>
              <a:rPr lang="en-US" sz="3600" b="1" dirty="0" smtClean="0"/>
              <a:t>III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基督徒</a:t>
            </a:r>
            <a:r>
              <a:rPr lang="zh-CN" altLang="en-US" sz="3600" b="1" dirty="0" smtClean="0"/>
              <a:t>的圣洁行为 </a:t>
            </a:r>
          </a:p>
        </p:txBody>
      </p:sp>
      <p:pic>
        <p:nvPicPr>
          <p:cNvPr id="4" name="Picture 4" descr="http://mmbiz.qpic.cn/mmbiz/AIJgM3bkw8k3nNSNeNQOgqNXtVJP5JUtF4NSMkjyEoKIcwy8BWvfElC5uWicMr9fkthWmx6qoVIiavKY2U0qneAg/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00" y="215795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APEhQUDxQPEBAUDxAUDw8UFA8PFBQUFRUWFhQUFRUYHCggGBolGxUUIj0hJiksLjAuFyAzODcsNygtLiwBCgoKDg0OGxAQGiwkICQsLC8sLCwsLCwsLCwsLC8sLCwsLCwsLC8sLCwsLCwsLCwsLCwsLCwsLCwsLCwsLCwsLP/AABEIAQkAvgMBIgACEQEDEQH/xAAcAAABBAMBAAAAAAAAAAAAAAAAAQIDBAUGBwj/xABIEAACAQMCAwUEBgYHBQkAAAABAgMABBESIQUxQQYTIlFhBzJxgRQjQlKCkTNikqGxwSRDU3ODstFyk6KzwhU0NWN1hKPh8P/EABkBAAMBAQEAAAAAAAAAAAAAAAABAgMEBf/EACgRAAICAQQCAgEEAwAAAAAAAAABAhEDBCExQSJREvCBEzJCcWHB0f/aAAwDAQACEQMRAD8A7jRRRQAUUUUAFFFFABRTXcKCWIAAJJOwAHMk1zDtf7VVTVFw0JIwyGu33iXz0L9v4khdwdwaTklyNKzpHEOIQ2yF7iSOGMc3kZUX4ZPX0rSOK+1qxjJFuk122+6r3SbfrP4iPUKRXG7++nu3Mlw8k8g5vI2AucbDOBGOWwx8CKSOyDYDljkZVF1rkfeVFUyPjqVUDfNYSzei1A3y+9sN3/Vw2kI83aS4x+RT+FYtva1xI7q1uw/Vj2/M5rCW1mo8SLH72liqqRkcyXVZ2XH6+jHXFWRMzEhJPCBjUZBL67aL1T/wDlWf6kmV8UZlfa3xNAGKWssZJAbSx5dDhl0n47fLesvwz23Kf+8WrgdXibUPyIx/xVpk/C5GRnlzICiEtrGI1yCGBe6IJILdGwBzB5vNg2rSyJKF2MgjDq2FDK2sRAJkEHeYYzzyKpTl0DijsvAfaFwy9wIp1RzjEcv1RyeQBPhJ9ATW1V5iu+EROuvTpBxiVGDKSTgKrM2ljsfCsxP6tZXs/wBreI8KOFf6VbLjXBJq8A5DGoBo/TIUHoGrRZfZDgeiKK1rsh22tOKL9U3dzgeO2fZ1xzx94eo+YFbLWqdkBRRRTAKKKKACiiigAooooAKKKKACorm4SJGeRlSNFLO7EKqqBkkk8hikurqOFC8rpHGoyzuQqgeZJ2FcL9p3btuIHuLUstorDLYIadgdiRz0g8l8xk4wMTKVDSsi9oPtBk4ixigLR2QbAXdXnI6uOi7bJ8zv7mnxDPvHkCwGQoCg4Laj7qjcazz3wOYEMcGACQCd8Ak6QBjUSRvoG2TzJwBjI05KwtmbkG94ZY+FiRtqOPdI5YHuABVw2pl5pOzVbD4IOWehGNimCeYRcHSceeZNxkx7Gr0NkSCGwAd2BAcsRjxMrZUnYHLa2H3quQwBeQGcYzgDbyHkPSpQK0hh7kRLJ6I0hUEEqHYDAeTMrY8vFkD5AVaS6kGNLFQBsF8IA8gByqMCjFarHFdGfyfstxcUnU51sfRjqH76mXiascywwOdsOEWNl9Rpwc/OsfilxT+EfQfJl+aKGQl4mZZSMYk1FiM5098mJcE58OXUDmKw8tkRpGNJH6MLoxuAD3TR6VbID/o+6bHOKWrOKVySCM8+eQGDf7QPvch67DfG1YZMD5iaRyezWZ7do2WSJjDKniWRDoxoOGOVAAweZAGnPjWLnXWPZ37RfpBW14hhLrZY5jhVlO2FYclf9zdMbA87uW8WHyDsdWpiRpGzFubKBsHHjTbmuoVir+1Gd8qQcK2wHLP2dhtk4AwRllAw6DKE3FltJnqOiue+yztk12v0W7P9KiUFXP8AXRjrnqw6+Y333NdCrsTTVoyaoKKKKYgooooAKKKKACtd7edpl4ZaPLsZT4LdD1kYHBI8lALH0XHUVsVecva52ha/ve7jyYIWMUPM6mz9a4AG5LAL8FU9amTpDSMEeK3N8zNczTzhCHdnMkuhWIXUqHwjGdwoHvD5Og4YXYDJlOo4C50so0gtgEkrg588aQc7iobC0QyKJMIqknVKJIQcAnGxwScY3OP4Vn7ZnkVlR2jtwdKxtpdz9og5TUcZwGLDHLGQa5m234m1KtynLw0o+nWGYgHwBlIIOVPiAKKoOwxsxJ3bGMpa24jUKvQAfkMAD0p0MKoML+Zxk+pPU1MBW2LG47vkxnO+AApQKUCnAVsQAFKBTgtOC0xDMUaak00ummBFpo01Npo00hFO7tBIuMlWG6OOanoR/pWAlcoDHKAMYA3IGcgjBG4UnGDzRtOMjAratNUuKWAmQjA1YIXPr0PmP9TyzWWXHas0hOtjXoLx4njmt2KyRurxuMDHPYjoDpYaTyKuu4C59A9jO1cPE4Q6ELKoAngz4kbzx1U4OD8uYIrgNpZFm8RKgOVYjBZSQOeeuFXn9xWB2OmWS0ueHz64pGicZKSIUI6EKTGxUZH2cn4YrnhkUXRq42j01RWp+zjtO3ELY9+R9Khbu7gYC56o+kcsj96npW2V1Jpq0ZtUFFFFMQUUUUAax7RuP/QLGR1OmaT6m389bg+IeqqGb8NedoyqtlwwJBEaq2kLGM6pJSM4U4YYHMDywTvftn41396sCtpitUAcg4+tl0u5A66U7vfplq0SCMvl2U5cnWg/sxpZox58o4vz8jXPke5pFbGQsSzhY0HdR6Q3dlUyDpXOtwoLnBXZiffdfs5rNwxBQAOQH/41j+Exe8xwSTjUNs7klh6FmZh5ayKyqiqwx/kTkfQqingUKKeBW5mIFp4WnBaeBTEIFpwWnAU7FMQwLS6aeBTtNMCPTRpqXFGKBERWm6alIpuKQFc2aFtR2JGGPQjyYfzG46Vi7rjIOYtdyUQxhgXZQEUjUrR+IZB0g6VVSHJ6ZbO4rXuP2ZVxKi6jpOpQCc6QSRgeaax6nT5VzZsUV5I2xzfBkOwnFhw++QhlMMrdxOyA92Qx+rkG+Njp8Q2wTj177Xl2aTbT78WogYILLvpyu2+QYjpzj6zpXoXsTxU3dnE7kGQL3cp55dNi3wYYb4MKnBLovIuzO0UUV0GYVX4hdpBFJLIcRxRvI58lRSzH8gasVpvtYvDHYNGpIe4kSJQNyygGWRfxRxOv4qTdKwRwK+unuJHkl9+aSSSXHiwXZndfhgSIPLIq0iEZU56LtjBZDqdhnk3eSFv8A1bFiEbJBZVzkjrp1M23U5gg+P0j1pLWLMgBwcY1HzwWOr0Oszgj9YVxfL5OkdFUjKW0elQNhgchyz1xVlRTFFTKK7kq2OVuxyipFFIoqRRVCFAp4WhVqQLTAQLTwtKBUqpVIkiC0uKfilxQBHijFSYpMUCIiKTFSkU3FIZHioriPUpAxnYrnkGBypPmM1YxSYpSipJpgnTs1fiFgExoBVD7mBpCAgMmB5iOVPnbHlggbt7F+LESzWzbB0WZF5hWXCOmepAKj8FYHiEI7ty2AIyWJJJ+rGp22HUxvf8A+7XywMd2dvjZ38ErYXTMol6AJKWjl9D4+9b5CvNx3B7nY/JHomiiiu8wCua+1a41TW0efCiSTOvPceNCfTFvMPM5rpVcr7TXAk4jcMR4IViicnkVQRTc/ILNcfMEVlmfgy8auRpstsIzvqBDHxk+9oZlb9pOHwN8JD51Q4QmcsefX0Y/pB+2pPzrN8atgkYRjqzEIpDvkOe4tSfm0Exz6+tYzhS+DUdizFmHk2AG/eDXPgVzNMjqJeUVMopqCpkFd9HKKoqZRSKtSqtUAqLUuiljXep2SnRNkAFWETamhasxrtVJCbKjLSgVK60gWlQrI9NIRUumkK0UBERSFal00mmlQEBFNxU7LTNNAyGPAfx47tkbvPweJ/8A4PpI/FWp8XtmUBWOp1MkLtjbvI8o7EdPFDOfxbVttxMI9Lt7gki73+6LqJfh4C1YrtNAdT6yNWIXkI2xsiyg/F47vf1rz86qbOrG7idl7I8Q+lWVvKTkvAms88uo0uf2gay9aD7GL0vZPGecNw4A8lcBx8Ny1b9XTB3FMhqmFchZPpEt0X5TXU8JG3uNNNbp+Yng/dXXWbAyeQGTXGez8peCOZ+biO4cZz4kFpcD47wP+VZZ+EaYuTGdqJdeSv8AWlfwlo5LnP7Vwn5VWsl8C9MjV+1uf40drG7siMdJJGHwga2tz/lNWII8ADyAH5VOmW7YZmPQVOi0iLVhErtSOYRVqdFoValRadCHRLvVpo9qiiXer2jarSJZT0VYjXak0VYRdqpITKci00LVmVKj00mgI9NIVqbTQVpAVytN01YK00rSoCuwpmmrBWmFaVDKlzCHRlbkVINU+ML3yxsyle9j8WfvSiOUq3rqvpvmKypWsfdKwt1JGQhbb01XenJ6EAW3zrh1a3T+/dzpwPZouexS8xc3MZ5yQRTEeoO/7pR+Vdfrhvs5lMPFkXmJBcxluWw1Ff3RpXcqrA7iOa3KfGZdFvM33YJW/JCa5NZLi2jRQMBZkwNthbcRjAHziUfKumdtJCnD71l5rYXZHxELkVzuwhYIBGAzJ32EBzIdUt4upV+0BrOcb8sZzU596RWLbc1ntKuqRfV7xfk11M//AECr8a1T404eSPRpYd4G1ZOAGe5PPHMgjA65rJxJVaVck5nwOjWp0WhEqdVrto5rEValVaci1Iq0UAsK71kFXaqsK71kEWriQyqUqVVqRkpwWqFZWkSotNXGWoWWkxpkWmkK1LigrSArlaQrU5WmlaAK7LTCtWStRlaQyArVCcOY364uAw5+4JbHI9ec3L+dZQrWN4lOY47jSrMRCCAoyd4blyfl9HB+Vcerj4r+zfA/I17gMvdcStW6NdQAH9V0jB/zPXoOvOlzIsV3GwI0xzQlMctpXxg/BK9F1jp+0a5OjB9uv/Db/wD9OvP+S9aCrIVV3Yxokj6WU/WsyzXTaYsHKtpDHVyABztmuj9qLbvrK6j/ALSzuE/ajYfzrlMEYeEOuBmOdwcatpLfiDAA9BqmjOR1Ap5tmn/Y8fZhboEugJKMJ3cIPccK0iudthJ9WSR6kjqFz8MdYztAoDjb3TeNsPKaTHz+sz86zkaVpo9/kZ6joVUqRUp6JUoWu+jmGqlSKtOVKlVKKASFd6votV4kq6i00TIYVpdNS6aCtMiyuVqJlq2VqNlpDsq6aCtSlaQrRRVkJWmlamK0mmkBAVqMrVkrTCtKhlcrWOvUUrcBwWDQYGAzHPc3SrgDfOZKyxWoRArmUNnBizsSpyqueY36Vy6peH5NcL8jmfGmbvGyQW+kg6gzMGGvo3InY5I6/OvSyNkA+YBrzn2ii8Qz0lT/AJzGvQ9ifq4/7tP8orm0/f4OnJ0SyoGBB5EEH4HauJ9mCywRI43UwQsPi1lA3yXMx+R5126uJXcTwS3kcZ8Ud5dGNeXikE0sY+BN1bj4gVebhEwKfGG1rGTzkKD8LwwzSbfgY1sVkdSK33kVvzAP86wXHxq1Y3JfEWOid/JCHHoIp4vzFZvgEgeBCOWGA+CsVX9wFPQvzkidStky8qVIEp6rUirXp0cljFWpVWlVamWOlQWJClW1WmxpUyrSIbsRVpzLUiLTitFhRVK0xlqwy0wigRVZaaVqwy1GVpjIStIVqXFIRSHZCRTCtTEU0igZAVqqX0mY8gtuxz/g3B/6KvEVh+KnCXeNybQqB6/Rr3l6/WJ+Yrk1b8Pyb6feRpPHzsoOxEiEjGOU8g/gtehLJcRoDzEaA/kK8+9oFLT6RlstGF9cTzHPx8Y/OvRCjAx5CuTT8y/B05Oha5H27jFvxGVtORLbwTryw0keQVOfW1txnoWFdcrnHtdttLWdwAdnmt22ztIomXI6jVb6fx1tl/YyIvc0XGVMaMxbT3XeN0IRrXUP8Szjb/EB6Vnux1wHRwOQZXQeUbriP8whPzrSYLlgzIpZiFUxKScalAEZ1dcyW4OT/bHzNbP2PuAJyFxpkU6ceZAkhXH6sGn9qsdPL45k/f3/AIPKrxs3NVqVUp0aVOiV7J59jEjqdUpypUyJUtgMRKmVKeqU8LUNjoaFoIqTFJikMgZajYVZZaiZapMTIGWoytWCKYwpklYikxUxFNIoAhIppWpiKaRQOyArWAv5SvfbZzMEHrl7GPf/AH8g/Ca2NhWpcRlbuRyHeSOdXIhf6S4+ePonzNcGtl+1ffu51aZbtmvWsXe3tsnPFxAm/XMcbZ+Gpm/KvQdcQ7Ewd7xWLbAR7hseiFxGT+ErXb6x0y2bN8gVq3tOsDPwy50fpIkFxHjc6oGEuB6kKR862mmugYEEZBBBHmDzFdJmeVZbjTOGTHiXUnM5yEkiO5/8tB8XPnWwcGuhE6OPdic6djtEGV856kwy2iDrsfWsD2l4Y1rKYfErW1xcQBjjcJ9bbH01oYx+A5q7wqcHGCAukEdFAQFo2bPQRTFv/Zem3HJVTXX+jVbnbUWp1SsP2Pu+/tkO+qP6pwfeBQDTq/WKFCfU1sCJXrqalFNHnONOhqJUyrShaeBSbGkAFLilAp2KiyhmKMU/FGKLCiMrUbLU5FMZaaYmiuVpjLU7LTCtVZNFcrTSKnZaYRTEQEU0ipitNIpiMdxe47qGR8Z0ocDmSTsAB1OTyrTL6cR6R4iLeNueWz3WEBX7xZLIEefe+tZ/tneFFiRd2aTvNPn3WCgPo0hjX8VabNLp1YLY1IBIfFsgCqWPkVtsH++515WrneSvR36eNQv2bV7ILD+kzOcsIoUhV+eo/ez6qP311itK9k1h3Vl3hGDNIz/h5KP41utaYVUBzdsKKKK1JONe2DgYW7WQL4Ly3KE4Bxc2ykxt/tNC0iD1ArlvZ26wMFdZQ50YzrA1vo9dSm7j+My/L0j7ReCNe2MixDNxCVuLTYE99CdSgerDUv4q84XNsFm7y3IQSKJ7cHSBoJD6VA+1HIvLrob54zW7/wAlxOpez6/Ec7QltazDKPthpFBcPttqlQtKccg0e2+/RwK4JwjiJwrR+B4ZPAD9hVJkjB/VARkY55WiL9uu5cMvVuIklTIV1Bweankyn1BBB9Qa1009nF9GGeFOy4BTgKQU8CuhmSACnYpQKXFTYxuKMU/FJigBmKQipMUmKLAhZaYVqwRTGWqTFRXK1Gy1ZIqNlqrJorkU0ipytYPtfxcWVq8v2zhIV5EyPsuPhuflQ5JK2JRt0aR2j4gZruQjdY8RxbAglcYI9DK6Hy+pPzxUkXfFI4snvCkaYydpFQ4IPQxCA589VVrfVsAC2rO6lVz7+t85xtmZ9twc+Vbf7MOG/Sr152y0UAJQkY+skYsABvjGSefljYCvFp5J37PTpQidZ4daCCKONeSIqj5DGas0UV6KVGAUUUUAFcA9ovZn6PcyRouUZ2u7IdCrsPpMA/2ZCG8gspPSu/1rXb3gJvbbMQBuYG723B5MQCHibzV0LLj1B6VGSNrYqLpnC+FWKSuiqXjEmO7nUBwhyrgsDzOpYzuM5T7Vbt7NuPhHNtNmNZAZLfVlVJGxCsTuGXBHUlHJ94Vpt1ANgozDJqkRjjK6+jZ22cMpBG5Y4wFJrJz2AvUByIo4dfeyyGaVJCmEGhM4SMYJwAPMA4Jrkx5HGXyNZRUlTO1gVIK5Lwjj15wqQRTs1zAAuYnMIkVTyaE6y3LfS2M/q866rYXcc8ayQsHjdcowzuPgdweYwdwQRXoQyxyLY45Y3EsCnAUgFOpghMUmKfSYoChmKMU/FJimKhmKQin4pCKLFRERTGFTEVDczJGrPIQiKpZ2OwCgZJNVYqMZx3i0NlC0s5wo2VRuzsfdRB1Y1xTtL2juuJupKsERj3MEQ7wqTgZJyC7dNWw3OAM5MnartC/FbgsCUt0LJCDsEUglnI5a2UFjuAqqSSAAahgvVs1VY4WkmdtK6mGp9x7yd3kLpxlM+EtpyWD6OPNmk9onVixJbslhbuo8ss4ue8QRiQanGdwElQ6WAwAQVBBGR6dx7B8DFjaIh/SP9ZKeupt8fL/WtG7E9irqWSK4vjlFCkI2NRCriMeu3XyPTGK63UYIfyZWSXQUUUV0mYUUUUAFFFFAHP8AtD2BMszyREdyztL3QwrpKww5TOFZW2JBK753wSK0PjfBriAspeR9OlmRh3UgAIIdlGdY2A1KWXb7WAtd8rG8d4NFeR6JNmGTFKMa42+8p/iORGxrmnp0948miyPhnD4uL3Tr3bTXBUZIRWVScgYAIG7+HK5yjbqQCdsl2X7VtYTYlw9pNpeRo1IVCwOJ1TmAdLZUdFIPijJkxXaCxms5mV1VWQ+Jd+7IPXPPumwSGHuny0kO19Mu41aSzHkSyOcFyVUgsSVBdAQSVEiEMNsYScGW0pI7vBIrqGQqysoZWUhgwIyCCOYqUCuOdl+0NxwvCkd/ZMQe6DKzJrPhkgcYVlY58lc8tD5Sur8I4tBeJrt3WReTAbMp+66ndT6Gu6GRT4MJQcS7ijFOxSYqyBpFJin4pMUBQzFIRTyKxvGuNW9kmu4kCA+6vvO/oiDc07FRccgAkkAAEkk4AA5knoK4r7Ru2RvybazI+jKcySHUBKVI8RxyjBxgc2PIcqh7YdtrjiZ7qEGG11Y0DxGQ88OV99tvcXYYJJOKw9jbqozyGA+oNu2chW1LnqCA65x7sWtsyLzZM3SNoYu2JY2/cp6jPMLzDeLbkTqAyvIuqJkhJmO+eyvsj3zm9uVyo8MCsS+cdctuw9epJJySaxnYzszJxKQM4KWkZGcALnA0hFA2BAGMDIUeEZOpm7ZbQLEqogCooAVRsABWeKLk7ZcnSolooorqMgooooAKKKKACiiigAooooAwnajs7HfIAcLMme6kxnGeasOqHy+BG4rjXGuCT2bthCNIBeE5OFB2Kke9Hnk67qfIjQfQFUuKcLhuVCyrnByjglXQ+aMNwf49cisMuH57rkuE6OEWN2r5CHmSXjbbdtnddIOknbLKrIxB7xBu1LHE8cge0eSKbTqUISrlc52VdXeJggZTvU8hGK2ntR7OnTLwAuAc64xpfOMZaNeuMDVHv5KvOtJuGmjysqCVdWTsp8Y6sp215xuQGA+3muXyg99jZU+DcLH2l3luP6ZFHcxg4MyFYG6jc5aJjtyDA+grYbb2qcNYAyfSoP7yIkfJkJBrl3/aY6s/LTqYlyPNRIXSXfA5TOMjlUTXFuSS+hM9AyxE7+9qeKJ8/wCKfia1jnl2S8aOuj2ncJ/t+WM+B9s8s7VUuvavw1ciLvpiPup4fTJ5jPwrkREJ93U+RpCiSOQtnmAPp7c+WwzvT52i1HHiJHvFy5AxkR+IyAjJ+5zUeprR5yf0jb+Ne1W6lOi2RYCfdH6WU/AEE/knzrTLrvrh2e4csf6wudRH95lvDseUrpy2B5Usc6IukFVGCGQAENnzVVRT+KE1kOE8Ourt1W1hlcrjDnYJtgFfsxdd10A8iKxllbLUEissSoN8Z0kNqGdttiGUZG2fEqpyPdy8623sj2Pn4k/ezaorTXqLHIeU4AOjO/IAFz02GwAGz9lvZkkREl8VmcbrAP0annv974cvjXRFUAAAAADAA2AA6CtIYW95EymlwQ2NnHAixxKEjUAKo2AFT0UV1JUYhRRRQAUUUUAV7mMk8sjGOnzqt3D+XTntzwf/AKrI0UAUoYWB5YO+/wAj/qKcYXzz898n0x/OrdFAFURP0O3xO3lQIpPPy6t86tUUARQqebc6loooAKo8Q4RbXH6aKKQ4IDlV1AeQbmKvUUmr5A1LjPYC0uE0xhIG16u8WOPVg6yVyMHHi5Z+yK1S49kDb93PHn72goT8ferrFFZvDB9FrJJHHbf2QXKk/wBJQZ5nUzEeg8Aq7bexmLGJbl2BxqUJjPz1fyrqtFH6MfrD9SRp3CPZrw62wdDykcjI235KB+/NbZb26RKFjVUQclUBQPgBUtFXGEY8IltvkKKKKoQUUUUAFFFFABRRRQB//9k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 descr="data:image/jpeg;base64,/9j/4AAQSkZJRgABAQAAAQABAAD/2wCEAAkGBxAPEhQUDxQPEBAUDxAUDw8UFA8PFBQUFRUWFhQUFRUYHCggGBolGxUUIj0hJiksLjAuFyAzODcsNygtLiwBCgoKDg0OGxAQGiwkICQsLC8sLCwsLCwsLCwsLC8sLCwsLCwsLC8sLCwsLCwsLCwsLCwsLCwsLCwsLCwsLCwsLP/AABEIAQkAvgMBIgACEQEDEQH/xAAcAAABBAMBAAAAAAAAAAAAAAAAAQIDBAUGBwj/xABIEAACAQMCAwUEBgYHBQkAAAABAgMABBESIQUxQQYTIlFhBzJxgRQjQlKCkTNikqGxwSRDU3ODstFyk6KzwhU0NWN1hKPh8P/EABkBAAMBAQEAAAAAAAAAAAAAAAABAgMEBf/EACgRAAICAQQCAgEEAwAAAAAAAAABAhEDBCExQSJREvCBEzJCcWHB0f/aAAwDAQACEQMRAD8A7jRRRQAUUUUAFFFFABRTXcKCWIAAJJOwAHMk1zDtf7VVTVFw0JIwyGu33iXz0L9v4khdwdwaTklyNKzpHEOIQ2yF7iSOGMc3kZUX4ZPX0rSOK+1qxjJFuk122+6r3SbfrP4iPUKRXG7++nu3Mlw8k8g5vI2AucbDOBGOWwx8CKSOyDYDljkZVF1rkfeVFUyPjqVUDfNYSzei1A3y+9sN3/Vw2kI83aS4x+RT+FYtva1xI7q1uw/Vj2/M5rCW1mo8SLH72liqqRkcyXVZ2XH6+jHXFWRMzEhJPCBjUZBL67aL1T/wDlWf6kmV8UZlfa3xNAGKWssZJAbSx5dDhl0n47fLesvwz23Kf+8WrgdXibUPyIx/xVpk/C5GRnlzICiEtrGI1yCGBe6IJILdGwBzB5vNg2rSyJKF2MgjDq2FDK2sRAJkEHeYYzzyKpTl0DijsvAfaFwy9wIp1RzjEcv1RyeQBPhJ9ATW1V5iu+EROuvTpBxiVGDKSTgKrM2ljsfCsxP6tZXs/wBreI8KOFf6VbLjXBJq8A5DGoBo/TIUHoGrRZfZDgeiKK1rsh22tOKL9U3dzgeO2fZ1xzx94eo+YFbLWqdkBRRRTAKKKKACiiigAooooAKKKKACorm4SJGeRlSNFLO7EKqqBkkk8hikurqOFC8rpHGoyzuQqgeZJ2FcL9p3btuIHuLUstorDLYIadgdiRz0g8l8xk4wMTKVDSsi9oPtBk4ixigLR2QbAXdXnI6uOi7bJ8zv7mnxDPvHkCwGQoCg4Laj7qjcazz3wOYEMcGACQCd8Ak6QBjUSRvoG2TzJwBjI05KwtmbkG94ZY+FiRtqOPdI5YHuABVw2pl5pOzVbD4IOWehGNimCeYRcHSceeZNxkx7Gr0NkSCGwAd2BAcsRjxMrZUnYHLa2H3quQwBeQGcYzgDbyHkPSpQK0hh7kRLJ6I0hUEEqHYDAeTMrY8vFkD5AVaS6kGNLFQBsF8IA8gByqMCjFarHFdGfyfstxcUnU51sfRjqH76mXiascywwOdsOEWNl9Rpwc/OsfilxT+EfQfJl+aKGQl4mZZSMYk1FiM5098mJcE58OXUDmKw8tkRpGNJH6MLoxuAD3TR6VbID/o+6bHOKWrOKVySCM8+eQGDf7QPvch67DfG1YZMD5iaRyezWZ7do2WSJjDKniWRDoxoOGOVAAweZAGnPjWLnXWPZ37RfpBW14hhLrZY5jhVlO2FYclf9zdMbA87uW8WHyDsdWpiRpGzFubKBsHHjTbmuoVir+1Gd8qQcK2wHLP2dhtk4AwRllAw6DKE3FltJnqOiue+yztk12v0W7P9KiUFXP8AXRjrnqw6+Y333NdCrsTTVoyaoKKKKYgooooAKKKKACtd7edpl4ZaPLsZT4LdD1kYHBI8lALH0XHUVsVecva52ha/ve7jyYIWMUPM6mz9a4AG5LAL8FU9amTpDSMEeK3N8zNczTzhCHdnMkuhWIXUqHwjGdwoHvD5Og4YXYDJlOo4C50so0gtgEkrg588aQc7iobC0QyKJMIqknVKJIQcAnGxwScY3OP4Vn7ZnkVlR2jtwdKxtpdz9og5TUcZwGLDHLGQa5m234m1KtynLw0o+nWGYgHwBlIIOVPiAKKoOwxsxJ3bGMpa24jUKvQAfkMAD0p0MKoML+Zxk+pPU1MBW2LG47vkxnO+AApQKUCnAVsQAFKBTgtOC0xDMUaak00ummBFpo01Npo00hFO7tBIuMlWG6OOanoR/pWAlcoDHKAMYA3IGcgjBG4UnGDzRtOMjAratNUuKWAmQjA1YIXPr0PmP9TyzWWXHas0hOtjXoLx4njmt2KyRurxuMDHPYjoDpYaTyKuu4C59A9jO1cPE4Q6ELKoAngz4kbzx1U4OD8uYIrgNpZFm8RKgOVYjBZSQOeeuFXn9xWB2OmWS0ueHz64pGicZKSIUI6EKTGxUZH2cn4YrnhkUXRq42j01RWp+zjtO3ELY9+R9Khbu7gYC56o+kcsj96npW2V1Jpq0ZtUFFFFMQUUUUAax7RuP/QLGR1OmaT6m389bg+IeqqGb8NedoyqtlwwJBEaq2kLGM6pJSM4U4YYHMDywTvftn41396sCtpitUAcg4+tl0u5A66U7vfplq0SCMvl2U5cnWg/sxpZox58o4vz8jXPke5pFbGQsSzhY0HdR6Q3dlUyDpXOtwoLnBXZiffdfs5rNwxBQAOQH/41j+Exe8xwSTjUNs7klh6FmZh5ayKyqiqwx/kTkfQqingUKKeBW5mIFp4WnBaeBTEIFpwWnAU7FMQwLS6aeBTtNMCPTRpqXFGKBERWm6alIpuKQFc2aFtR2JGGPQjyYfzG46Vi7rjIOYtdyUQxhgXZQEUjUrR+IZB0g6VVSHJ6ZbO4rXuP2ZVxKi6jpOpQCc6QSRgeaax6nT5VzZsUV5I2xzfBkOwnFhw++QhlMMrdxOyA92Qx+rkG+Njp8Q2wTj177Xl2aTbT78WogYILLvpyu2+QYjpzj6zpXoXsTxU3dnE7kGQL3cp55dNi3wYYb4MKnBLovIuzO0UUV0GYVX4hdpBFJLIcRxRvI58lRSzH8gasVpvtYvDHYNGpIe4kSJQNyygGWRfxRxOv4qTdKwRwK+unuJHkl9+aSSSXHiwXZndfhgSIPLIq0iEZU56LtjBZDqdhnk3eSFv8A1bFiEbJBZVzkjrp1M23U5gg+P0j1pLWLMgBwcY1HzwWOr0Oszgj9YVxfL5OkdFUjKW0elQNhgchyz1xVlRTFFTKK7kq2OVuxyipFFIoqRRVCFAp4WhVqQLTAQLTwtKBUqpVIkiC0uKfilxQBHijFSYpMUCIiKTFSkU3FIZHioriPUpAxnYrnkGBypPmM1YxSYpSipJpgnTs1fiFgExoBVD7mBpCAgMmB5iOVPnbHlggbt7F+LESzWzbB0WZF5hWXCOmepAKj8FYHiEI7ty2AIyWJJJ+rGp22HUxvf8A+7XywMd2dvjZ38ErYXTMol6AJKWjl9D4+9b5CvNx3B7nY/JHomiiiu8wCua+1a41TW0efCiSTOvPceNCfTFvMPM5rpVcr7TXAk4jcMR4IViicnkVQRTc/ILNcfMEVlmfgy8auRpstsIzvqBDHxk+9oZlb9pOHwN8JD51Q4QmcsefX0Y/pB+2pPzrN8atgkYRjqzEIpDvkOe4tSfm0Exz6+tYzhS+DUdizFmHk2AG/eDXPgVzNMjqJeUVMopqCpkFd9HKKoqZRSKtSqtUAqLUuiljXep2SnRNkAFWETamhasxrtVJCbKjLSgVK60gWlQrI9NIRUumkK0UBERSFal00mmlQEBFNxU7LTNNAyGPAfx47tkbvPweJ/8A4PpI/FWp8XtmUBWOp1MkLtjbvI8o7EdPFDOfxbVttxMI9Lt7gki73+6LqJfh4C1YrtNAdT6yNWIXkI2xsiyg/F47vf1rz86qbOrG7idl7I8Q+lWVvKTkvAms88uo0uf2gay9aD7GL0vZPGecNw4A8lcBx8Ny1b9XTB3FMhqmFchZPpEt0X5TXU8JG3uNNNbp+Yng/dXXWbAyeQGTXGez8peCOZ+biO4cZz4kFpcD47wP+VZZ+EaYuTGdqJdeSv8AWlfwlo5LnP7Vwn5VWsl8C9MjV+1uf40drG7siMdJJGHwga2tz/lNWII8ADyAH5VOmW7YZmPQVOi0iLVhErtSOYRVqdFoValRadCHRLvVpo9qiiXer2jarSJZT0VYjXak0VYRdqpITKci00LVmVKj00mgI9NIVqbTQVpAVytN01YK00rSoCuwpmmrBWmFaVDKlzCHRlbkVINU+ML3yxsyle9j8WfvSiOUq3rqvpvmKypWsfdKwt1JGQhbb01XenJ6EAW3zrh1a3T+/dzpwPZouexS8xc3MZ5yQRTEeoO/7pR+Vdfrhvs5lMPFkXmJBcxluWw1Ff3RpXcqrA7iOa3KfGZdFvM33YJW/JCa5NZLi2jRQMBZkwNthbcRjAHziUfKumdtJCnD71l5rYXZHxELkVzuwhYIBGAzJ32EBzIdUt4upV+0BrOcb8sZzU596RWLbc1ntKuqRfV7xfk11M//AECr8a1T404eSPRpYd4G1ZOAGe5PPHMgjA65rJxJVaVck5nwOjWp0WhEqdVrto5rEValVaci1Iq0UAsK71kFXaqsK71kEWriQyqUqVVqRkpwWqFZWkSotNXGWoWWkxpkWmkK1LigrSArlaQrU5WmlaAK7LTCtWStRlaQyArVCcOY364uAw5+4JbHI9ec3L+dZQrWN4lOY47jSrMRCCAoyd4blyfl9HB+Vcerj4r+zfA/I17gMvdcStW6NdQAH9V0jB/zPXoOvOlzIsV3GwI0xzQlMctpXxg/BK9F1jp+0a5OjB9uv/Db/wD9OvP+S9aCrIVV3Yxokj6WU/WsyzXTaYsHKtpDHVyABztmuj9qLbvrK6j/ALSzuE/ajYfzrlMEYeEOuBmOdwcatpLfiDAA9BqmjOR1Ap5tmn/Y8fZhboEugJKMJ3cIPccK0iudthJ9WSR6kjqFz8MdYztAoDjb3TeNsPKaTHz+sz86zkaVpo9/kZ6joVUqRUp6JUoWu+jmGqlSKtOVKlVKKASFd6votV4kq6i00TIYVpdNS6aCtMiyuVqJlq2VqNlpDsq6aCtSlaQrRRVkJWmlamK0mmkBAVqMrVkrTCtKhlcrWOvUUrcBwWDQYGAzHPc3SrgDfOZKyxWoRArmUNnBizsSpyqueY36Vy6peH5NcL8jmfGmbvGyQW+kg6gzMGGvo3InY5I6/OvSyNkA+YBrzn2ii8Qz0lT/AJzGvQ9ifq4/7tP8orm0/f4OnJ0SyoGBB5EEH4HauJ9mCywRI43UwQsPi1lA3yXMx+R5126uJXcTwS3kcZ8Ud5dGNeXikE0sY+BN1bj4gVebhEwKfGG1rGTzkKD8LwwzSbfgY1sVkdSK33kVvzAP86wXHxq1Y3JfEWOid/JCHHoIp4vzFZvgEgeBCOWGA+CsVX9wFPQvzkidStky8qVIEp6rUirXp0cljFWpVWlVamWOlQWJClW1WmxpUyrSIbsRVpzLUiLTitFhRVK0xlqwy0wigRVZaaVqwy1GVpjIStIVqXFIRSHZCRTCtTEU0igZAVqqX0mY8gtuxz/g3B/6KvEVh+KnCXeNybQqB6/Rr3l6/WJ+Yrk1b8Pyb6feRpPHzsoOxEiEjGOU8g/gtehLJcRoDzEaA/kK8+9oFLT6RlstGF9cTzHPx8Y/OvRCjAx5CuTT8y/B05Oha5H27jFvxGVtORLbwTryw0keQVOfW1txnoWFdcrnHtdttLWdwAdnmt22ztIomXI6jVb6fx1tl/YyIvc0XGVMaMxbT3XeN0IRrXUP8Szjb/EB6Vnux1wHRwOQZXQeUbriP8whPzrSYLlgzIpZiFUxKScalAEZ1dcyW4OT/bHzNbP2PuAJyFxpkU6ceZAkhXH6sGn9qsdPL45k/f3/AIPKrxs3NVqVUp0aVOiV7J59jEjqdUpypUyJUtgMRKmVKeqU8LUNjoaFoIqTFJikMgZajYVZZaiZapMTIGWoytWCKYwpklYikxUxFNIoAhIppWpiKaRQOyArWAv5SvfbZzMEHrl7GPf/AH8g/Ca2NhWpcRlbuRyHeSOdXIhf6S4+ePonzNcGtl+1ffu51aZbtmvWsXe3tsnPFxAm/XMcbZ+Gpm/KvQdcQ7Ewd7xWLbAR7hseiFxGT+ErXb6x0y2bN8gVq3tOsDPwy50fpIkFxHjc6oGEuB6kKR862mmugYEEZBBBHmDzFdJmeVZbjTOGTHiXUnM5yEkiO5/8tB8XPnWwcGuhE6OPdic6djtEGV856kwy2iDrsfWsD2l4Y1rKYfErW1xcQBjjcJ9bbH01oYx+A5q7wqcHGCAukEdFAQFo2bPQRTFv/Zem3HJVTXX+jVbnbUWp1SsP2Pu+/tkO+qP6pwfeBQDTq/WKFCfU1sCJXrqalFNHnONOhqJUyrShaeBSbGkAFLilAp2KiyhmKMU/FGKLCiMrUbLU5FMZaaYmiuVpjLU7LTCtVZNFcrTSKnZaYRTEQEU0ipitNIpiMdxe47qGR8Z0ocDmSTsAB1OTyrTL6cR6R4iLeNueWz3WEBX7xZLIEefe+tZ/tneFFiRd2aTvNPn3WCgPo0hjX8VabNLp1YLY1IBIfFsgCqWPkVtsH++515WrneSvR36eNQv2bV7ILD+kzOcsIoUhV+eo/ez6qP311itK9k1h3Vl3hGDNIz/h5KP41utaYVUBzdsKKKK1JONe2DgYW7WQL4Ly3KE4Bxc2ykxt/tNC0iD1ArlvZ26wMFdZQ50YzrA1vo9dSm7j+My/L0j7ReCNe2MixDNxCVuLTYE99CdSgerDUv4q84XNsFm7y3IQSKJ7cHSBoJD6VA+1HIvLrob54zW7/wAlxOpez6/Ec7QltazDKPthpFBcPttqlQtKccg0e2+/RwK4JwjiJwrR+B4ZPAD9hVJkjB/VARkY55WiL9uu5cMvVuIklTIV1Bweankyn1BBB9Qa1009nF9GGeFOy4BTgKQU8CuhmSACnYpQKXFTYxuKMU/FJigBmKQipMUmKLAhZaYVqwRTGWqTFRXK1Gy1ZIqNlqrJorkU0ipytYPtfxcWVq8v2zhIV5EyPsuPhuflQ5JK2JRt0aR2j4gZruQjdY8RxbAglcYI9DK6Hy+pPzxUkXfFI4snvCkaYydpFQ4IPQxCA589VVrfVsAC2rO6lVz7+t85xtmZ9twc+Vbf7MOG/Sr152y0UAJQkY+skYsABvjGSefljYCvFp5J37PTpQidZ4daCCKONeSIqj5DGas0UV6KVGAUUUUAFcA9ovZn6PcyRouUZ2u7IdCrsPpMA/2ZCG8gspPSu/1rXb3gJvbbMQBuYG723B5MQCHibzV0LLj1B6VGSNrYqLpnC+FWKSuiqXjEmO7nUBwhyrgsDzOpYzuM5T7Vbt7NuPhHNtNmNZAZLfVlVJGxCsTuGXBHUlHJ94Vpt1ANgozDJqkRjjK6+jZ22cMpBG5Y4wFJrJz2AvUByIo4dfeyyGaVJCmEGhM4SMYJwAPMA4Jrkx5HGXyNZRUlTO1gVIK5Lwjj15wqQRTs1zAAuYnMIkVTyaE6y3LfS2M/q866rYXcc8ayQsHjdcowzuPgdweYwdwQRXoQyxyLY45Y3EsCnAUgFOpghMUmKfSYoChmKMU/FJimKhmKQin4pCKLFRERTGFTEVDczJGrPIQiKpZ2OwCgZJNVYqMZx3i0NlC0s5wo2VRuzsfdRB1Y1xTtL2juuJupKsERj3MEQ7wqTgZJyC7dNWw3OAM5MnartC/FbgsCUt0LJCDsEUglnI5a2UFjuAqqSSAAahgvVs1VY4WkmdtK6mGp9x7yd3kLpxlM+EtpyWD6OPNmk9onVixJbslhbuo8ss4ue8QRiQanGdwElQ6WAwAQVBBGR6dx7B8DFjaIh/SP9ZKeupt8fL/WtG7E9irqWSK4vjlFCkI2NRCriMeu3XyPTGK63UYIfyZWSXQUUUV0mYUUUUAFFFFAHP8AtD2BMszyREdyztL3QwrpKww5TOFZW2JBK753wSK0PjfBriAspeR9OlmRh3UgAIIdlGdY2A1KWXb7WAtd8rG8d4NFeR6JNmGTFKMa42+8p/iORGxrmnp0948miyPhnD4uL3Tr3bTXBUZIRWVScgYAIG7+HK5yjbqQCdsl2X7VtYTYlw9pNpeRo1IVCwOJ1TmAdLZUdFIPijJkxXaCxms5mV1VWQ+Jd+7IPXPPumwSGHuny0kO19Mu41aSzHkSyOcFyVUgsSVBdAQSVEiEMNsYScGW0pI7vBIrqGQqysoZWUhgwIyCCOYqUCuOdl+0NxwvCkd/ZMQe6DKzJrPhkgcYVlY58lc8tD5Sur8I4tBeJrt3WReTAbMp+66ndT6Gu6GRT4MJQcS7ijFOxSYqyBpFJin4pMUBQzFIRTyKxvGuNW9kmu4kCA+6vvO/oiDc07FRccgAkkAAEkk4AA5knoK4r7Ru2RvybazI+jKcySHUBKVI8RxyjBxgc2PIcqh7YdtrjiZ7qEGG11Y0DxGQ88OV99tvcXYYJJOKw9jbqozyGA+oNu2chW1LnqCA65x7sWtsyLzZM3SNoYu2JY2/cp6jPMLzDeLbkTqAyvIuqJkhJmO+eyvsj3zm9uVyo8MCsS+cdctuw9epJJySaxnYzszJxKQM4KWkZGcALnA0hFA2BAGMDIUeEZOpm7ZbQLEqogCooAVRsABWeKLk7ZcnSolooorqMgooooAKKKKACiiigAooooAwnajs7HfIAcLMme6kxnGeasOqHy+BG4rjXGuCT2bthCNIBeE5OFB2Kke9Hnk67qfIjQfQFUuKcLhuVCyrnByjglXQ+aMNwf49cisMuH57rkuE6OEWN2r5CHmSXjbbdtnddIOknbLKrIxB7xBu1LHE8cge0eSKbTqUISrlc52VdXeJggZTvU8hGK2ntR7OnTLwAuAc64xpfOMZaNeuMDVHv5KvOtJuGmjysqCVdWTsp8Y6sp215xuQGA+3muXyg99jZU+DcLH2l3luP6ZFHcxg4MyFYG6jc5aJjtyDA+grYbb2qcNYAyfSoP7yIkfJkJBrl3/aY6s/LTqYlyPNRIXSXfA5TOMjlUTXFuSS+hM9AyxE7+9qeKJ8/wCKfia1jnl2S8aOuj2ncJ/t+WM+B9s8s7VUuvavw1ciLvpiPup4fTJ5jPwrkREJ93U+RpCiSOQtnmAPp7c+WwzvT52i1HHiJHvFy5AxkR+IyAjJ+5zUeprR5yf0jb+Ne1W6lOi2RYCfdH6WU/AEE/knzrTLrvrh2e4csf6wudRH95lvDseUrpy2B5Usc6IukFVGCGQAENnzVVRT+KE1kOE8Ourt1W1hlcrjDnYJtgFfsxdd10A8iKxllbLUEissSoN8Z0kNqGdttiGUZG2fEqpyPdy8623sj2Pn4k/ezaorTXqLHIeU4AOjO/IAFz02GwAGz9lvZkkREl8VmcbrAP0annv974cvjXRFUAAAAADAA2AA6CtIYW95EymlwQ2NnHAixxKEjUAKo2AFT0UV1JUYhRRRQAUUUUAV7mMk8sjGOnzqt3D+XTntzwf/AKrI0UAUoYWB5YO+/wAj/qKcYXzz898n0x/OrdFAFURP0O3xO3lQIpPPy6t86tUUARQqebc6loooAKo8Q4RbXH6aKKQ4IDlV1AeQbmKvUUmr5A1LjPYC0uE0xhIG16u8WOPVg6yVyMHHi5Z+yK1S49kDb93PHn72goT8ferrFFZvDB9FrJJHHbf2QXKk/wBJQZ5nUzEeg8Aq7bexmLGJbl2BxqUJjPz1fyrqtFH6MfrD9SRp3CPZrw62wdDykcjI235KB+/NbZb26RKFjVUQclUBQPgBUtFXGEY8IltvkKKKKoQUUUUAFFFFABRRRQB//9k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6" descr="data:image/jpeg;base64,/9j/4AAQSkZJRgABAQAAAQABAAD/2wCEAAkGBxAPEhQUDxQPEBAUDxAUDw8UFA8PFBQUFRUWFhQUFRUYHCggGBolGxUUIj0hJiksLjAuFyAzODcsNygtLiwBCgoKDg0OGxAQGiwkICQsLC8sLCwsLCwsLCwsLC8sLCwsLCwsLC8sLCwsLCwsLCwsLCwsLCwsLCwsLCwsLCwsLP/AABEIAQkAvgMBIgACEQEDEQH/xAAcAAABBAMBAAAAAAAAAAAAAAAAAQIDBAUGBwj/xABIEAACAQMCAwUEBgYHBQkAAAABAgMABBESIQUxQQYTIlFhBzJxgRQjQlKCkTNikqGxwSRDU3ODstFyk6KzwhU0NWN1hKPh8P/EABkBAAMBAQEAAAAAAAAAAAAAAAABAgMEBf/EACgRAAICAQQCAgEEAwAAAAAAAAABAhEDBCExQSJREvCBEzJCcWHB0f/aAAwDAQACEQMRAD8A7jRRRQAUUUUAFFFFABRTXcKCWIAAJJOwAHMk1zDtf7VVTVFw0JIwyGu33iXz0L9v4khdwdwaTklyNKzpHEOIQ2yF7iSOGMc3kZUX4ZPX0rSOK+1qxjJFuk122+6r3SbfrP4iPUKRXG7++nu3Mlw8k8g5vI2AucbDOBGOWwx8CKSOyDYDljkZVF1rkfeVFUyPjqVUDfNYSzei1A3y+9sN3/Vw2kI83aS4x+RT+FYtva1xI7q1uw/Vj2/M5rCW1mo8SLH72liqqRkcyXVZ2XH6+jHXFWRMzEhJPCBjUZBL67aL1T/wDlWf6kmV8UZlfa3xNAGKWssZJAbSx5dDhl0n47fLesvwz23Kf+8WrgdXibUPyIx/xVpk/C5GRnlzICiEtrGI1yCGBe6IJILdGwBzB5vNg2rSyJKF2MgjDq2FDK2sRAJkEHeYYzzyKpTl0DijsvAfaFwy9wIp1RzjEcv1RyeQBPhJ9ATW1V5iu+EROuvTpBxiVGDKSTgKrM2ljsfCsxP6tZXs/wBreI8KOFf6VbLjXBJq8A5DGoBo/TIUHoGrRZfZDgeiKK1rsh22tOKL9U3dzgeO2fZ1xzx94eo+YFbLWqdkBRRRTAKKKKACiiigAooooAKKKKACorm4SJGeRlSNFLO7EKqqBkkk8hikurqOFC8rpHGoyzuQqgeZJ2FcL9p3btuIHuLUstorDLYIadgdiRz0g8l8xk4wMTKVDSsi9oPtBk4ixigLR2QbAXdXnI6uOi7bJ8zv7mnxDPvHkCwGQoCg4Laj7qjcazz3wOYEMcGACQCd8Ak6QBjUSRvoG2TzJwBjI05KwtmbkG94ZY+FiRtqOPdI5YHuABVw2pl5pOzVbD4IOWehGNimCeYRcHSceeZNxkx7Gr0NkSCGwAd2BAcsRjxMrZUnYHLa2H3quQwBeQGcYzgDbyHkPSpQK0hh7kRLJ6I0hUEEqHYDAeTMrY8vFkD5AVaS6kGNLFQBsF8IA8gByqMCjFarHFdGfyfstxcUnU51sfRjqH76mXiascywwOdsOEWNl9Rpwc/OsfilxT+EfQfJl+aKGQl4mZZSMYk1FiM5098mJcE58OXUDmKw8tkRpGNJH6MLoxuAD3TR6VbID/o+6bHOKWrOKVySCM8+eQGDf7QPvch67DfG1YZMD5iaRyezWZ7do2WSJjDKniWRDoxoOGOVAAweZAGnPjWLnXWPZ37RfpBW14hhLrZY5jhVlO2FYclf9zdMbA87uW8WHyDsdWpiRpGzFubKBsHHjTbmuoVir+1Gd8qQcK2wHLP2dhtk4AwRllAw6DKE3FltJnqOiue+yztk12v0W7P9KiUFXP8AXRjrnqw6+Y333NdCrsTTVoyaoKKKKYgooooAKKKKACtd7edpl4ZaPLsZT4LdD1kYHBI8lALH0XHUVsVecva52ha/ve7jyYIWMUPM6mz9a4AG5LAL8FU9amTpDSMEeK3N8zNczTzhCHdnMkuhWIXUqHwjGdwoHvD5Og4YXYDJlOo4C50so0gtgEkrg588aQc7iobC0QyKJMIqknVKJIQcAnGxwScY3OP4Vn7ZnkVlR2jtwdKxtpdz9og5TUcZwGLDHLGQa5m234m1KtynLw0o+nWGYgHwBlIIOVPiAKKoOwxsxJ3bGMpa24jUKvQAfkMAD0p0MKoML+Zxk+pPU1MBW2LG47vkxnO+AApQKUCnAVsQAFKBTgtOC0xDMUaak00ummBFpo01Npo00hFO7tBIuMlWG6OOanoR/pWAlcoDHKAMYA3IGcgjBG4UnGDzRtOMjAratNUuKWAmQjA1YIXPr0PmP9TyzWWXHas0hOtjXoLx4njmt2KyRurxuMDHPYjoDpYaTyKuu4C59A9jO1cPE4Q6ELKoAngz4kbzx1U4OD8uYIrgNpZFm8RKgOVYjBZSQOeeuFXn9xWB2OmWS0ueHz64pGicZKSIUI6EKTGxUZH2cn4YrnhkUXRq42j01RWp+zjtO3ELY9+R9Khbu7gYC56o+kcsj96npW2V1Jpq0ZtUFFFFMQUUUUAax7RuP/QLGR1OmaT6m389bg+IeqqGb8NedoyqtlwwJBEaq2kLGM6pJSM4U4YYHMDywTvftn41396sCtpitUAcg4+tl0u5A66U7vfplq0SCMvl2U5cnWg/sxpZox58o4vz8jXPke5pFbGQsSzhY0HdR6Q3dlUyDpXOtwoLnBXZiffdfs5rNwxBQAOQH/41j+Exe8xwSTjUNs7klh6FmZh5ayKyqiqwx/kTkfQqingUKKeBW5mIFp4WnBaeBTEIFpwWnAU7FMQwLS6aeBTtNMCPTRpqXFGKBERWm6alIpuKQFc2aFtR2JGGPQjyYfzG46Vi7rjIOYtdyUQxhgXZQEUjUrR+IZB0g6VVSHJ6ZbO4rXuP2ZVxKi6jpOpQCc6QSRgeaax6nT5VzZsUV5I2xzfBkOwnFhw++QhlMMrdxOyA92Qx+rkG+Njp8Q2wTj177Xl2aTbT78WogYILLvpyu2+QYjpzj6zpXoXsTxU3dnE7kGQL3cp55dNi3wYYb4MKnBLovIuzO0UUV0GYVX4hdpBFJLIcRxRvI58lRSzH8gasVpvtYvDHYNGpIe4kSJQNyygGWRfxRxOv4qTdKwRwK+unuJHkl9+aSSSXHiwXZndfhgSIPLIq0iEZU56LtjBZDqdhnk3eSFv8A1bFiEbJBZVzkjrp1M23U5gg+P0j1pLWLMgBwcY1HzwWOr0Oszgj9YVxfL5OkdFUjKW0elQNhgchyz1xVlRTFFTKK7kq2OVuxyipFFIoqRRVCFAp4WhVqQLTAQLTwtKBUqpVIkiC0uKfilxQBHijFSYpMUCIiKTFSkU3FIZHioriPUpAxnYrnkGBypPmM1YxSYpSipJpgnTs1fiFgExoBVD7mBpCAgMmB5iOVPnbHlggbt7F+LESzWzbB0WZF5hWXCOmepAKj8FYHiEI7ty2AIyWJJJ+rGp22HUxvf8A+7XywMd2dvjZ38ErYXTMol6AJKWjl9D4+9b5CvNx3B7nY/JHomiiiu8wCua+1a41TW0efCiSTOvPceNCfTFvMPM5rpVcr7TXAk4jcMR4IViicnkVQRTc/ILNcfMEVlmfgy8auRpstsIzvqBDHxk+9oZlb9pOHwN8JD51Q4QmcsefX0Y/pB+2pPzrN8atgkYRjqzEIpDvkOe4tSfm0Exz6+tYzhS+DUdizFmHk2AG/eDXPgVzNMjqJeUVMopqCpkFd9HKKoqZRSKtSqtUAqLUuiljXep2SnRNkAFWETamhasxrtVJCbKjLSgVK60gWlQrI9NIRUumkK0UBERSFal00mmlQEBFNxU7LTNNAyGPAfx47tkbvPweJ/8A4PpI/FWp8XtmUBWOp1MkLtjbvI8o7EdPFDOfxbVttxMI9Lt7gki73+6LqJfh4C1YrtNAdT6yNWIXkI2xsiyg/F47vf1rz86qbOrG7idl7I8Q+lWVvKTkvAms88uo0uf2gay9aD7GL0vZPGecNw4A8lcBx8Ny1b9XTB3FMhqmFchZPpEt0X5TXU8JG3uNNNbp+Yng/dXXWbAyeQGTXGez8peCOZ+biO4cZz4kFpcD47wP+VZZ+EaYuTGdqJdeSv8AWlfwlo5LnP7Vwn5VWsl8C9MjV+1uf40drG7siMdJJGHwga2tz/lNWII8ADyAH5VOmW7YZmPQVOi0iLVhErtSOYRVqdFoValRadCHRLvVpo9qiiXer2jarSJZT0VYjXak0VYRdqpITKci00LVmVKj00mgI9NIVqbTQVpAVytN01YK00rSoCuwpmmrBWmFaVDKlzCHRlbkVINU+ML3yxsyle9j8WfvSiOUq3rqvpvmKypWsfdKwt1JGQhbb01XenJ6EAW3zrh1a3T+/dzpwPZouexS8xc3MZ5yQRTEeoO/7pR+Vdfrhvs5lMPFkXmJBcxluWw1Ff3RpXcqrA7iOa3KfGZdFvM33YJW/JCa5NZLi2jRQMBZkwNthbcRjAHziUfKumdtJCnD71l5rYXZHxELkVzuwhYIBGAzJ32EBzIdUt4upV+0BrOcb8sZzU596RWLbc1ntKuqRfV7xfk11M//AECr8a1T404eSPRpYd4G1ZOAGe5PPHMgjA65rJxJVaVck5nwOjWp0WhEqdVrto5rEValVaci1Iq0UAsK71kFXaqsK71kEWriQyqUqVVqRkpwWqFZWkSotNXGWoWWkxpkWmkK1LigrSArlaQrU5WmlaAK7LTCtWStRlaQyArVCcOY364uAw5+4JbHI9ec3L+dZQrWN4lOY47jSrMRCCAoyd4blyfl9HB+Vcerj4r+zfA/I17gMvdcStW6NdQAH9V0jB/zPXoOvOlzIsV3GwI0xzQlMctpXxg/BK9F1jp+0a5OjB9uv/Db/wD9OvP+S9aCrIVV3Yxokj6WU/WsyzXTaYsHKtpDHVyABztmuj9qLbvrK6j/ALSzuE/ajYfzrlMEYeEOuBmOdwcatpLfiDAA9BqmjOR1Ap5tmn/Y8fZhboEugJKMJ3cIPccK0iudthJ9WSR6kjqFz8MdYztAoDjb3TeNsPKaTHz+sz86zkaVpo9/kZ6joVUqRUp6JUoWu+jmGqlSKtOVKlVKKASFd6votV4kq6i00TIYVpdNS6aCtMiyuVqJlq2VqNlpDsq6aCtSlaQrRRVkJWmlamK0mmkBAVqMrVkrTCtKhlcrWOvUUrcBwWDQYGAzHPc3SrgDfOZKyxWoRArmUNnBizsSpyqueY36Vy6peH5NcL8jmfGmbvGyQW+kg6gzMGGvo3InY5I6/OvSyNkA+YBrzn2ii8Qz0lT/AJzGvQ9ifq4/7tP8orm0/f4OnJ0SyoGBB5EEH4HauJ9mCywRI43UwQsPi1lA3yXMx+R5126uJXcTwS3kcZ8Ud5dGNeXikE0sY+BN1bj4gVebhEwKfGG1rGTzkKD8LwwzSbfgY1sVkdSK33kVvzAP86wXHxq1Y3JfEWOid/JCHHoIp4vzFZvgEgeBCOWGA+CsVX9wFPQvzkidStky8qVIEp6rUirXp0cljFWpVWlVamWOlQWJClW1WmxpUyrSIbsRVpzLUiLTitFhRVK0xlqwy0wigRVZaaVqwy1GVpjIStIVqXFIRSHZCRTCtTEU0igZAVqqX0mY8gtuxz/g3B/6KvEVh+KnCXeNybQqB6/Rr3l6/WJ+Yrk1b8Pyb6feRpPHzsoOxEiEjGOU8g/gtehLJcRoDzEaA/kK8+9oFLT6RlstGF9cTzHPx8Y/OvRCjAx5CuTT8y/B05Oha5H27jFvxGVtORLbwTryw0keQVOfW1txnoWFdcrnHtdttLWdwAdnmt22ztIomXI6jVb6fx1tl/YyIvc0XGVMaMxbT3XeN0IRrXUP8Szjb/EB6Vnux1wHRwOQZXQeUbriP8whPzrSYLlgzIpZiFUxKScalAEZ1dcyW4OT/bHzNbP2PuAJyFxpkU6ceZAkhXH6sGn9qsdPL45k/f3/AIPKrxs3NVqVUp0aVOiV7J59jEjqdUpypUyJUtgMRKmVKeqU8LUNjoaFoIqTFJikMgZajYVZZaiZapMTIGWoytWCKYwpklYikxUxFNIoAhIppWpiKaRQOyArWAv5SvfbZzMEHrl7GPf/AH8g/Ca2NhWpcRlbuRyHeSOdXIhf6S4+ePonzNcGtl+1ffu51aZbtmvWsXe3tsnPFxAm/XMcbZ+Gpm/KvQdcQ7Ewd7xWLbAR7hseiFxGT+ErXb6x0y2bN8gVq3tOsDPwy50fpIkFxHjc6oGEuB6kKR862mmugYEEZBBBHmDzFdJmeVZbjTOGTHiXUnM5yEkiO5/8tB8XPnWwcGuhE6OPdic6djtEGV856kwy2iDrsfWsD2l4Y1rKYfErW1xcQBjjcJ9bbH01oYx+A5q7wqcHGCAukEdFAQFo2bPQRTFv/Zem3HJVTXX+jVbnbUWp1SsP2Pu+/tkO+qP6pwfeBQDTq/WKFCfU1sCJXrqalFNHnONOhqJUyrShaeBSbGkAFLilAp2KiyhmKMU/FGKLCiMrUbLU5FMZaaYmiuVpjLU7LTCtVZNFcrTSKnZaYRTEQEU0ipitNIpiMdxe47qGR8Z0ocDmSTsAB1OTyrTL6cR6R4iLeNueWz3WEBX7xZLIEefe+tZ/tneFFiRd2aTvNPn3WCgPo0hjX8VabNLp1YLY1IBIfFsgCqWPkVtsH++515WrneSvR36eNQv2bV7ILD+kzOcsIoUhV+eo/ez6qP311itK9k1h3Vl3hGDNIz/h5KP41utaYVUBzdsKKKK1JONe2DgYW7WQL4Ly3KE4Bxc2ykxt/tNC0iD1ArlvZ26wMFdZQ50YzrA1vo9dSm7j+My/L0j7ReCNe2MixDNxCVuLTYE99CdSgerDUv4q84XNsFm7y3IQSKJ7cHSBoJD6VA+1HIvLrob54zW7/wAlxOpez6/Ec7QltazDKPthpFBcPttqlQtKccg0e2+/RwK4JwjiJwrR+B4ZPAD9hVJkjB/VARkY55WiL9uu5cMvVuIklTIV1Bweankyn1BBB9Qa1009nF9GGeFOy4BTgKQU8CuhmSACnYpQKXFTYxuKMU/FJigBmKQipMUmKLAhZaYVqwRTGWqTFRXK1Gy1ZIqNlqrJorkU0ipytYPtfxcWVq8v2zhIV5EyPsuPhuflQ5JK2JRt0aR2j4gZruQjdY8RxbAglcYI9DK6Hy+pPzxUkXfFI4snvCkaYydpFQ4IPQxCA589VVrfVsAC2rO6lVz7+t85xtmZ9twc+Vbf7MOG/Sr152y0UAJQkY+skYsABvjGSefljYCvFp5J37PTpQidZ4daCCKONeSIqj5DGas0UV6KVGAUUUUAFcA9ovZn6PcyRouUZ2u7IdCrsPpMA/2ZCG8gspPSu/1rXb3gJvbbMQBuYG723B5MQCHibzV0LLj1B6VGSNrYqLpnC+FWKSuiqXjEmO7nUBwhyrgsDzOpYzuM5T7Vbt7NuPhHNtNmNZAZLfVlVJGxCsTuGXBHUlHJ94Vpt1ANgozDJqkRjjK6+jZ22cMpBG5Y4wFJrJz2AvUByIo4dfeyyGaVJCmEGhM4SMYJwAPMA4Jrkx5HGXyNZRUlTO1gVIK5Lwjj15wqQRTs1zAAuYnMIkVTyaE6y3LfS2M/q866rYXcc8ayQsHjdcowzuPgdweYwdwQRXoQyxyLY45Y3EsCnAUgFOpghMUmKfSYoChmKMU/FJimKhmKQin4pCKLFRERTGFTEVDczJGrPIQiKpZ2OwCgZJNVYqMZx3i0NlC0s5wo2VRuzsfdRB1Y1xTtL2juuJupKsERj3MEQ7wqTgZJyC7dNWw3OAM5MnartC/FbgsCUt0LJCDsEUglnI5a2UFjuAqqSSAAahgvVs1VY4WkmdtK6mGp9x7yd3kLpxlM+EtpyWD6OPNmk9onVixJbslhbuo8ss4ue8QRiQanGdwElQ6WAwAQVBBGR6dx7B8DFjaIh/SP9ZKeupt8fL/WtG7E9irqWSK4vjlFCkI2NRCriMeu3XyPTGK63UYIfyZWSXQUUUV0mYUUUUAFFFFAHP8AtD2BMszyREdyztL3QwrpKww5TOFZW2JBK753wSK0PjfBriAspeR9OlmRh3UgAIIdlGdY2A1KWXb7WAtd8rG8d4NFeR6JNmGTFKMa42+8p/iORGxrmnp0948miyPhnD4uL3Tr3bTXBUZIRWVScgYAIG7+HK5yjbqQCdsl2X7VtYTYlw9pNpeRo1IVCwOJ1TmAdLZUdFIPijJkxXaCxms5mV1VWQ+Jd+7IPXPPumwSGHuny0kO19Mu41aSzHkSyOcFyVUgsSVBdAQSVEiEMNsYScGW0pI7vBIrqGQqysoZWUhgwIyCCOYqUCuOdl+0NxwvCkd/ZMQe6DKzJrPhkgcYVlY58lc8tD5Sur8I4tBeJrt3WReTAbMp+66ndT6Gu6GRT4MJQcS7ijFOxSYqyBpFJin4pMUBQzFIRTyKxvGuNW9kmu4kCA+6vvO/oiDc07FRccgAkkAAEkk4AA5knoK4r7Ru2RvybazI+jKcySHUBKVI8RxyjBxgc2PIcqh7YdtrjiZ7qEGG11Y0DxGQ88OV99tvcXYYJJOKw9jbqozyGA+oNu2chW1LnqCA65x7sWtsyLzZM3SNoYu2JY2/cp6jPMLzDeLbkTqAyvIuqJkhJmO+eyvsj3zm9uVyo8MCsS+cdctuw9epJJySaxnYzszJxKQM4KWkZGcALnA0hFA2BAGMDIUeEZOpm7ZbQLEqogCooAVRsABWeKLk7ZcnSolooorqMgooooAKKKKACiiigAooooAwnajs7HfIAcLMme6kxnGeasOqHy+BG4rjXGuCT2bthCNIBeE5OFB2Kke9Hnk67qfIjQfQFUuKcLhuVCyrnByjglXQ+aMNwf49cisMuH57rkuE6OEWN2r5CHmSXjbbdtnddIOknbLKrIxB7xBu1LHE8cge0eSKbTqUISrlc52VdXeJggZTvU8hGK2ntR7OnTLwAuAc64xpfOMZaNeuMDVHv5KvOtJuGmjysqCVdWTsp8Y6sp215xuQGA+3muXyg99jZU+DcLH2l3luP6ZFHcxg4MyFYG6jc5aJjtyDA+grYbb2qcNYAyfSoP7yIkfJkJBrl3/aY6s/LTqYlyPNRIXSXfA5TOMjlUTXFuSS+hM9AyxE7+9qeKJ8/wCKfia1jnl2S8aOuj2ncJ/t+WM+B9s8s7VUuvavw1ciLvpiPup4fTJ5jPwrkREJ93U+RpCiSOQtnmAPp7c+WwzvT52i1HHiJHvFy5AxkR+IyAjJ+5zUeprR5yf0jb+Ne1W6lOi2RYCfdH6WU/AEE/knzrTLrvrh2e4csf6wudRH95lvDseUrpy2B5Usc6IukFVGCGQAENnzVVRT+KE1kOE8Ourt1W1hlcrjDnYJtgFfsxdd10A8iKxllbLUEissSoN8Z0kNqGdttiGUZG2fEqpyPdy8623sj2Pn4k/ezaorTXqLHIeU4AOjO/IAFz02GwAGz9lvZkkREl8VmcbrAP0annv974cvjXRFUAAAAADAA2AA6CtIYW95EymlwQ2NnHAixxKEjUAKo2AFT0UV1JUYhRRRQAUUUUAV7mMk8sjGOnzqt3D+XTntzwf/AKrI0UAUoYWB5YO+/wAj/qKcYXzz898n0x/OrdFAFURP0O3xO3lQIpPPy6t86tUUARQqebc6loooAKo8Q4RbXH6aKKQ4IDlV1AeQbmKvUUmr5A1LjPYC0uE0xhIG16u8WOPVg6yVyMHHi5Z+yK1S49kDb93PHn72goT8ferrFFZvDB9FrJJHHbf2QXKk/wBJQZ5nUzEeg8Aq7bexmLGJbl2BxqUJjPz1fyrqtFH6MfrD9SRp3CPZrw62wdDykcjI235KB+/NbZb26RKFjVUQclUBQPgBUtFXGEY8IltvkKKKKoQUUUUAFFFFABRRRQ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6363" y="-2057400"/>
            <a:ext cx="3067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8" descr="data:image/jpeg;base64,/9j/4AAQSkZJRgABAQAAAQABAAD/2wCEAAkGBxAPEhQUDxQPEBAUDxAUDw8UFA8PFBQUFRUWFhQUFRUYHCggGBolGxUUIj0hJiksLjAuFyAzODcsNygtLiwBCgoKDg0OGxAQGiwkICQsLC8sLCwsLCwsLCwsLC8sLCwsLCwsLC8sLCwsLCwsLCwsLCwsLCwsLCwsLCwsLCwsLP/AABEIAQkAvgMBIgACEQEDEQH/xAAcAAABBAMBAAAAAAAAAAAAAAAAAQIDBAUGBwj/xABIEAACAQMCAwUEBgYHBQkAAAABAgMABBESIQUxQQYTIlFhBzJxgRQjQlKCkTNikqGxwSRDU3ODstFyk6KzwhU0NWN1hKPh8P/EABkBAAMBAQEAAAAAAAAAAAAAAAABAgMEBf/EACgRAAICAQQCAgEEAwAAAAAAAAABAhEDBCExQSJREvCBEzJCcWHB0f/aAAwDAQACEQMRAD8A7jRRRQAUUUUAFFFFABRTXcKCWIAAJJOwAHMk1zDtf7VVTVFw0JIwyGu33iXz0L9v4khdwdwaTklyNKzpHEOIQ2yF7iSOGMc3kZUX4ZPX0rSOK+1qxjJFuk122+6r3SbfrP4iPUKRXG7++nu3Mlw8k8g5vI2AucbDOBGOWwx8CKSOyDYDljkZVF1rkfeVFUyPjqVUDfNYSzei1A3y+9sN3/Vw2kI83aS4x+RT+FYtva1xI7q1uw/Vj2/M5rCW1mo8SLH72liqqRkcyXVZ2XH6+jHXFWRMzEhJPCBjUZBL67aL1T/wDlWf6kmV8UZlfa3xNAGKWssZJAbSx5dDhl0n47fLesvwz23Kf+8WrgdXibUPyIx/xVpk/C5GRnlzICiEtrGI1yCGBe6IJILdGwBzB5vNg2rSyJKF2MgjDq2FDK2sRAJkEHeYYzzyKpTl0DijsvAfaFwy9wIp1RzjEcv1RyeQBPhJ9ATW1V5iu+EROuvTpBxiVGDKSTgKrM2ljsfCsxP6tZXs/wBreI8KOFf6VbLjXBJq8A5DGoBo/TIUHoGrRZfZDgeiKK1rsh22tOKL9U3dzgeO2fZ1xzx94eo+YFbLWqdkBRRRTAKKKKACiiigAooooAKKKKACorm4SJGeRlSNFLO7EKqqBkkk8hikurqOFC8rpHGoyzuQqgeZJ2FcL9p3btuIHuLUstorDLYIadgdiRz0g8l8xk4wMTKVDSsi9oPtBk4ixigLR2QbAXdXnI6uOi7bJ8zv7mnxDPvHkCwGQoCg4Laj7qjcazz3wOYEMcGACQCd8Ak6QBjUSRvoG2TzJwBjI05KwtmbkG94ZY+FiRtqOPdI5YHuABVw2pl5pOzVbD4IOWehGNimCeYRcHSceeZNxkx7Gr0NkSCGwAd2BAcsRjxMrZUnYHLa2H3quQwBeQGcYzgDbyHkPSpQK0hh7kRLJ6I0hUEEqHYDAeTMrY8vFkD5AVaS6kGNLFQBsF8IA8gByqMCjFarHFdGfyfstxcUnU51sfRjqH76mXiascywwOdsOEWNl9Rpwc/OsfilxT+EfQfJl+aKGQl4mZZSMYk1FiM5098mJcE58OXUDmKw8tkRpGNJH6MLoxuAD3TR6VbID/o+6bHOKWrOKVySCM8+eQGDf7QPvch67DfG1YZMD5iaRyezWZ7do2WSJjDKniWRDoxoOGOVAAweZAGnPjWLnXWPZ37RfpBW14hhLrZY5jhVlO2FYclf9zdMbA87uW8WHyDsdWpiRpGzFubKBsHHjTbmuoVir+1Gd8qQcK2wHLP2dhtk4AwRllAw6DKE3FltJnqOiue+yztk12v0W7P9KiUFXP8AXRjrnqw6+Y333NdCrsTTVoyaoKKKKYgooooAKKKKACtd7edpl4ZaPLsZT4LdD1kYHBI8lALH0XHUVsVecva52ha/ve7jyYIWMUPM6mz9a4AG5LAL8FU9amTpDSMEeK3N8zNczTzhCHdnMkuhWIXUqHwjGdwoHvD5Og4YXYDJlOo4C50so0gtgEkrg588aQc7iobC0QyKJMIqknVKJIQcAnGxwScY3OP4Vn7ZnkVlR2jtwdKxtpdz9og5TUcZwGLDHLGQa5m234m1KtynLw0o+nWGYgHwBlIIOVPiAKKoOwxsxJ3bGMpa24jUKvQAfkMAD0p0MKoML+Zxk+pPU1MBW2LG47vkxnO+AApQKUCnAVsQAFKBTgtOC0xDMUaak00ummBFpo01Npo00hFO7tBIuMlWG6OOanoR/pWAlcoDHKAMYA3IGcgjBG4UnGDzRtOMjAratNUuKWAmQjA1YIXPr0PmP9TyzWWXHas0hOtjXoLx4njmt2KyRurxuMDHPYjoDpYaTyKuu4C59A9jO1cPE4Q6ELKoAngz4kbzx1U4OD8uYIrgNpZFm8RKgOVYjBZSQOeeuFXn9xWB2OmWS0ueHz64pGicZKSIUI6EKTGxUZH2cn4YrnhkUXRq42j01RWp+zjtO3ELY9+R9Khbu7gYC56o+kcsj96npW2V1Jpq0ZtUFFFFMQUUUUAax7RuP/QLGR1OmaT6m389bg+IeqqGb8NedoyqtlwwJBEaq2kLGM6pJSM4U4YYHMDywTvftn41396sCtpitUAcg4+tl0u5A66U7vfplq0SCMvl2U5cnWg/sxpZox58o4vz8jXPke5pFbGQsSzhY0HdR6Q3dlUyDpXOtwoLnBXZiffdfs5rNwxBQAOQH/41j+Exe8xwSTjUNs7klh6FmZh5ayKyqiqwx/kTkfQqingUKKeBW5mIFp4WnBaeBTEIFpwWnAU7FMQwLS6aeBTtNMCPTRpqXFGKBERWm6alIpuKQFc2aFtR2JGGPQjyYfzG46Vi7rjIOYtdyUQxhgXZQEUjUrR+IZB0g6VVSHJ6ZbO4rXuP2ZVxKi6jpOpQCc6QSRgeaax6nT5VzZsUV5I2xzfBkOwnFhw++QhlMMrdxOyA92Qx+rkG+Njp8Q2wTj177Xl2aTbT78WogYILLvpyu2+QYjpzj6zpXoXsTxU3dnE7kGQL3cp55dNi3wYYb4MKnBLovIuzO0UUV0GYVX4hdpBFJLIcRxRvI58lRSzH8gasVpvtYvDHYNGpIe4kSJQNyygGWRfxRxOv4qTdKwRwK+unuJHkl9+aSSSXHiwXZndfhgSIPLIq0iEZU56LtjBZDqdhnk3eSFv8A1bFiEbJBZVzkjrp1M23U5gg+P0j1pLWLMgBwcY1HzwWOr0Oszgj9YVxfL5OkdFUjKW0elQNhgchyz1xVlRTFFTKK7kq2OVuxyipFFIoqRRVCFAp4WhVqQLTAQLTwtKBUqpVIkiC0uKfilxQBHijFSYpMUCIiKTFSkU3FIZHioriPUpAxnYrnkGBypPmM1YxSYpSipJpgnTs1fiFgExoBVD7mBpCAgMmB5iOVPnbHlggbt7F+LESzWzbB0WZF5hWXCOmepAKj8FYHiEI7ty2AIyWJJJ+rGp22HUxvf8A+7XywMd2dvjZ38ErYXTMol6AJKWjl9D4+9b5CvNx3B7nY/JHomiiiu8wCua+1a41TW0efCiSTOvPceNCfTFvMPM5rpVcr7TXAk4jcMR4IViicnkVQRTc/ILNcfMEVlmfgy8auRpstsIzvqBDHxk+9oZlb9pOHwN8JD51Q4QmcsefX0Y/pB+2pPzrN8atgkYRjqzEIpDvkOe4tSfm0Exz6+tYzhS+DUdizFmHk2AG/eDXPgVzNMjqJeUVMopqCpkFd9HKKoqZRSKtSqtUAqLUuiljXep2SnRNkAFWETamhasxrtVJCbKjLSgVK60gWlQrI9NIRUumkK0UBERSFal00mmlQEBFNxU7LTNNAyGPAfx47tkbvPweJ/8A4PpI/FWp8XtmUBWOp1MkLtjbvI8o7EdPFDOfxbVttxMI9Lt7gki73+6LqJfh4C1YrtNAdT6yNWIXkI2xsiyg/F47vf1rz86qbOrG7idl7I8Q+lWVvKTkvAms88uo0uf2gay9aD7GL0vZPGecNw4A8lcBx8Ny1b9XTB3FMhqmFchZPpEt0X5TXU8JG3uNNNbp+Yng/dXXWbAyeQGTXGez8peCOZ+biO4cZz4kFpcD47wP+VZZ+EaYuTGdqJdeSv8AWlfwlo5LnP7Vwn5VWsl8C9MjV+1uf40drG7siMdJJGHwga2tz/lNWII8ADyAH5VOmW7YZmPQVOi0iLVhErtSOYRVqdFoValRadCHRLvVpo9qiiXer2jarSJZT0VYjXak0VYRdqpITKci00LVmVKj00mgI9NIVqbTQVpAVytN01YK00rSoCuwpmmrBWmFaVDKlzCHRlbkVINU+ML3yxsyle9j8WfvSiOUq3rqvpvmKypWsfdKwt1JGQhbb01XenJ6EAW3zrh1a3T+/dzpwPZouexS8xc3MZ5yQRTEeoO/7pR+Vdfrhvs5lMPFkXmJBcxluWw1Ff3RpXcqrA7iOa3KfGZdFvM33YJW/JCa5NZLi2jRQMBZkwNthbcRjAHziUfKumdtJCnD71l5rYXZHxELkVzuwhYIBGAzJ32EBzIdUt4upV+0BrOcb8sZzU596RWLbc1ntKuqRfV7xfk11M//AECr8a1T404eSPRpYd4G1ZOAGe5PPHMgjA65rJxJVaVck5nwOjWp0WhEqdVrto5rEValVaci1Iq0UAsK71kFXaqsK71kEWriQyqUqVVqRkpwWqFZWkSotNXGWoWWkxpkWmkK1LigrSArlaQrU5WmlaAK7LTCtWStRlaQyArVCcOY364uAw5+4JbHI9ec3L+dZQrWN4lOY47jSrMRCCAoyd4blyfl9HB+Vcerj4r+zfA/I17gMvdcStW6NdQAH9V0jB/zPXoOvOlzIsV3GwI0xzQlMctpXxg/BK9F1jp+0a5OjB9uv/Db/wD9OvP+S9aCrIVV3Yxokj6WU/WsyzXTaYsHKtpDHVyABztmuj9qLbvrK6j/ALSzuE/ajYfzrlMEYeEOuBmOdwcatpLfiDAA9BqmjOR1Ap5tmn/Y8fZhboEugJKMJ3cIPccK0iudthJ9WSR6kjqFz8MdYztAoDjb3TeNsPKaTHz+sz86zkaVpo9/kZ6joVUqRUp6JUoWu+jmGqlSKtOVKlVKKASFd6votV4kq6i00TIYVpdNS6aCtMiyuVqJlq2VqNlpDsq6aCtSlaQrRRVkJWmlamK0mmkBAVqMrVkrTCtKhlcrWOvUUrcBwWDQYGAzHPc3SrgDfOZKyxWoRArmUNnBizsSpyqueY36Vy6peH5NcL8jmfGmbvGyQW+kg6gzMGGvo3InY5I6/OvSyNkA+YBrzn2ii8Qz0lT/AJzGvQ9ifq4/7tP8orm0/f4OnJ0SyoGBB5EEH4HauJ9mCywRI43UwQsPi1lA3yXMx+R5126uJXcTwS3kcZ8Ud5dGNeXikE0sY+BN1bj4gVebhEwKfGG1rGTzkKD8LwwzSbfgY1sVkdSK33kVvzAP86wXHxq1Y3JfEWOid/JCHHoIp4vzFZvgEgeBCOWGA+CsVX9wFPQvzkidStky8qVIEp6rUirXp0cljFWpVWlVamWOlQWJClW1WmxpUyrSIbsRVpzLUiLTitFhRVK0xlqwy0wigRVZaaVqwy1GVpjIStIVqXFIRSHZCRTCtTEU0igZAVqqX0mY8gtuxz/g3B/6KvEVh+KnCXeNybQqB6/Rr3l6/WJ+Yrk1b8Pyb6feRpPHzsoOxEiEjGOU8g/gtehLJcRoDzEaA/kK8+9oFLT6RlstGF9cTzHPx8Y/OvRCjAx5CuTT8y/B05Oha5H27jFvxGVtORLbwTryw0keQVOfW1txnoWFdcrnHtdttLWdwAdnmt22ztIomXI6jVb6fx1tl/YyIvc0XGVMaMxbT3XeN0IRrXUP8Szjb/EB6Vnux1wHRwOQZXQeUbriP8whPzrSYLlgzIpZiFUxKScalAEZ1dcyW4OT/bHzNbP2PuAJyFxpkU6ceZAkhXH6sGn9qsdPL45k/f3/AIPKrxs3NVqVUp0aVOiV7J59jEjqdUpypUyJUtgMRKmVKeqU8LUNjoaFoIqTFJikMgZajYVZZaiZapMTIGWoytWCKYwpklYikxUxFNIoAhIppWpiKaRQOyArWAv5SvfbZzMEHrl7GPf/AH8g/Ca2NhWpcRlbuRyHeSOdXIhf6S4+ePonzNcGtl+1ffu51aZbtmvWsXe3tsnPFxAm/XMcbZ+Gpm/KvQdcQ7Ewd7xWLbAR7hseiFxGT+ErXb6x0y2bN8gVq3tOsDPwy50fpIkFxHjc6oGEuB6kKR862mmugYEEZBBBHmDzFdJmeVZbjTOGTHiXUnM5yEkiO5/8tB8XPnWwcGuhE6OPdic6djtEGV856kwy2iDrsfWsD2l4Y1rKYfErW1xcQBjjcJ9bbH01oYx+A5q7wqcHGCAukEdFAQFo2bPQRTFv/Zem3HJVTXX+jVbnbUWp1SsP2Pu+/tkO+qP6pwfeBQDTq/WKFCfU1sCJXrqalFNHnONOhqJUyrShaeBSbGkAFLilAp2KiyhmKMU/FGKLCiMrUbLU5FMZaaYmiuVpjLU7LTCtVZNFcrTSKnZaYRTEQEU0ipitNIpiMdxe47qGR8Z0ocDmSTsAB1OTyrTL6cR6R4iLeNueWz3WEBX7xZLIEefe+tZ/tneFFiRd2aTvNPn3WCgPo0hjX8VabNLp1YLY1IBIfFsgCqWPkVtsH++515WrneSvR36eNQv2bV7ILD+kzOcsIoUhV+eo/ez6qP311itK9k1h3Vl3hGDNIz/h5KP41utaYVUBzdsKKKK1JONe2DgYW7WQL4Ly3KE4Bxc2ykxt/tNC0iD1ArlvZ26wMFdZQ50YzrA1vo9dSm7j+My/L0j7ReCNe2MixDNxCVuLTYE99CdSgerDUv4q84XNsFm7y3IQSKJ7cHSBoJD6VA+1HIvLrob54zW7/wAlxOpez6/Ec7QltazDKPthpFBcPttqlQtKccg0e2+/RwK4JwjiJwrR+B4ZPAD9hVJkjB/VARkY55WiL9uu5cMvVuIklTIV1Bweankyn1BBB9Qa1009nF9GGeFOy4BTgKQU8CuhmSACnYpQKXFTYxuKMU/FJigBmKQipMUmKLAhZaYVqwRTGWqTFRXK1Gy1ZIqNlqrJorkU0ipytYPtfxcWVq8v2zhIV5EyPsuPhuflQ5JK2JRt0aR2j4gZruQjdY8RxbAglcYI9DK6Hy+pPzxUkXfFI4snvCkaYydpFQ4IPQxCA589VVrfVsAC2rO6lVz7+t85xtmZ9twc+Vbf7MOG/Sr152y0UAJQkY+skYsABvjGSefljYCvFp5J37PTpQidZ4daCCKONeSIqj5DGas0UV6KVGAUUUUAFcA9ovZn6PcyRouUZ2u7IdCrsPpMA/2ZCG8gspPSu/1rXb3gJvbbMQBuYG723B5MQCHibzV0LLj1B6VGSNrYqLpnC+FWKSuiqXjEmO7nUBwhyrgsDzOpYzuM5T7Vbt7NuPhHNtNmNZAZLfVlVJGxCsTuGXBHUlHJ94Vpt1ANgozDJqkRjjK6+jZ22cMpBG5Y4wFJrJz2AvUByIo4dfeyyGaVJCmEGhM4SMYJwAPMA4Jrkx5HGXyNZRUlTO1gVIK5Lwjj15wqQRTs1zAAuYnMIkVTyaE6y3LfS2M/q866rYXcc8ayQsHjdcowzuPgdweYwdwQRXoQyxyLY45Y3EsCnAUgFOpghMUmKfSYoChmKMU/FJimKhmKQin4pCKLFRERTGFTEVDczJGrPIQiKpZ2OwCgZJNVYqMZx3i0NlC0s5wo2VRuzsfdRB1Y1xTtL2juuJupKsERj3MEQ7wqTgZJyC7dNWw3OAM5MnartC/FbgsCUt0LJCDsEUglnI5a2UFjuAqqSSAAahgvVs1VY4WkmdtK6mGp9x7yd3kLpxlM+EtpyWD6OPNmk9onVixJbslhbuo8ss4ue8QRiQanGdwElQ6WAwAQVBBGR6dx7B8DFjaIh/SP9ZKeupt8fL/WtG7E9irqWSK4vjlFCkI2NRCriMeu3XyPTGK63UYIfyZWSXQUUUV0mYUUUUAFFFFAHP8AtD2BMszyREdyztL3QwrpKww5TOFZW2JBK753wSK0PjfBriAspeR9OlmRh3UgAIIdlGdY2A1KWXb7WAtd8rG8d4NFeR6JNmGTFKMa42+8p/iORGxrmnp0948miyPhnD4uL3Tr3bTXBUZIRWVScgYAIG7+HK5yjbqQCdsl2X7VtYTYlw9pNpeRo1IVCwOJ1TmAdLZUdFIPijJkxXaCxms5mV1VWQ+Jd+7IPXPPumwSGHuny0kO19Mu41aSzHkSyOcFyVUgsSVBdAQSVEiEMNsYScGW0pI7vBIrqGQqysoZWUhgwIyCCOYqUCuOdl+0NxwvCkd/ZMQe6DKzJrPhkgcYVlY58lc8tD5Sur8I4tBeJrt3WReTAbMp+66ndT6Gu6GRT4MJQcS7ijFOxSYqyBpFJin4pMUBQzFIRTyKxvGuNW9kmu4kCA+6vvO/oiDc07FRccgAkkAAEkk4AA5knoK4r7Ru2RvybazI+jKcySHUBKVI8RxyjBxgc2PIcqh7YdtrjiZ7qEGG11Y0DxGQ88OV99tvcXYYJJOKw9jbqozyGA+oNu2chW1LnqCA65x7sWtsyLzZM3SNoYu2JY2/cp6jPMLzDeLbkTqAyvIuqJkhJmO+eyvsj3zm9uVyo8MCsS+cdctuw9epJJySaxnYzszJxKQM4KWkZGcALnA0hFA2BAGMDIUeEZOpm7ZbQLEqogCooAVRsABWeKLk7ZcnSolooorqMgooooAKKKKACiiigAooooAwnajs7HfIAcLMme6kxnGeasOqHy+BG4rjXGuCT2bthCNIBeE5OFB2Kke9Hnk67qfIjQfQFUuKcLhuVCyrnByjglXQ+aMNwf49cisMuH57rkuE6OEWN2r5CHmSXjbbdtnddIOknbLKrIxB7xBu1LHE8cge0eSKbTqUISrlc52VdXeJggZTvU8hGK2ntR7OnTLwAuAc64xpfOMZaNeuMDVHv5KvOtJuGmjysqCVdWTsp8Y6sp215xuQGA+3muXyg99jZU+DcLH2l3luP6ZFHcxg4MyFYG6jc5aJjtyDA+grYbb2qcNYAyfSoP7yIkfJkJBrl3/aY6s/LTqYlyPNRIXSXfA5TOMjlUTXFuSS+hM9AyxE7+9qeKJ8/wCKfia1jnl2S8aOuj2ncJ/t+WM+B9s8s7VUuvavw1ciLvpiPup4fTJ5jPwrkREJ93U+RpCiSOQtnmAPp7c+WwzvT52i1HHiJHvFy5AxkR+IyAjJ+5zUeprR5yf0jb+Ne1W6lOi2RYCfdH6WU/AEE/knzrTLrvrh2e4csf6wudRH95lvDseUrpy2B5Usc6IukFVGCGQAENnzVVRT+KE1kOE8Ourt1W1hlcrjDnYJtgFfsxdd10A8iKxllbLUEissSoN8Z0kNqGdttiGUZG2fEqpyPdy8623sj2Pn4k/ezaorTXqLHIeU4AOjO/IAFz02GwAGz9lvZkkREl8VmcbrAP0annv974cvjXRFUAAAAADAA2AA6CtIYW95EymlwQ2NnHAixxKEjUAKo2AFT0UV1JUYhRRRQAUUUUAV7mMk8sjGOnzqt3D+XTntzwf/AKrI0UAUoYWB5YO+/wAj/qKcYXzz898n0x/OrdFAFURP0O3xO3lQIpPPy6t86tUUARQqebc6loooAKo8Q4RbXH6aKKQ4IDlV1AeQbmKvUUmr5A1LjPYC0uE0xhIG16u8WOPVg6yVyMHHi5Z+yK1S49kDb93PHn72goT8ferrFFZvDB9FrJJHHbf2QXKk/wBJQZ5nUzEeg8Aq7bexmLGJbl2BxqUJjPz1fyrqtFH6MfrD9SRp3CPZrw62wdDykcjI235KB+/NbZb26RKFjVUQclUBQPgBUtFXGEY8IltvkKKKKoQUUUUAFFFFABRRRQ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58763" y="-1905000"/>
            <a:ext cx="3067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12" descr="data:image/jpeg;base64,/9j/4AAQSkZJRgABAQAAAQABAAD/2wCEAAkGBxAPEhQUDxQPEBAUDxAUDw8UFA8PFBQUFRUWFhQUFRUYHCggGBolGxUUIj0hJiksLjAuFyAzODcsNygtLiwBCgoKDg0OGxAQGiwkICQsLC8sLCwsLCwsLCwsLC8sLCwsLCwsLC8sLCwsLCwsLCwsLCwsLCwsLCwsLCwsLCwsLP/AABEIAQkAvgMBIgACEQEDEQH/xAAcAAABBAMBAAAAAAAAAAAAAAAAAQIDBAUGBwj/xABIEAACAQMCAwUEBgYHBQkAAAABAgMABBESIQUxQQYTIlFhBzJxgRQjQlKCkTNikqGxwSRDU3ODstFyk6KzwhU0NWN1hKPh8P/EABkBAAMBAQEAAAAAAAAAAAAAAAABAgMEBf/EACgRAAICAQQCAgEEAwAAAAAAAAABAhEDBCExQSJREvCBEzJCcWHB0f/aAAwDAQACEQMRAD8A7jRRRQAUUUUAFFFFABRTXcKCWIAAJJOwAHMk1zDtf7VVTVFw0JIwyGu33iXz0L9v4khdwdwaTklyNKzpHEOIQ2yF7iSOGMc3kZUX4ZPX0rSOK+1qxjJFuk122+6r3SbfrP4iPUKRXG7++nu3Mlw8k8g5vI2AucbDOBGOWwx8CKSOyDYDljkZVF1rkfeVFUyPjqVUDfNYSzei1A3y+9sN3/Vw2kI83aS4x+RT+FYtva1xI7q1uw/Vj2/M5rCW1mo8SLH72liqqRkcyXVZ2XH6+jHXFWRMzEhJPCBjUZBL67aL1T/wDlWf6kmV8UZlfa3xNAGKWssZJAbSx5dDhl0n47fLesvwz23Kf+8WrgdXibUPyIx/xVpk/C5GRnlzICiEtrGI1yCGBe6IJILdGwBzB5vNg2rSyJKF2MgjDq2FDK2sRAJkEHeYYzzyKpTl0DijsvAfaFwy9wIp1RzjEcv1RyeQBPhJ9ATW1V5iu+EROuvTpBxiVGDKSTgKrM2ljsfCsxP6tZXs/wBreI8KOFf6VbLjXBJq8A5DGoBo/TIUHoGrRZfZDgeiKK1rsh22tOKL9U3dzgeO2fZ1xzx94eo+YFbLWqdkBRRRTAKKKKACiiigAooooAKKKKACorm4SJGeRlSNFLO7EKqqBkkk8hikurqOFC8rpHGoyzuQqgeZJ2FcL9p3btuIHuLUstorDLYIadgdiRz0g8l8xk4wMTKVDSsi9oPtBk4ixigLR2QbAXdXnI6uOi7bJ8zv7mnxDPvHkCwGQoCg4Laj7qjcazz3wOYEMcGACQCd8Ak6QBjUSRvoG2TzJwBjI05KwtmbkG94ZY+FiRtqOPdI5YHuABVw2pl5pOzVbD4IOWehGNimCeYRcHSceeZNxkx7Gr0NkSCGwAd2BAcsRjxMrZUnYHLa2H3quQwBeQGcYzgDbyHkPSpQK0hh7kRLJ6I0hUEEqHYDAeTMrY8vFkD5AVaS6kGNLFQBsF8IA8gByqMCjFarHFdGfyfstxcUnU51sfRjqH76mXiascywwOdsOEWNl9Rpwc/OsfilxT+EfQfJl+aKGQl4mZZSMYk1FiM5098mJcE58OXUDmKw8tkRpGNJH6MLoxuAD3TR6VbID/o+6bHOKWrOKVySCM8+eQGDf7QPvch67DfG1YZMD5iaRyezWZ7do2WSJjDKniWRDoxoOGOVAAweZAGnPjWLnXWPZ37RfpBW14hhLrZY5jhVlO2FYclf9zdMbA87uW8WHyDsdWpiRpGzFubKBsHHjTbmuoVir+1Gd8qQcK2wHLP2dhtk4AwRllAw6DKE3FltJnqOiue+yztk12v0W7P9KiUFXP8AXRjrnqw6+Y333NdCrsTTVoyaoKKKKYgooooAKKKKACtd7edpl4ZaPLsZT4LdD1kYHBI8lALH0XHUVsVecva52ha/ve7jyYIWMUPM6mz9a4AG5LAL8FU9amTpDSMEeK3N8zNczTzhCHdnMkuhWIXUqHwjGdwoHvD5Og4YXYDJlOo4C50so0gtgEkrg588aQc7iobC0QyKJMIqknVKJIQcAnGxwScY3OP4Vn7ZnkVlR2jtwdKxtpdz9og5TUcZwGLDHLGQa5m234m1KtynLw0o+nWGYgHwBlIIOVPiAKKoOwxsxJ3bGMpa24jUKvQAfkMAD0p0MKoML+Zxk+pPU1MBW2LG47vkxnO+AApQKUCnAVsQAFKBTgtOC0xDMUaak00ummBFpo01Npo00hFO7tBIuMlWG6OOanoR/pWAlcoDHKAMYA3IGcgjBG4UnGDzRtOMjAratNUuKWAmQjA1YIXPr0PmP9TyzWWXHas0hOtjXoLx4njmt2KyRurxuMDHPYjoDpYaTyKuu4C59A9jO1cPE4Q6ELKoAngz4kbzx1U4OD8uYIrgNpZFm8RKgOVYjBZSQOeeuFXn9xWB2OmWS0ueHz64pGicZKSIUI6EKTGxUZH2cn4YrnhkUXRq42j01RWp+zjtO3ELY9+R9Khbu7gYC56o+kcsj96npW2V1Jpq0ZtUFFFFMQUUUUAax7RuP/QLGR1OmaT6m389bg+IeqqGb8NedoyqtlwwJBEaq2kLGM6pJSM4U4YYHMDywTvftn41396sCtpitUAcg4+tl0u5A66U7vfplq0SCMvl2U5cnWg/sxpZox58o4vz8jXPke5pFbGQsSzhY0HdR6Q3dlUyDpXOtwoLnBXZiffdfs5rNwxBQAOQH/41j+Exe8xwSTjUNs7klh6FmZh5ayKyqiqwx/kTkfQqingUKKeBW5mIFp4WnBaeBTEIFpwWnAU7FMQwLS6aeBTtNMCPTRpqXFGKBERWm6alIpuKQFc2aFtR2JGGPQjyYfzG46Vi7rjIOYtdyUQxhgXZQEUjUrR+IZB0g6VVSHJ6ZbO4rXuP2ZVxKi6jpOpQCc6QSRgeaax6nT5VzZsUV5I2xzfBkOwnFhw++QhlMMrdxOyA92Qx+rkG+Njp8Q2wTj177Xl2aTbT78WogYILLvpyu2+QYjpzj6zpXoXsTxU3dnE7kGQL3cp55dNi3wYYb4MKnBLovIuzO0UUV0GYVX4hdpBFJLIcRxRvI58lRSzH8gasVpvtYvDHYNGpIe4kSJQNyygGWRfxRxOv4qTdKwRwK+unuJHkl9+aSSSXHiwXZndfhgSIPLIq0iEZU56LtjBZDqdhnk3eSFv8A1bFiEbJBZVzkjrp1M23U5gg+P0j1pLWLMgBwcY1HzwWOr0Oszgj9YVxfL5OkdFUjKW0elQNhgchyz1xVlRTFFTKK7kq2OVuxyipFFIoqRRVCFAp4WhVqQLTAQLTwtKBUqpVIkiC0uKfilxQBHijFSYpMUCIiKTFSkU3FIZHioriPUpAxnYrnkGBypPmM1YxSYpSipJpgnTs1fiFgExoBVD7mBpCAgMmB5iOVPnbHlggbt7F+LESzWzbB0WZF5hWXCOmepAKj8FYHiEI7ty2AIyWJJJ+rGp22HUxvf8A+7XywMd2dvjZ38ErYXTMol6AJKWjl9D4+9b5CvNx3B7nY/JHomiiiu8wCua+1a41TW0efCiSTOvPceNCfTFvMPM5rpVcr7TXAk4jcMR4IViicnkVQRTc/ILNcfMEVlmfgy8auRpstsIzvqBDHxk+9oZlb9pOHwN8JD51Q4QmcsefX0Y/pB+2pPzrN8atgkYRjqzEIpDvkOe4tSfm0Exz6+tYzhS+DUdizFmHk2AG/eDXPgVzNMjqJeUVMopqCpkFd9HKKoqZRSKtSqtUAqLUuiljXep2SnRNkAFWETamhasxrtVJCbKjLSgVK60gWlQrI9NIRUumkK0UBERSFal00mmlQEBFNxU7LTNNAyGPAfx47tkbvPweJ/8A4PpI/FWp8XtmUBWOp1MkLtjbvI8o7EdPFDOfxbVttxMI9Lt7gki73+6LqJfh4C1YrtNAdT6yNWIXkI2xsiyg/F47vf1rz86qbOrG7idl7I8Q+lWVvKTkvAms88uo0uf2gay9aD7GL0vZPGecNw4A8lcBx8Ny1b9XTB3FMhqmFchZPpEt0X5TXU8JG3uNNNbp+Yng/dXXWbAyeQGTXGez8peCOZ+biO4cZz4kFpcD47wP+VZZ+EaYuTGdqJdeSv8AWlfwlo5LnP7Vwn5VWsl8C9MjV+1uf40drG7siMdJJGHwga2tz/lNWII8ADyAH5VOmW7YZmPQVOi0iLVhErtSOYRVqdFoValRadCHRLvVpo9qiiXer2jarSJZT0VYjXak0VYRdqpITKci00LVmVKj00mgI9NIVqbTQVpAVytN01YK00rSoCuwpmmrBWmFaVDKlzCHRlbkVINU+ML3yxsyle9j8WfvSiOUq3rqvpvmKypWsfdKwt1JGQhbb01XenJ6EAW3zrh1a3T+/dzpwPZouexS8xc3MZ5yQRTEeoO/7pR+Vdfrhvs5lMPFkXmJBcxluWw1Ff3RpXcqrA7iOa3KfGZdFvM33YJW/JCa5NZLi2jRQMBZkwNthbcRjAHziUfKumdtJCnD71l5rYXZHxELkVzuwhYIBGAzJ32EBzIdUt4upV+0BrOcb8sZzU596RWLbc1ntKuqRfV7xfk11M//AECr8a1T404eSPRpYd4G1ZOAGe5PPHMgjA65rJxJVaVck5nwOjWp0WhEqdVrto5rEValVaci1Iq0UAsK71kFXaqsK71kEWriQyqUqVVqRkpwWqFZWkSotNXGWoWWkxpkWmkK1LigrSArlaQrU5WmlaAK7LTCtWStRlaQyArVCcOY364uAw5+4JbHI9ec3L+dZQrWN4lOY47jSrMRCCAoyd4blyfl9HB+Vcerj4r+zfA/I17gMvdcStW6NdQAH9V0jB/zPXoOvOlzIsV3GwI0xzQlMctpXxg/BK9F1jp+0a5OjB9uv/Db/wD9OvP+S9aCrIVV3Yxokj6WU/WsyzXTaYsHKtpDHVyABztmuj9qLbvrK6j/ALSzuE/ajYfzrlMEYeEOuBmOdwcatpLfiDAA9BqmjOR1Ap5tmn/Y8fZhboEugJKMJ3cIPccK0iudthJ9WSR6kjqFz8MdYztAoDjb3TeNsPKaTHz+sz86zkaVpo9/kZ6joVUqRUp6JUoWu+jmGqlSKtOVKlVKKASFd6votV4kq6i00TIYVpdNS6aCtMiyuVqJlq2VqNlpDsq6aCtSlaQrRRVkJWmlamK0mmkBAVqMrVkrTCtKhlcrWOvUUrcBwWDQYGAzHPc3SrgDfOZKyxWoRArmUNnBizsSpyqueY36Vy6peH5NcL8jmfGmbvGyQW+kg6gzMGGvo3InY5I6/OvSyNkA+YBrzn2ii8Qz0lT/AJzGvQ9ifq4/7tP8orm0/f4OnJ0SyoGBB5EEH4HauJ9mCywRI43UwQsPi1lA3yXMx+R5126uJXcTwS3kcZ8Ud5dGNeXikE0sY+BN1bj4gVebhEwKfGG1rGTzkKD8LwwzSbfgY1sVkdSK33kVvzAP86wXHxq1Y3JfEWOid/JCHHoIp4vzFZvgEgeBCOWGA+CsVX9wFPQvzkidStky8qVIEp6rUirXp0cljFWpVWlVamWOlQWJClW1WmxpUyrSIbsRVpzLUiLTitFhRVK0xlqwy0wigRVZaaVqwy1GVpjIStIVqXFIRSHZCRTCtTEU0igZAVqqX0mY8gtuxz/g3B/6KvEVh+KnCXeNybQqB6/Rr3l6/WJ+Yrk1b8Pyb6feRpPHzsoOxEiEjGOU8g/gtehLJcRoDzEaA/kK8+9oFLT6RlstGF9cTzHPx8Y/OvRCjAx5CuTT8y/B05Oha5H27jFvxGVtORLbwTryw0keQVOfW1txnoWFdcrnHtdttLWdwAdnmt22ztIomXI6jVb6fx1tl/YyIvc0XGVMaMxbT3XeN0IRrXUP8Szjb/EB6Vnux1wHRwOQZXQeUbriP8whPzrSYLlgzIpZiFUxKScalAEZ1dcyW4OT/bHzNbP2PuAJyFxpkU6ceZAkhXH6sGn9qsdPL45k/f3/AIPKrxs3NVqVUp0aVOiV7J59jEjqdUpypUyJUtgMRKmVKeqU8LUNjoaFoIqTFJikMgZajYVZZaiZapMTIGWoytWCKYwpklYikxUxFNIoAhIppWpiKaRQOyArWAv5SvfbZzMEHrl7GPf/AH8g/Ca2NhWpcRlbuRyHeSOdXIhf6S4+ePonzNcGtl+1ffu51aZbtmvWsXe3tsnPFxAm/XMcbZ+Gpm/KvQdcQ7Ewd7xWLbAR7hseiFxGT+ErXb6x0y2bN8gVq3tOsDPwy50fpIkFxHjc6oGEuB6kKR862mmugYEEZBBBHmDzFdJmeVZbjTOGTHiXUnM5yEkiO5/8tB8XPnWwcGuhE6OPdic6djtEGV856kwy2iDrsfWsD2l4Y1rKYfErW1xcQBjjcJ9bbH01oYx+A5q7wqcHGCAukEdFAQFo2bPQRTFv/Zem3HJVTXX+jVbnbUWp1SsP2Pu+/tkO+qP6pwfeBQDTq/WKFCfU1sCJXrqalFNHnONOhqJUyrShaeBSbGkAFLilAp2KiyhmKMU/FGKLCiMrUbLU5FMZaaYmiuVpjLU7LTCtVZNFcrTSKnZaYRTEQEU0ipitNIpiMdxe47qGR8Z0ocDmSTsAB1OTyrTL6cR6R4iLeNueWz3WEBX7xZLIEefe+tZ/tneFFiRd2aTvNPn3WCgPo0hjX8VabNLp1YLY1IBIfFsgCqWPkVtsH++515WrneSvR36eNQv2bV7ILD+kzOcsIoUhV+eo/ez6qP311itK9k1h3Vl3hGDNIz/h5KP41utaYVUBzdsKKKK1JONe2DgYW7WQL4Ly3KE4Bxc2ykxt/tNC0iD1ArlvZ26wMFdZQ50YzrA1vo9dSm7j+My/L0j7ReCNe2MixDNxCVuLTYE99CdSgerDUv4q84XNsFm7y3IQSKJ7cHSBoJD6VA+1HIvLrob54zW7/wAlxOpez6/Ec7QltazDKPthpFBcPttqlQtKccg0e2+/RwK4JwjiJwrR+B4ZPAD9hVJkjB/VARkY55WiL9uu5cMvVuIklTIV1Bweankyn1BBB9Qa1009nF9GGeFOy4BTgKQU8CuhmSACnYpQKXFTYxuKMU/FJigBmKQipMUmKLAhZaYVqwRTGWqTFRXK1Gy1ZIqNlqrJorkU0ipytYPtfxcWVq8v2zhIV5EyPsuPhuflQ5JK2JRt0aR2j4gZruQjdY8RxbAglcYI9DK6Hy+pPzxUkXfFI4snvCkaYydpFQ4IPQxCA589VVrfVsAC2rO6lVz7+t85xtmZ9twc+Vbf7MOG/Sr152y0UAJQkY+skYsABvjGSefljYCvFp5J37PTpQidZ4daCCKONeSIqj5DGas0UV6KVGAUUUUAFcA9ovZn6PcyRouUZ2u7IdCrsPpMA/2ZCG8gspPSu/1rXb3gJvbbMQBuYG723B5MQCHibzV0LLj1B6VGSNrYqLpnC+FWKSuiqXjEmO7nUBwhyrgsDzOpYzuM5T7Vbt7NuPhHNtNmNZAZLfVlVJGxCsTuGXBHUlHJ94Vpt1ANgozDJqkRjjK6+jZ22cMpBG5Y4wFJrJz2AvUByIo4dfeyyGaVJCmEGhM4SMYJwAPMA4Jrkx5HGXyNZRUlTO1gVIK5Lwjj15wqQRTs1zAAuYnMIkVTyaE6y3LfS2M/q866rYXcc8ayQsHjdcowzuPgdweYwdwQRXoQyxyLY45Y3EsCnAUgFOpghMUmKfSYoChmKMU/FJimKhmKQin4pCKLFRERTGFTEVDczJGrPIQiKpZ2OwCgZJNVYqMZx3i0NlC0s5wo2VRuzsfdRB1Y1xTtL2juuJupKsERj3MEQ7wqTgZJyC7dNWw3OAM5MnartC/FbgsCUt0LJCDsEUglnI5a2UFjuAqqSSAAahgvVs1VY4WkmdtK6mGp9x7yd3kLpxlM+EtpyWD6OPNmk9onVixJbslhbuo8ss4ue8QRiQanGdwElQ6WAwAQVBBGR6dx7B8DFjaIh/SP9ZKeupt8fL/WtG7E9irqWSK4vjlFCkI2NRCriMeu3XyPTGK63UYIfyZWSXQUUUV0mYUUUUAFFFFAHP8AtD2BMszyREdyztL3QwrpKww5TOFZW2JBK753wSK0PjfBriAspeR9OlmRh3UgAIIdlGdY2A1KWXb7WAtd8rG8d4NFeR6JNmGTFKMa42+8p/iORGxrmnp0948miyPhnD4uL3Tr3bTXBUZIRWVScgYAIG7+HK5yjbqQCdsl2X7VtYTYlw9pNpeRo1IVCwOJ1TmAdLZUdFIPijJkxXaCxms5mV1VWQ+Jd+7IPXPPumwSGHuny0kO19Mu41aSzHkSyOcFyVUgsSVBdAQSVEiEMNsYScGW0pI7vBIrqGQqysoZWUhgwIyCCOYqUCuOdl+0NxwvCkd/ZMQe6DKzJrPhkgcYVlY58lc8tD5Sur8I4tBeJrt3WReTAbMp+66ndT6Gu6GRT4MJQcS7ijFOxSYqyBpFJin4pMUBQzFIRTyKxvGuNW9kmu4kCA+6vvO/oiDc07FRccgAkkAAEkk4AA5knoK4r7Ru2RvybazI+jKcySHUBKVI8RxyjBxgc2PIcqh7YdtrjiZ7qEGG11Y0DxGQ88OV99tvcXYYJJOKw9jbqozyGA+oNu2chW1LnqCA65x7sWtsyLzZM3SNoYu2JY2/cp6jPMLzDeLbkTqAyvIuqJkhJmO+eyvsj3zm9uVyo8MCsS+cdctuw9epJJySaxnYzszJxKQM4KWkZGcALnA0hFA2BAGMDIUeEZOpm7ZbQLEqogCooAVRsABWeKLk7ZcnSolooorqMgooooAKKKKACiiigAooooAwnajs7HfIAcLMme6kxnGeasOqHy+BG4rjXGuCT2bthCNIBeE5OFB2Kke9Hnk67qfIjQfQFUuKcLhuVCyrnByjglXQ+aMNwf49cisMuH57rkuE6OEWN2r5CHmSXjbbdtnddIOknbLKrIxB7xBu1LHE8cge0eSKbTqUISrlc52VdXeJggZTvU8hGK2ntR7OnTLwAuAc64xpfOMZaNeuMDVHv5KvOtJuGmjysqCVdWTsp8Y6sp215xuQGA+3muXyg99jZU+DcLH2l3luP6ZFHcxg4MyFYG6jc5aJjtyDA+grYbb2qcNYAyfSoP7yIkfJkJBrl3/aY6s/LTqYlyPNRIXSXfA5TOMjlUTXFuSS+hM9AyxE7+9qeKJ8/wCKfia1jnl2S8aOuj2ncJ/t+WM+B9s8s7VUuvavw1ciLvpiPup4fTJ5jPwrkREJ93U+RpCiSOQtnmAPp7c+WwzvT52i1HHiJHvFy5AxkR+IyAjJ+5zUeprR5yf0jb+Ne1W6lOi2RYCfdH6WU/AEE/knzrTLrvrh2e4csf6wudRH95lvDseUrpy2B5Usc6IukFVGCGQAENnzVVRT+KE1kOE8Ourt1W1hlcrjDnYJtgFfsxdd10A8iKxllbLUEissSoN8Z0kNqGdttiGUZG2fEqpyPdy8623sj2Pn4k/ezaorTXqLHIeU4AOjO/IAFz02GwAGz9lvZkkREl8VmcbrAP0annv974cvjXRFUAAAAADAA2AA6CtIYW95EymlwQ2NnHAixxKEjUAKo2AFT0UV1JUYhRRRQAUUUUAV7mMk8sjGOnzqt3D+XTntzwf/AKrI0UAUoYWB5YO+/wAj/qKcYXzz898n0x/OrdFAFURP0O3xO3lQIpPPy6t86tUUARQqebc6loooAKo8Q4RbXH6aKKQ4IDlV1AeQbmKvUUmr5A1LjPYC0uE0xhIG16u8WOPVg6yVyMHHi5Z+yK1S49kDb93PHn72goT8ferrFFZvDB9FrJJHHbf2QXKk/wBJQZ5nUzEeg8Aq7bexmLGJbl2BxqUJjPz1fyrqtFH6MfrD9SRp3CPZrw62wdDykcjI235KB+/NbZb26RKFjVUQclUBQPgBUtFXGEY8IltvkKKKKoQUUUUAFFFFABRRRQ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11163" y="-1752600"/>
            <a:ext cx="3067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82" y="85725"/>
            <a:ext cx="3063266" cy="37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67576" y="460029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6000" b="1" dirty="0">
                <a:solidFill>
                  <a:srgbClr val="FF0000"/>
                </a:solidFill>
              </a:rPr>
              <a:t>喜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乐</a:t>
            </a:r>
            <a:endParaRPr lang="en-US" altLang="zh-CN" sz="6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</a:rPr>
              <a:t>腓立比书</a:t>
            </a:r>
            <a:r>
              <a:rPr lang="en-AU" altLang="zh-CN" b="1" dirty="0"/>
              <a:t> </a:t>
            </a:r>
            <a:r>
              <a:rPr lang="en-AU" altLang="zh-CN" b="1" dirty="0" smtClean="0"/>
              <a:t> </a:t>
            </a:r>
            <a:r>
              <a:rPr lang="en-AU" b="1" dirty="0" smtClean="0">
                <a:solidFill>
                  <a:schemeClr val="tx1"/>
                </a:solidFill>
              </a:rPr>
              <a:t>2:12-18</a:t>
            </a:r>
            <a:r>
              <a:rPr lang="zh-CN" altLang="en-US" b="1" dirty="0" smtClean="0">
                <a:solidFill>
                  <a:schemeClr val="tx1"/>
                </a:solidFill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50742"/>
            <a:ext cx="86409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AU" sz="3600" b="1" dirty="0"/>
              <a:t>2:12 </a:t>
            </a:r>
            <a:r>
              <a:rPr lang="en-AU" sz="3600" b="1" dirty="0" smtClean="0"/>
              <a:t> </a:t>
            </a:r>
            <a:r>
              <a:rPr lang="zh-CN" altLang="en-US" sz="3600" b="1" dirty="0" smtClean="0"/>
              <a:t>这</a:t>
            </a:r>
            <a:r>
              <a:rPr lang="zh-CN" altLang="en-US" sz="3600" b="1" dirty="0"/>
              <a:t>样看来，我亲爱的弟兄，你们既是常顺服的，不但我在你们那里，就是如今不在你们那里，更是顺服的，就当恐惧战兢，作成你们得救的工夫。</a:t>
            </a:r>
            <a:endParaRPr lang="en-AU" sz="3600" b="1" dirty="0"/>
          </a:p>
          <a:p>
            <a:pPr>
              <a:spcAft>
                <a:spcPts val="2400"/>
              </a:spcAft>
            </a:pPr>
            <a:r>
              <a:rPr lang="en-AU" sz="3600" b="1" dirty="0"/>
              <a:t>2:13 </a:t>
            </a:r>
            <a:r>
              <a:rPr lang="zh-CN" altLang="en-US" sz="3600" b="1" dirty="0"/>
              <a:t>因为你们立志行事，都是　神在你们心里运行，为要成就他的美意</a:t>
            </a:r>
            <a:r>
              <a:rPr lang="zh-CN" altLang="en-US" sz="3600" b="1" dirty="0" smtClean="0"/>
              <a:t>。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6394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0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</a:rPr>
              <a:t>腓立比书</a:t>
            </a:r>
            <a:r>
              <a:rPr lang="en-AU" altLang="zh-CN" b="1" dirty="0"/>
              <a:t> </a:t>
            </a:r>
            <a:r>
              <a:rPr lang="en-AU" altLang="zh-CN" b="1" dirty="0" smtClean="0"/>
              <a:t> </a:t>
            </a:r>
            <a:r>
              <a:rPr lang="en-AU" b="1" dirty="0" smtClean="0">
                <a:solidFill>
                  <a:schemeClr val="tx1"/>
                </a:solidFill>
              </a:rPr>
              <a:t>2:12-18</a:t>
            </a:r>
            <a:r>
              <a:rPr lang="zh-CN" altLang="en-US" b="1" dirty="0" smtClean="0">
                <a:solidFill>
                  <a:schemeClr val="tx1"/>
                </a:solidFill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AU" sz="3600" b="1" dirty="0" smtClean="0"/>
              <a:t>2:14 </a:t>
            </a:r>
            <a:r>
              <a:rPr lang="zh-CN" altLang="en-US" sz="3600" b="1" dirty="0" smtClean="0"/>
              <a:t>凡所行的，都不要发怨言，起争论，</a:t>
            </a:r>
            <a:endParaRPr lang="en-AU" sz="3600" b="1" dirty="0" smtClean="0"/>
          </a:p>
          <a:p>
            <a:pPr>
              <a:spcAft>
                <a:spcPts val="2400"/>
              </a:spcAft>
            </a:pPr>
            <a:r>
              <a:rPr lang="en-AU" sz="3600" b="1" dirty="0" smtClean="0"/>
              <a:t>2:15 </a:t>
            </a:r>
            <a:r>
              <a:rPr lang="zh-CN" altLang="en-US" sz="3600" b="1" dirty="0" smtClean="0"/>
              <a:t>使你们无可指摘，诚实无伪，在这弯曲悖谬的世代，作　神无瑕疵的儿女。你们显在这世代中，好像明光照耀，</a:t>
            </a:r>
            <a:endParaRPr lang="en-AU" sz="3600" b="1" dirty="0" smtClean="0"/>
          </a:p>
          <a:p>
            <a:pPr>
              <a:spcAft>
                <a:spcPts val="2400"/>
              </a:spcAft>
            </a:pPr>
            <a:r>
              <a:rPr lang="en-AU" sz="3600" b="1" dirty="0" smtClean="0"/>
              <a:t>2:16 </a:t>
            </a:r>
            <a:r>
              <a:rPr lang="zh-CN" altLang="en-US" sz="3600" b="1" dirty="0"/>
              <a:t>将生命的道表明出来，叫我在基督的日子，好夸我没有空跑，也没有徒劳</a:t>
            </a:r>
            <a:r>
              <a:rPr lang="zh-CN" altLang="en-US" sz="3600" b="1" dirty="0" smtClean="0"/>
              <a:t>。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38968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</a:rPr>
              <a:t>腓立比书</a:t>
            </a:r>
            <a:r>
              <a:rPr lang="en-AU" altLang="zh-CN" b="1" dirty="0"/>
              <a:t> </a:t>
            </a:r>
            <a:r>
              <a:rPr lang="en-AU" altLang="zh-CN" b="1" dirty="0" smtClean="0"/>
              <a:t> </a:t>
            </a:r>
            <a:r>
              <a:rPr lang="en-AU" b="1" dirty="0" smtClean="0">
                <a:solidFill>
                  <a:schemeClr val="tx1"/>
                </a:solidFill>
              </a:rPr>
              <a:t>2:12-18</a:t>
            </a:r>
            <a:r>
              <a:rPr lang="zh-CN" altLang="en-US" b="1" dirty="0" smtClean="0">
                <a:solidFill>
                  <a:schemeClr val="tx1"/>
                </a:solidFill>
              </a:rPr>
              <a:t>（</a:t>
            </a:r>
            <a:r>
              <a:rPr lang="en-US" altLang="zh-CN" b="1" dirty="0"/>
              <a:t>3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64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 smtClean="0"/>
              <a:t>2:17 </a:t>
            </a:r>
            <a:r>
              <a:rPr lang="zh-CN" altLang="en-US" sz="3600" b="1" dirty="0"/>
              <a:t>我以你们的信心为供献的祭物。我若被浇奠在其上，也是喜乐。并且与你们众人一同喜乐。</a:t>
            </a:r>
            <a:endParaRPr lang="en-AU" sz="3600" b="1" dirty="0"/>
          </a:p>
          <a:p>
            <a:pPr>
              <a:spcAft>
                <a:spcPts val="1200"/>
              </a:spcAft>
            </a:pPr>
            <a:r>
              <a:rPr lang="en-AU" sz="3600" b="1" dirty="0"/>
              <a:t>2:18 </a:t>
            </a:r>
            <a:r>
              <a:rPr lang="zh-CN" altLang="en-US" sz="3600" b="1" dirty="0"/>
              <a:t>你们也要照样喜乐，并且与我一同喜乐。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0583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/>
              <a:t>好像明光照耀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66967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3600" b="1" dirty="0" smtClean="0"/>
              <a:t>I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基督徒的定位</a:t>
            </a:r>
            <a:r>
              <a:rPr lang="en-AU" sz="3600" b="1" dirty="0"/>
              <a:t> </a:t>
            </a:r>
            <a:endParaRPr lang="en-AU" sz="3600" b="1" dirty="0" smtClean="0"/>
          </a:p>
          <a:p>
            <a:pPr lvl="0">
              <a:spcAft>
                <a:spcPts val="1200"/>
              </a:spcAft>
            </a:pPr>
            <a:r>
              <a:rPr lang="en-US" altLang="zh-CN" sz="3600" b="1" dirty="0" smtClean="0"/>
              <a:t>II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基督徒的顺服</a:t>
            </a:r>
            <a:r>
              <a:rPr lang="en-AU" sz="3600" b="1" dirty="0"/>
              <a:t>  </a:t>
            </a:r>
            <a:r>
              <a:rPr lang="zh-CN" altLang="en-US" sz="3600" b="1" dirty="0" smtClean="0"/>
              <a:t>（</a:t>
            </a:r>
            <a:r>
              <a:rPr lang="en-AU" sz="3600" b="1" dirty="0" smtClean="0"/>
              <a:t>v12-13</a:t>
            </a:r>
            <a:r>
              <a:rPr lang="zh-CN" altLang="en-US" sz="3600" b="1" dirty="0" smtClean="0"/>
              <a:t>）</a:t>
            </a:r>
            <a:endParaRPr lang="en-AU" sz="3600" dirty="0"/>
          </a:p>
          <a:p>
            <a:pPr lvl="0">
              <a:spcAft>
                <a:spcPts val="1200"/>
              </a:spcAft>
            </a:pPr>
            <a:r>
              <a:rPr lang="en-US" sz="3600" b="1" dirty="0" smtClean="0"/>
              <a:t>III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基督徒的行</a:t>
            </a:r>
            <a:r>
              <a:rPr lang="zh-CN" altLang="en-US" sz="3600" b="1" dirty="0" smtClean="0"/>
              <a:t>为 （</a:t>
            </a:r>
            <a:r>
              <a:rPr lang="en-AU" sz="3600" b="1" dirty="0" smtClean="0"/>
              <a:t>v14-16</a:t>
            </a:r>
            <a:r>
              <a:rPr lang="zh-CN" altLang="en-US" sz="3600" b="1" dirty="0" smtClean="0"/>
              <a:t>）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US" altLang="zh-CN" sz="3600" b="1" dirty="0" smtClean="0"/>
              <a:t>IV</a:t>
            </a:r>
            <a:r>
              <a:rPr lang="zh-CN" altLang="en-US" sz="3600" b="1" dirty="0" smtClean="0"/>
              <a:t>、</a:t>
            </a:r>
            <a:r>
              <a:rPr lang="zh-CN" altLang="en-US" sz="3600" b="1" dirty="0"/>
              <a:t>基督徒的奖</a:t>
            </a:r>
            <a:r>
              <a:rPr lang="zh-CN" altLang="en-US" sz="3600" b="1" dirty="0" smtClean="0"/>
              <a:t>赏（</a:t>
            </a:r>
            <a:r>
              <a:rPr lang="en-US" altLang="zh-CN" sz="3600" b="1" dirty="0"/>
              <a:t>v</a:t>
            </a:r>
            <a:r>
              <a:rPr lang="en-US" altLang="zh-CN" sz="3600" b="1" dirty="0" smtClean="0"/>
              <a:t>17-18</a:t>
            </a:r>
            <a:r>
              <a:rPr lang="zh-CN" altLang="en-US" sz="3600" b="1" dirty="0" smtClean="0"/>
              <a:t>）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7051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I</a:t>
            </a:r>
            <a:r>
              <a:rPr lang="zh-CN" altLang="en-US" b="1" dirty="0" smtClean="0"/>
              <a:t>、基督徒的定位</a:t>
            </a:r>
            <a:r>
              <a:rPr lang="en-AU" b="1" dirty="0" smtClean="0"/>
              <a:t>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45701" y="1484784"/>
            <a:ext cx="7056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/>
              <a:t>我们基督徒不是那</a:t>
            </a:r>
            <a:r>
              <a:rPr lang="zh-CN" altLang="en-US" sz="3600" b="1" dirty="0" smtClean="0"/>
              <a:t>光；</a:t>
            </a:r>
            <a:endParaRPr lang="en-US" altLang="zh-CN" sz="3600" b="1" dirty="0" smtClean="0"/>
          </a:p>
          <a:p>
            <a:pPr lvl="0">
              <a:spcAft>
                <a:spcPts val="1200"/>
              </a:spcAft>
            </a:pPr>
            <a:r>
              <a:rPr lang="zh-CN" altLang="en-US" sz="3600" b="1" dirty="0" smtClean="0"/>
              <a:t>基</a:t>
            </a:r>
            <a:r>
              <a:rPr lang="zh-CN" altLang="en-US" sz="3600" b="1" dirty="0"/>
              <a:t>督耶稣才是那光和那光的源头</a:t>
            </a:r>
            <a:r>
              <a:rPr lang="zh-CN" altLang="en-US" sz="3600" b="1" dirty="0" smtClean="0"/>
              <a:t>！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092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" y="0"/>
            <a:ext cx="6324377" cy="479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290.photobucket.com/albums/ll279/Gefitinib/solar%20eclipse/eclipse-0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743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I</a:t>
            </a:r>
            <a:r>
              <a:rPr lang="zh-CN" altLang="en-US" b="1" dirty="0" smtClean="0"/>
              <a:t>、基督徒的定位</a:t>
            </a:r>
            <a:r>
              <a:rPr lang="en-AU" b="1" dirty="0" smtClean="0"/>
              <a:t>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47683" y="1484784"/>
            <a:ext cx="7056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/>
              <a:t>我们基督徒不是那</a:t>
            </a:r>
            <a:r>
              <a:rPr lang="zh-CN" altLang="en-US" sz="3600" b="1" dirty="0" smtClean="0"/>
              <a:t>光；</a:t>
            </a:r>
            <a:endParaRPr lang="en-US" altLang="zh-CN" sz="3600" b="1" dirty="0" smtClean="0"/>
          </a:p>
          <a:p>
            <a:pPr lvl="0">
              <a:spcAft>
                <a:spcPts val="1200"/>
              </a:spcAft>
            </a:pPr>
            <a:r>
              <a:rPr lang="zh-CN" altLang="en-US" sz="3600" b="1" dirty="0" smtClean="0"/>
              <a:t>基</a:t>
            </a:r>
            <a:r>
              <a:rPr lang="zh-CN" altLang="en-US" sz="3600" b="1" dirty="0"/>
              <a:t>督耶稣才是那光和那光的源头</a:t>
            </a:r>
            <a:r>
              <a:rPr lang="zh-CN" altLang="en-US" sz="3600" b="1" dirty="0" smtClean="0"/>
              <a:t>！</a:t>
            </a:r>
            <a:endParaRPr lang="en-US" altLang="zh-CN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472" y="32629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/>
              <a:t>承认</a:t>
            </a:r>
            <a:r>
              <a:rPr lang="zh-CN" altLang="en-US" sz="3600" b="1" dirty="0" smtClean="0"/>
              <a:t>这点</a:t>
            </a:r>
            <a:r>
              <a:rPr lang="zh-CN" altLang="en-US" sz="3600" b="1" dirty="0"/>
              <a:t>是我们一切事奉的前提</a:t>
            </a:r>
            <a:endParaRPr lang="en-US" altLang="zh-CN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0912" y="4437112"/>
            <a:ext cx="7905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3600" b="1" dirty="0"/>
              <a:t>太</a:t>
            </a:r>
            <a:r>
              <a:rPr lang="en-AU" sz="3600" b="1" dirty="0"/>
              <a:t>5:16 </a:t>
            </a:r>
            <a:r>
              <a:rPr lang="zh-CN" altLang="en-US" sz="3600" b="1" dirty="0"/>
              <a:t>你们的光也当这样照在人前，叫他们看见你们的好行为，便将荣耀归给你们在天上的父。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2842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1373</Words>
  <Application>Microsoft Office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好像明光照耀</vt:lpstr>
      <vt:lpstr>PowerPoint Presentation</vt:lpstr>
      <vt:lpstr>腓立比书  2:12-18（1）</vt:lpstr>
      <vt:lpstr>腓立比书  2:12-18（2）</vt:lpstr>
      <vt:lpstr>腓立比书  2:12-18（3）</vt:lpstr>
      <vt:lpstr>好像明光照耀</vt:lpstr>
      <vt:lpstr>I、基督徒的定位 </vt:lpstr>
      <vt:lpstr>PowerPoint Presentation</vt:lpstr>
      <vt:lpstr>I、基督徒的定位 </vt:lpstr>
      <vt:lpstr>II、基督徒的顺服  （v12-13）</vt:lpstr>
      <vt:lpstr>II、基督徒的顺服  （v12-13）</vt:lpstr>
      <vt:lpstr>II、基督徒的顺服  （v12-13）</vt:lpstr>
      <vt:lpstr>II、基督徒的顺服  （v12-13）</vt:lpstr>
      <vt:lpstr>II、基督徒的顺服  （v12-13）</vt:lpstr>
      <vt:lpstr>II、基督徒的顺服  （v12-13）</vt:lpstr>
      <vt:lpstr>III、基督徒的行为 （v14-16）</vt:lpstr>
      <vt:lpstr>III、基督徒的行为 （v14-16）</vt:lpstr>
      <vt:lpstr>III、基督徒的行为 （v14-16）</vt:lpstr>
      <vt:lpstr>III、基督徒的行为 （v14-16）</vt:lpstr>
      <vt:lpstr>IV、基督徒的奖赏（v17-18）</vt:lpstr>
      <vt:lpstr>IV、基督徒的奖赏（v17-18）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好像明光照耀</dc:title>
  <dc:creator>gordon</dc:creator>
  <cp:lastModifiedBy>gordon</cp:lastModifiedBy>
  <cp:revision>8</cp:revision>
  <dcterms:created xsi:type="dcterms:W3CDTF">2015-01-28T08:33:26Z</dcterms:created>
  <dcterms:modified xsi:type="dcterms:W3CDTF">2015-02-07T08:16:03Z</dcterms:modified>
</cp:coreProperties>
</file>