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4" r:id="rId1"/>
  </p:sldMasterIdLst>
  <p:notesMasterIdLst>
    <p:notesMasterId r:id="rId11"/>
  </p:notes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 horzBarState="maximized">
    <p:restoredLeft sz="15000" autoAdjust="0"/>
    <p:restoredTop sz="94660" autoAdjust="0"/>
  </p:normalViewPr>
  <p:slideViewPr>
    <p:cSldViewPr snapToGrid="0">
      <p:cViewPr>
        <p:scale>
          <a:sx n="50" d="100"/>
          <a:sy n="50" d="100"/>
        </p:scale>
        <p:origin x="1038" y="-14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1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D3DC5-AB94-4A60-BB44-259B7852463E}" type="datetimeFigureOut">
              <a:rPr lang="zh-CN" altLang="en-US" smtClean="0"/>
              <a:pPr/>
              <a:t>2015/4/13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3213A-F677-4E3B-9406-5CF248F58A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2393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zh-CN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443E023A-88EA-477B-A94B-DFDA4D46D1D8}" type="slidenum">
              <a:rPr lang="en-AU" altLang="zh-CN">
                <a:solidFill>
                  <a:prstClr val="black"/>
                </a:solidFill>
              </a:rPr>
              <a:pPr eaLnBrk="1" hangingPunct="1"/>
              <a:t>1</a:t>
            </a:fld>
            <a:endParaRPr lang="en-AU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b="1" smtClean="0"/>
              <a:t>引言：</a:t>
            </a:r>
            <a:r>
              <a:rPr lang="zh-TW" altLang="en-US" smtClean="0"/>
              <a:t>我們傳福音時很常引用</a:t>
            </a:r>
            <a:r>
              <a:rPr lang="zh-TW" altLang="en-US" b="1" smtClean="0"/>
              <a:t>馬太福音</a:t>
            </a:r>
            <a:r>
              <a:rPr lang="en-AU" altLang="zh-CN" b="1" smtClean="0"/>
              <a:t>11:28</a:t>
            </a:r>
            <a:r>
              <a:rPr lang="zh-TW" altLang="en-US" smtClean="0"/>
              <a:t>「凡勞苦擔重擔的人可以到我這裏來，我就使你們得安息。」可是來到耶穌這裡就能得安息嗎？到耶穌這裡來的人要如何得安息？注意耶穌接著說什麼？「我心裏柔和謙卑，你們當負我的軛，學我的樣式；這樣，你們心裏就必得享安息。因為我的軛是容易的，我的擔子是輕省的。（</a:t>
            </a:r>
            <a:r>
              <a:rPr lang="zh-TW" altLang="en-US" b="1" smtClean="0"/>
              <a:t>馬太福音</a:t>
            </a:r>
            <a:r>
              <a:rPr lang="en-AU" altLang="zh-CN" b="1" smtClean="0"/>
              <a:t>11:29-30</a:t>
            </a:r>
            <a:r>
              <a:rPr lang="zh-TW" altLang="en-US" b="1" smtClean="0"/>
              <a:t>）</a:t>
            </a:r>
            <a:r>
              <a:rPr lang="zh-TW" altLang="en-US" smtClean="0"/>
              <a:t>」耶穌告訴我們得安息的秘訣是要經過一道大手術：換心手術！我們必須把原來剛硬驕傲的心換成柔和謙卑的心！</a:t>
            </a:r>
            <a:endParaRPr lang="en-AU" altLang="zh-CN" b="1" smtClean="0"/>
          </a:p>
          <a:p>
            <a:pPr>
              <a:spcBef>
                <a:spcPct val="0"/>
              </a:spcBef>
            </a:pPr>
            <a:r>
              <a:rPr lang="zh-TW" altLang="en-US" smtClean="0"/>
              <a:t>幾年前懷恩堂有一位鄭弟兄覺得爬坡氣喘如牛，幾乎走幾步就要停下來休息，我帶他去看黃長老，黃長老細心診斷，要他立住院檢查，結果發現情況嚴重，但因鄭弟兄從台灣被派來來澳洲擔任銀行經理不到一年，住院保險福利要一年才生效，因此他決定回台治療，台大醫院發現需要換心，不換心就是死路一條。他昏迷了好幾天，靠著心肺機活著，等候身體恢復一定的體力，以及合適的捐贈心臟才能進行換心。感謝主垂聽我們的禱告，鄭弟兄經過換心手術，醒過來了。漸漸康復了。他說在昏迷中他作了一個非常清楚的夢：耶穌的軍隊和撒但的軍隊交戰，雙方騎馬作戰，他也穿著全副軍裝打仗，在激烈的戰爭中他跌入黑暗深坑，但耶穌一把抓住他，把他拉出深坑，救了他的命。</a:t>
            </a:r>
            <a:endParaRPr lang="en-US" altLang="zh-TW" b="1" smtClean="0"/>
          </a:p>
          <a:p>
            <a:pPr>
              <a:spcBef>
                <a:spcPct val="0"/>
              </a:spcBef>
            </a:pPr>
            <a:r>
              <a:rPr lang="zh-TW" altLang="en-US" smtClean="0"/>
              <a:t>一切的果效由心發出，心裡不得安息，晚上家裡環境怎樣安靜，仍然翻來覆去睡不著覺。耶穌的心是柔和謙卑，從耶穌基督的心發出的果效就是主所背負的軛（指服事人），主的樣式（愛神順服，愛人捨己）。基督聖徒們要同心，不是聖徒們先嘗試找出多數人的意見，而是眾聖徒先願意以基督的心為心，這樣的同心，基礎是穩固的，果效也最大。背負主的軛，其實是與主同負一軛，也是與教會眾聖徒同負一軛，你想這樣的軛是沉重還是輕省</a:t>
            </a:r>
            <a:r>
              <a:rPr lang="en-AU" altLang="zh-CN" smtClean="0"/>
              <a:t>? </a:t>
            </a:r>
            <a:r>
              <a:rPr lang="zh-TW" altLang="en-US" smtClean="0"/>
              <a:t>“若有人在基督裡，就應照著主所行的去行”，眾聖徒都學習基督的樣式，服事人，愛人如己，捨己，這樣的教會群體就彰顯基督的生命，見證基督是教會的頭，教會是基督的身體。眾聖徒珍惜基督裡的合一，自然會有基督的心，也自然會同心。</a:t>
            </a:r>
            <a:endParaRPr lang="en-AU" altLang="zh-CN" b="1" smtClean="0"/>
          </a:p>
          <a:p>
            <a:pPr>
              <a:spcBef>
                <a:spcPct val="0"/>
              </a:spcBef>
            </a:pPr>
            <a:endParaRPr lang="en-US" altLang="zh-TW" b="1" smtClean="0"/>
          </a:p>
          <a:p>
            <a:pPr>
              <a:spcBef>
                <a:spcPct val="0"/>
              </a:spcBef>
            </a:pPr>
            <a:r>
              <a:rPr lang="zh-TW" altLang="en-US" b="1" smtClean="0"/>
              <a:t>本文：</a:t>
            </a:r>
            <a:endParaRPr lang="en-AU" altLang="zh-CN" b="1" smtClean="0"/>
          </a:p>
          <a:p>
            <a:pPr>
              <a:spcBef>
                <a:spcPct val="0"/>
              </a:spcBef>
            </a:pPr>
            <a:r>
              <a:rPr lang="zh-TW" altLang="en-US" b="1" smtClean="0"/>
              <a:t>耶穌基督為什麽要我們換心，換成基督的心？</a:t>
            </a:r>
            <a:r>
              <a:rPr lang="zh-TW" altLang="en-US" smtClean="0"/>
              <a:t>舊的心難道不可以修正一下就好，好像有人裝心律器調整一下就可以了？記得鄭弟兄康復後述說心律器無法應付心臟嚴重的不規律，電池幾天就用完了。更辛苦的事每次心律嚴重不規律時，心律器就發出強大電流，鄭弟兄痛得就像有人狠狠地踹他一腳。箴言</a:t>
            </a:r>
            <a:r>
              <a:rPr lang="en-AU" altLang="zh-CN" smtClean="0"/>
              <a:t>4:23</a:t>
            </a:r>
            <a:r>
              <a:rPr lang="en-AU" altLang="zh-CN" b="1" smtClean="0"/>
              <a:t> </a:t>
            </a:r>
            <a:r>
              <a:rPr lang="zh-TW" altLang="en-US" b="1" smtClean="0"/>
              <a:t>「</a:t>
            </a:r>
            <a:r>
              <a:rPr lang="zh-TW" altLang="en-US" smtClean="0"/>
              <a:t>你要保守你心，勝過保守一切， 因為一生的果效是由心發出。」耶穌為了徹底醫治我們，他宣告舊的心必須換掉，舊的心與基督</a:t>
            </a:r>
            <a:r>
              <a:rPr lang="zh-TW" altLang="en-US" b="1" smtClean="0"/>
              <a:t>柔和謙卑</a:t>
            </a:r>
            <a:r>
              <a:rPr lang="zh-TW" altLang="en-US" smtClean="0"/>
              <a:t>的心完全相反，是</a:t>
            </a:r>
            <a:r>
              <a:rPr lang="zh-TW" altLang="en-US" b="1" smtClean="0"/>
              <a:t>剛硬驕傲</a:t>
            </a:r>
            <a:r>
              <a:rPr lang="zh-TW" altLang="en-US" smtClean="0"/>
              <a:t>的心。</a:t>
            </a:r>
            <a:endParaRPr lang="en-AU" altLang="zh-CN" b="1" smtClean="0"/>
          </a:p>
          <a:p>
            <a:pPr>
              <a:spcBef>
                <a:spcPct val="0"/>
              </a:spcBef>
            </a:pPr>
            <a:r>
              <a:rPr lang="zh-TW" altLang="en-US" smtClean="0"/>
              <a:t>驕傲例子：亞當夏娃</a:t>
            </a:r>
            <a:endParaRPr lang="en-AU" altLang="zh-CN" b="1" smtClean="0"/>
          </a:p>
          <a:p>
            <a:pPr>
              <a:spcBef>
                <a:spcPct val="0"/>
              </a:spcBef>
            </a:pPr>
            <a:r>
              <a:rPr lang="zh-TW" altLang="en-US" smtClean="0"/>
              <a:t>剛硬例子：埃及法老王 他的心</a:t>
            </a:r>
            <a:r>
              <a:rPr lang="zh-TW" altLang="en-US" b="1" smtClean="0"/>
              <a:t>剛硬</a:t>
            </a:r>
            <a:r>
              <a:rPr lang="zh-TW" altLang="en-US" smtClean="0"/>
              <a:t>。</a:t>
            </a:r>
            <a:endParaRPr lang="en-AU" altLang="zh-CN" b="1" smtClean="0"/>
          </a:p>
          <a:p>
            <a:pPr>
              <a:spcBef>
                <a:spcPct val="0"/>
              </a:spcBef>
            </a:pPr>
            <a:r>
              <a:rPr lang="zh-TW" altLang="en-US" smtClean="0"/>
              <a:t>驕傲剛硬受騙的例子：</a:t>
            </a:r>
            <a:r>
              <a:rPr lang="en-AU" altLang="zh-CN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AU" altLang="zh-CN" b="1" smtClean="0"/>
          </a:p>
          <a:p>
            <a:pPr>
              <a:spcBef>
                <a:spcPct val="0"/>
              </a:spcBef>
            </a:pPr>
            <a:endParaRPr lang="en-AU" altLang="zh-CN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6D42FEA-7936-40CB-ADA1-756AB159B117}" type="slidenum">
              <a:rPr lang="en-AU" altLang="zh-CN"/>
              <a:pPr eaLnBrk="1" hangingPunct="1"/>
              <a:t>2</a:t>
            </a:fld>
            <a:endParaRPr lang="en-AU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en-US" smtClean="0"/>
              <a:t>詩篇</a:t>
            </a:r>
            <a:r>
              <a:rPr lang="en-US" altLang="zh-CN" smtClean="0"/>
              <a:t>37</a:t>
            </a:r>
            <a:r>
              <a:rPr lang="zh-CN" altLang="en-US" smtClean="0"/>
              <a:t>篇 義人和惡人的結局</a:t>
            </a:r>
            <a:endParaRPr lang="en-US" altLang="zh-CN" smtClean="0"/>
          </a:p>
          <a:p>
            <a:pPr>
              <a:spcBef>
                <a:spcPct val="0"/>
              </a:spcBef>
            </a:pPr>
            <a:endParaRPr lang="en-AU" altLang="zh-CN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36BF4FA1-9AB9-4702-A9CA-DEAD5C31AE5E}" type="slidenum">
              <a:rPr lang="en-AU" altLang="zh-CN"/>
              <a:pPr eaLnBrk="1" hangingPunct="1"/>
              <a:t>3</a:t>
            </a:fld>
            <a:endParaRPr lang="en-AU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/>
              <a:t>彼得前書</a:t>
            </a:r>
            <a:r>
              <a:rPr lang="en-AU" altLang="zh-CN" smtClean="0"/>
              <a:t>3:8-12</a:t>
            </a:r>
            <a:r>
              <a:rPr lang="zh-TW" altLang="en-US" smtClean="0"/>
              <a:t>詳細描述如何得到這兩個應許。</a:t>
            </a:r>
            <a:endParaRPr lang="en-AU" altLang="zh-CN" b="1" smtClean="0"/>
          </a:p>
          <a:p>
            <a:pPr>
              <a:spcBef>
                <a:spcPct val="0"/>
              </a:spcBef>
            </a:pPr>
            <a:endParaRPr lang="en-AU" altLang="zh-CN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00BE6485-3080-465B-A808-8FB154B45F13}" type="slidenum">
              <a:rPr lang="en-AU" altLang="zh-CN"/>
              <a:pPr eaLnBrk="1" hangingPunct="1"/>
              <a:t>4</a:t>
            </a:fld>
            <a:endParaRPr lang="en-AU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B29C8-EE5C-40E8-ADE6-046155850361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3B943-E2B7-4DCE-A11E-AEC451D8339B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4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50FB-8913-4D94-9FEB-07317E6A1D2D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87392-1F24-4935-92D0-FF24B0E38E3C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51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7B72D-3284-43EB-A9CF-4E33A9DA5621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10B71-1C7D-446E-9DF8-51EBA378E8E7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1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C5003-9BEB-49C2-B444-F1580F5F59D6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0566A-9DF8-449B-BB33-1907B31F659B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69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66FF5-8E86-4468-8CB2-0134B83CA1A3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C361A-9709-46FE-A24A-A6CFCD63865B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62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2AD22-4429-40E0-8BFA-EFE2B37176D4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5F97-3357-4529-99E7-89C9109344F0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45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252C9-C493-469A-AEB4-76DF612061D5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EA367-B60B-455A-B842-DADBC995BAEC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44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B5C9F-61D5-4C51-96FF-F2E94150149E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B2F10-C604-4409-A4A2-7BCAD6251F13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77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ABA5E-DFAB-466D-AF85-1AAAEFFFA161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AA1C7-511A-4A4B-B957-FF20478831C6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79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4CBB7-4D46-45E2-BB8A-A64354B64B05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3D10A-7043-4895-82A5-212D0CBE8F05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55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00DA7-569A-448C-86CB-86AE8BC92D2F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0399-E0DF-418B-82F3-1E836E7575A9}" type="slidenum">
              <a:rPr lang="en-A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7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9689A38B-D0A8-4A81-83DE-6AD880E1F56C}" type="datetimeFigureOut">
              <a:rPr lang="en-AU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13/04/2015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CF83F6E4-7C01-481B-A8C7-7EC2D76A75E4}" type="slidenum">
              <a:rPr lang="en-AU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24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52" y="1916116"/>
            <a:ext cx="11233149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8000" b="1" dirty="0" smtClean="0">
                <a:solidFill>
                  <a:srgbClr val="0000FF"/>
                </a:solidFill>
              </a:rPr>
              <a:t>基督心  聖徒心</a:t>
            </a:r>
            <a:r>
              <a:rPr lang="en-AU" b="1" dirty="0" smtClean="0"/>
              <a:t/>
            </a:r>
            <a:br>
              <a:rPr lang="en-AU" b="1" dirty="0" smtClean="0"/>
            </a:br>
            <a:endParaRPr lang="en-AU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4800" b="1" dirty="0" smtClean="0">
                <a:solidFill>
                  <a:schemeClr val="tx1"/>
                </a:solidFill>
              </a:rPr>
              <a:t>馬太福音</a:t>
            </a:r>
            <a:r>
              <a:rPr lang="en-AU" altLang="en-US" sz="4800" b="1" dirty="0" smtClean="0">
                <a:solidFill>
                  <a:schemeClr val="tx1"/>
                </a:solidFill>
              </a:rPr>
              <a:t>11:29-30</a:t>
            </a:r>
          </a:p>
          <a:p>
            <a:pPr eaLnBrk="1" hangingPunct="1"/>
            <a:r>
              <a:rPr lang="zh-TW" altLang="en-US" sz="4800" b="1" dirty="0" smtClean="0">
                <a:solidFill>
                  <a:schemeClr val="tx1"/>
                </a:solidFill>
              </a:rPr>
              <a:t>彼得前書</a:t>
            </a:r>
            <a:r>
              <a:rPr lang="en-AU" altLang="en-US" sz="4800" b="1" dirty="0" smtClean="0">
                <a:solidFill>
                  <a:schemeClr val="tx1"/>
                </a:solidFill>
              </a:rPr>
              <a:t>3:8-12</a:t>
            </a:r>
            <a:endParaRPr lang="en-AU" altLang="en-US" sz="4800" dirty="0" smtClean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068" y="169130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smtClean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Franklin Gothic Medium"/>
                <a:ea typeface="隶书"/>
                <a:cs typeface="+mj-cs"/>
              </a:rPr>
              <a:t>證道</a:t>
            </a:r>
            <a:endParaRPr kumimoji="0" lang="en-AU" sz="5400" b="0" i="0" u="none" strike="noStrike" kern="1200" cap="none" spc="0" normalizeH="0" baseline="0" noProof="0" dirty="0">
              <a:ln>
                <a:noFill/>
              </a:ln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Franklin Gothic Medium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80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1"/>
            <a:ext cx="12192000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zh-TW" altLang="en-US" sz="4000" b="1">
                <a:solidFill>
                  <a:srgbClr val="0000FF"/>
                </a:solidFill>
              </a:rPr>
              <a:t>馬太福音</a:t>
            </a:r>
            <a:r>
              <a:rPr lang="en-AU" altLang="zh-CN" sz="4000" b="1">
                <a:solidFill>
                  <a:srgbClr val="0000FF"/>
                </a:solidFill>
              </a:rPr>
              <a:t>11:29-30</a:t>
            </a:r>
            <a:r>
              <a:rPr lang="en-AU" altLang="zh-CN" sz="4000"/>
              <a:t> </a:t>
            </a:r>
          </a:p>
          <a:p>
            <a:pPr eaLnBrk="1" hangingPunct="1"/>
            <a:r>
              <a:rPr lang="zh-TW" altLang="en-US" sz="4000" b="1"/>
              <a:t>你們當負我的軛</a:t>
            </a:r>
            <a:r>
              <a:rPr lang="en-AU" altLang="zh-CN" sz="4000" b="1"/>
              <a:t>,</a:t>
            </a:r>
            <a:r>
              <a:rPr lang="zh-TW" altLang="en-US" sz="4000" b="1"/>
              <a:t>向我學習</a:t>
            </a:r>
            <a:r>
              <a:rPr lang="en-AU" altLang="zh-TW" sz="4000" b="1"/>
              <a:t>,</a:t>
            </a:r>
            <a:r>
              <a:rPr lang="zh-TW" altLang="en-US" sz="4000" b="1"/>
              <a:t>因為我的心柔和而且謙卑</a:t>
            </a:r>
            <a:r>
              <a:rPr lang="en-AU" altLang="zh-TW" sz="4000" b="1"/>
              <a:t>,</a:t>
            </a:r>
            <a:r>
              <a:rPr lang="zh-TW" altLang="en-US" sz="4000" b="1"/>
              <a:t>而你們必得心靈的安歇</a:t>
            </a:r>
            <a:r>
              <a:rPr lang="en-AU" altLang="zh-TW" sz="4000" b="1"/>
              <a:t>;</a:t>
            </a:r>
            <a:r>
              <a:rPr lang="zh-TW" altLang="en-US" sz="4000" b="1"/>
              <a:t>因為我的軛是容易的</a:t>
            </a:r>
            <a:r>
              <a:rPr lang="en-AU" altLang="zh-TW" sz="4000" b="1"/>
              <a:t>,</a:t>
            </a:r>
            <a:r>
              <a:rPr lang="zh-TW" altLang="en-US" sz="4000" b="1"/>
              <a:t>我的擔子是輕省的。</a:t>
            </a:r>
            <a:endParaRPr lang="en-AU" altLang="zh-TW" sz="4000" b="1"/>
          </a:p>
          <a:p>
            <a:pPr eaLnBrk="1" hangingPunct="1"/>
            <a:r>
              <a:rPr lang="zh-CN" altLang="en-US" sz="4000" b="1">
                <a:solidFill>
                  <a:srgbClr val="FF0000"/>
                </a:solidFill>
              </a:rPr>
              <a:t>耶穌受難前晚餐為門徒洗腳！</a:t>
            </a:r>
            <a:endParaRPr lang="en-AU" altLang="zh-CN" sz="4000" b="1">
              <a:solidFill>
                <a:srgbClr val="FF0000"/>
              </a:solidFill>
            </a:endParaRPr>
          </a:p>
          <a:p>
            <a:pPr eaLnBrk="1" hangingPunct="1"/>
            <a:endParaRPr lang="en-AU" altLang="zh-TW" sz="2800" b="1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sz="4000" b="1">
                <a:solidFill>
                  <a:srgbClr val="0000FF"/>
                </a:solidFill>
              </a:rPr>
              <a:t>撒迦利亞書</a:t>
            </a:r>
            <a:r>
              <a:rPr lang="en-AU" altLang="zh-CN" sz="4000" b="1">
                <a:solidFill>
                  <a:srgbClr val="0000FF"/>
                </a:solidFill>
              </a:rPr>
              <a:t>9:9</a:t>
            </a:r>
          </a:p>
          <a:p>
            <a:pPr eaLnBrk="1" hangingPunct="1"/>
            <a:r>
              <a:rPr lang="zh-TW" altLang="en-US" sz="4000" b="1" u="sng"/>
              <a:t>錫安</a:t>
            </a:r>
            <a:r>
              <a:rPr lang="zh-TW" altLang="en-US" sz="4000" b="1"/>
              <a:t>的民哪</a:t>
            </a:r>
            <a:r>
              <a:rPr lang="en-AU" altLang="zh-TW" sz="4000" b="1"/>
              <a:t>,</a:t>
            </a:r>
            <a:r>
              <a:rPr lang="zh-TW" altLang="en-US" sz="4000" b="1"/>
              <a:t>應當大大喜樂</a:t>
            </a:r>
            <a:r>
              <a:rPr lang="en-AU" altLang="zh-TW" sz="4000" b="1"/>
              <a:t>;</a:t>
            </a:r>
            <a:r>
              <a:rPr lang="zh-TW" altLang="en-US" sz="4000" b="1"/>
              <a:t> </a:t>
            </a:r>
            <a:r>
              <a:rPr lang="zh-TW" altLang="en-US" sz="4000" b="1" u="sng"/>
              <a:t>耶路撒冷</a:t>
            </a:r>
            <a:r>
              <a:rPr lang="zh-TW" altLang="en-US" sz="4000" b="1"/>
              <a:t>的民哪</a:t>
            </a:r>
            <a:r>
              <a:rPr lang="en-AU" altLang="zh-TW" sz="4000" b="1"/>
              <a:t>,</a:t>
            </a:r>
            <a:r>
              <a:rPr lang="zh-TW" altLang="en-US" sz="4000" b="1"/>
              <a:t>應當歡呼</a:t>
            </a:r>
            <a:r>
              <a:rPr lang="zh-TW" altLang="en-US" sz="2800" b="1"/>
              <a:t>。</a:t>
            </a:r>
            <a:r>
              <a:rPr lang="zh-TW" altLang="en-US" sz="4000" b="1"/>
              <a:t>看哪</a:t>
            </a:r>
            <a:r>
              <a:rPr lang="en-AU" altLang="zh-TW" sz="4000" b="1"/>
              <a:t>,</a:t>
            </a:r>
            <a:r>
              <a:rPr lang="zh-TW" altLang="en-US" sz="4000" b="1"/>
              <a:t>你的王來到你這裏</a:t>
            </a:r>
            <a:r>
              <a:rPr lang="en-AU" altLang="zh-TW" sz="4000" b="1"/>
              <a:t>!</a:t>
            </a:r>
            <a:r>
              <a:rPr lang="zh-TW" altLang="en-US" sz="4000" b="1"/>
              <a:t>他是公義的</a:t>
            </a:r>
            <a:r>
              <a:rPr lang="en-AU" altLang="zh-TW" sz="4000" b="1"/>
              <a:t>,</a:t>
            </a:r>
            <a:r>
              <a:rPr lang="zh-TW" altLang="en-US" sz="4000" b="1"/>
              <a:t>並且施行拯救</a:t>
            </a:r>
            <a:r>
              <a:rPr lang="en-AU" altLang="zh-TW" sz="4000" b="1"/>
              <a:t>,</a:t>
            </a:r>
            <a:r>
              <a:rPr lang="zh-TW" altLang="en-US" sz="4000" b="1"/>
              <a:t> 謙謙和和地騎著驢。</a:t>
            </a:r>
            <a:endParaRPr lang="en-AU" altLang="zh-CN" sz="4400" b="1"/>
          </a:p>
        </p:txBody>
      </p:sp>
    </p:spTree>
    <p:extLst>
      <p:ext uri="{BB962C8B-B14F-4D97-AF65-F5344CB8AC3E}">
        <p14:creationId xmlns:p14="http://schemas.microsoft.com/office/powerpoint/2010/main" val="428766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-8467" y="1"/>
            <a:ext cx="1220046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zh-TW" altLang="en-US" sz="4000" b="1" dirty="0">
                <a:solidFill>
                  <a:srgbClr val="0000FF"/>
                </a:solidFill>
              </a:rPr>
              <a:t>彼得前書</a:t>
            </a:r>
            <a:r>
              <a:rPr lang="en-AU" altLang="zh-CN" sz="4000" b="1" dirty="0">
                <a:solidFill>
                  <a:srgbClr val="0000FF"/>
                </a:solidFill>
              </a:rPr>
              <a:t>3:8-12</a:t>
            </a:r>
            <a:r>
              <a:rPr lang="en-AU" altLang="zh-CN" sz="4000" dirty="0">
                <a:solidFill>
                  <a:srgbClr val="0000FF"/>
                </a:solidFill>
              </a:rPr>
              <a:t>  </a:t>
            </a:r>
            <a:endParaRPr lang="en-AU" altLang="zh-CN" sz="40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zh-TW" altLang="en-US" sz="4000" b="1" dirty="0" smtClean="0"/>
              <a:t>總</a:t>
            </a:r>
            <a:r>
              <a:rPr lang="zh-TW" altLang="en-US" sz="4000" b="1" dirty="0"/>
              <a:t>而言之，所有人是同心合一的，彼此體恤的，有弟兄愛的，柔和的，謙卑的。不以惡報惡，以辱罵還辱罵，倒要祝福；因你們是為此蒙召，好叫你們承受祝福。因為 經上說： 「 人若愛生命，並且 得見美善日子的， 須要禁止舌頭出惡言，禁止嘴唇說詭詐的話； 要離開邪惡並且行善， 尋求和睦並且追求和睦。 因為主的眼看顧義人； 主的耳聽他們的祈禱，但主向行惡的人變臉。」</a:t>
            </a:r>
            <a:endParaRPr lang="en-AU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395317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-6350" y="0"/>
            <a:ext cx="12198351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zh-CN" altLang="en-US" sz="4400" b="1">
                <a:solidFill>
                  <a:srgbClr val="0000FF"/>
                </a:solidFill>
              </a:rPr>
              <a:t>兩個應許：</a:t>
            </a:r>
            <a:endParaRPr lang="en-US" altLang="zh-CN" sz="4400" b="1">
              <a:solidFill>
                <a:srgbClr val="0000FF"/>
              </a:solidFill>
            </a:endParaRPr>
          </a:p>
          <a:p>
            <a:pPr eaLnBrk="1" hangingPunct="1"/>
            <a:endParaRPr lang="en-AU" altLang="zh-CN" sz="2000" b="1">
              <a:solidFill>
                <a:srgbClr val="0000FF"/>
              </a:solidFill>
            </a:endParaRPr>
          </a:p>
          <a:p>
            <a:pPr eaLnBrk="1" hangingPunct="1"/>
            <a:r>
              <a:rPr lang="zh-TW" altLang="en-US" sz="4400" b="1"/>
              <a:t>“因你們是為此蒙召</a:t>
            </a:r>
            <a:r>
              <a:rPr lang="en-AU" altLang="zh-TW" sz="4400" b="1"/>
              <a:t>, </a:t>
            </a:r>
            <a:r>
              <a:rPr lang="zh-TW" altLang="en-US" sz="4400" b="1"/>
              <a:t>好叫你們承受祝福。”</a:t>
            </a:r>
            <a:endParaRPr lang="en-US" altLang="zh-TW" sz="4400" b="1"/>
          </a:p>
          <a:p>
            <a:pPr eaLnBrk="1" hangingPunct="1"/>
            <a:r>
              <a:rPr lang="zh-CN" altLang="en-US" sz="4400" b="1">
                <a:latin typeface="新細明體" pitchFamily="18" charset="-120"/>
                <a:ea typeface="新細明體" pitchFamily="18" charset="-120"/>
              </a:rPr>
              <a:t>成為神寶貴的產業</a:t>
            </a:r>
            <a:r>
              <a:rPr lang="en-US" altLang="zh-CN" sz="4400" b="1">
                <a:latin typeface="新細明體" pitchFamily="18" charset="-120"/>
                <a:ea typeface="新細明體" pitchFamily="18" charset="-120"/>
              </a:rPr>
              <a:t>-</a:t>
            </a:r>
            <a:r>
              <a:rPr lang="zh-CN" altLang="en-US" sz="4400" b="1">
                <a:latin typeface="新細明體" pitchFamily="18" charset="-120"/>
                <a:ea typeface="新細明體" pitchFamily="18" charset="-120"/>
              </a:rPr>
              <a:t>神的兒女！</a:t>
            </a:r>
            <a:endParaRPr lang="en-US" altLang="zh-CN" sz="4400" b="1">
              <a:latin typeface="新細明體" pitchFamily="18" charset="-120"/>
              <a:ea typeface="新細明體" pitchFamily="18" charset="-120"/>
            </a:endParaRPr>
          </a:p>
          <a:p>
            <a:pPr eaLnBrk="1" hangingPunct="1"/>
            <a:r>
              <a:rPr lang="zh-CN" altLang="en-US" sz="4400" b="1">
                <a:latin typeface="新細明體" pitchFamily="18" charset="-120"/>
                <a:ea typeface="新細明體" pitchFamily="18" charset="-120"/>
              </a:rPr>
              <a:t>得</a:t>
            </a:r>
            <a:r>
              <a:rPr lang="zh-TW" altLang="en-US" sz="4400" b="1"/>
              <a:t>神在基督裡豐盛的基業</a:t>
            </a:r>
            <a:r>
              <a:rPr lang="en-US" altLang="zh-CN" sz="4400" b="1"/>
              <a:t>-</a:t>
            </a:r>
            <a:r>
              <a:rPr lang="zh-CN" altLang="en-US" sz="4400" b="1"/>
              <a:t>主和萬物！</a:t>
            </a:r>
            <a:endParaRPr lang="en-US" altLang="zh-TW" sz="4400" b="1"/>
          </a:p>
          <a:p>
            <a:pPr eaLnBrk="1" hangingPunct="1"/>
            <a:r>
              <a:rPr lang="zh-TW" altLang="en-US" sz="4400" b="1"/>
              <a:t>眾聖徒有基督的心可以同心</a:t>
            </a:r>
            <a:r>
              <a:rPr lang="zh-CN" altLang="en-US" sz="4400" b="1"/>
              <a:t>。</a:t>
            </a:r>
            <a:endParaRPr lang="en-AU" altLang="zh-CN" sz="4400" b="1"/>
          </a:p>
          <a:p>
            <a:pPr eaLnBrk="1" hangingPunct="1"/>
            <a:endParaRPr lang="en-US" altLang="zh-TW" sz="2000" b="1"/>
          </a:p>
          <a:p>
            <a:pPr eaLnBrk="1" hangingPunct="1"/>
            <a:r>
              <a:rPr lang="zh-TW" altLang="en-US" sz="4400" b="1"/>
              <a:t>“人若愛生命</a:t>
            </a:r>
            <a:r>
              <a:rPr lang="en-AU" altLang="zh-TW" sz="4400" b="1"/>
              <a:t>, </a:t>
            </a:r>
            <a:r>
              <a:rPr lang="zh-TW" altLang="en-US" sz="4400" b="1"/>
              <a:t>並且得見美善的日子”</a:t>
            </a:r>
            <a:endParaRPr lang="en-AU" altLang="zh-CN" sz="4400" b="1"/>
          </a:p>
          <a:p>
            <a:pPr eaLnBrk="1" hangingPunct="1"/>
            <a:r>
              <a:rPr lang="zh-TW" altLang="en-US" sz="4400" b="1"/>
              <a:t>眾聖徒</a:t>
            </a:r>
            <a:r>
              <a:rPr lang="zh-TW" altLang="en-US" sz="4400" b="1">
                <a:latin typeface="新細明體" pitchFamily="18" charset="-120"/>
              </a:rPr>
              <a:t>同心</a:t>
            </a:r>
            <a:r>
              <a:rPr lang="zh-CN" altLang="en-US" sz="4400" b="1">
                <a:latin typeface="新細明體" pitchFamily="18" charset="-120"/>
                <a:ea typeface="新細明體" pitchFamily="18" charset="-120"/>
              </a:rPr>
              <a:t>遵行神國</a:t>
            </a:r>
            <a:r>
              <a:rPr lang="zh-TW" altLang="en-US" sz="4400" b="1">
                <a:latin typeface="新細明體" pitchFamily="18" charset="-120"/>
              </a:rPr>
              <a:t>言行準則</a:t>
            </a:r>
            <a:endParaRPr lang="en-AU" altLang="zh-TW" sz="4400" b="1">
              <a:latin typeface="新細明體" pitchFamily="18" charset="-120"/>
            </a:endParaRPr>
          </a:p>
          <a:p>
            <a:pPr eaLnBrk="1" hangingPunct="1"/>
            <a:r>
              <a:rPr lang="zh-CN" altLang="en-US" sz="4400" b="1"/>
              <a:t>從今生到來世已得永生見神國</a:t>
            </a:r>
            <a:endParaRPr lang="en-AU" altLang="zh-CN" sz="4400" b="1"/>
          </a:p>
        </p:txBody>
      </p:sp>
    </p:spTree>
    <p:extLst>
      <p:ext uri="{BB962C8B-B14F-4D97-AF65-F5344CB8AC3E}">
        <p14:creationId xmlns:p14="http://schemas.microsoft.com/office/powerpoint/2010/main" val="3574674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1"/>
            <a:ext cx="12192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4000" b="1">
                <a:solidFill>
                  <a:srgbClr val="0000FF"/>
                </a:solidFill>
              </a:rPr>
              <a:t>彼得前書</a:t>
            </a:r>
            <a:r>
              <a:rPr lang="en-AU" altLang="zh-CN" sz="4000" b="1">
                <a:solidFill>
                  <a:srgbClr val="0000FF"/>
                </a:solidFill>
              </a:rPr>
              <a:t>3:8     </a:t>
            </a:r>
            <a:r>
              <a:rPr lang="zh-CN" altLang="en-US" sz="4000" b="1">
                <a:solidFill>
                  <a:srgbClr val="0000FF"/>
                </a:solidFill>
                <a:latin typeface="新細明體" pitchFamily="18" charset="-120"/>
                <a:ea typeface="新細明體" pitchFamily="18" charset="-120"/>
              </a:rPr>
              <a:t>什麼是</a:t>
            </a:r>
            <a:r>
              <a:rPr lang="zh-TW" altLang="en-US" sz="4000" b="1">
                <a:solidFill>
                  <a:srgbClr val="0000FF"/>
                </a:solidFill>
              </a:rPr>
              <a:t>同心</a:t>
            </a:r>
            <a:r>
              <a:rPr lang="zh-CN" altLang="en-US" sz="4000" b="1">
                <a:solidFill>
                  <a:srgbClr val="0000FF"/>
                </a:solidFill>
              </a:rPr>
              <a:t>？</a:t>
            </a:r>
            <a:endParaRPr lang="en-AU" altLang="zh-TW" sz="4000" b="1">
              <a:solidFill>
                <a:srgbClr val="0000FF"/>
              </a:solidFill>
            </a:endParaRPr>
          </a:p>
          <a:p>
            <a:pPr eaLnBrk="1" hangingPunct="1"/>
            <a:r>
              <a:rPr lang="en-AU" altLang="zh-TW" sz="4000" b="1"/>
              <a:t>(</a:t>
            </a:r>
            <a:r>
              <a:rPr lang="zh-TW" altLang="en-US" sz="4000" b="1"/>
              <a:t>腓</a:t>
            </a:r>
            <a:r>
              <a:rPr lang="en-AU" altLang="zh-CN" sz="4000" b="1"/>
              <a:t>2:1-2</a:t>
            </a:r>
            <a:r>
              <a:rPr lang="zh-TW" altLang="en-US" sz="4000" b="1"/>
              <a:t>聖靈有甚麼交通</a:t>
            </a:r>
            <a:r>
              <a:rPr lang="en-AU" altLang="zh-TW" sz="4000" b="1"/>
              <a:t>;</a:t>
            </a:r>
            <a:r>
              <a:rPr lang="zh-TW" altLang="en-US" sz="4000" b="1"/>
              <a:t>你們要有同一個心思</a:t>
            </a:r>
            <a:r>
              <a:rPr lang="en-AU" altLang="zh-CN" sz="4000" b="1"/>
              <a:t>;</a:t>
            </a:r>
            <a:r>
              <a:rPr lang="en-AU" altLang="zh-CN" sz="4000" b="1" i="1"/>
              <a:t>5</a:t>
            </a:r>
            <a:r>
              <a:rPr lang="en-AU" altLang="zh-CN" sz="4000" b="1"/>
              <a:t> </a:t>
            </a:r>
            <a:r>
              <a:rPr lang="zh-TW" altLang="en-US" sz="4000" b="1"/>
              <a:t>你們當</a:t>
            </a:r>
            <a:r>
              <a:rPr lang="zh-TW" altLang="en-US" sz="4000" b="1">
                <a:solidFill>
                  <a:srgbClr val="0000FF"/>
                </a:solidFill>
              </a:rPr>
              <a:t>以基督耶穌的心為心</a:t>
            </a:r>
            <a:r>
              <a:rPr lang="en-AU" altLang="zh-TW" sz="4000" b="1"/>
              <a:t>)</a:t>
            </a:r>
            <a:endParaRPr lang="en-AU" altLang="zh-CN" sz="4000" b="1"/>
          </a:p>
          <a:p>
            <a:pPr eaLnBrk="1" hangingPunct="1"/>
            <a:r>
              <a:rPr lang="en-AU" altLang="zh-CN" sz="4000" b="1">
                <a:solidFill>
                  <a:srgbClr val="0000FF"/>
                </a:solidFill>
              </a:rPr>
              <a:t>1 </a:t>
            </a:r>
            <a:r>
              <a:rPr lang="zh-TW" altLang="en-US" sz="4000" b="1">
                <a:solidFill>
                  <a:srgbClr val="0000FF"/>
                </a:solidFill>
              </a:rPr>
              <a:t>彼此體恤的心</a:t>
            </a:r>
            <a:endParaRPr lang="en-AU" altLang="zh-TW" sz="4000" b="1">
              <a:solidFill>
                <a:srgbClr val="0000FF"/>
              </a:solidFill>
            </a:endParaRPr>
          </a:p>
          <a:p>
            <a:pPr eaLnBrk="1" hangingPunct="1"/>
            <a:r>
              <a:rPr lang="zh-TW" altLang="en-US" sz="4000" b="1"/>
              <a:t>   腓</a:t>
            </a:r>
            <a:r>
              <a:rPr lang="en-AU" altLang="zh-CN" sz="4000" b="1"/>
              <a:t>2:1</a:t>
            </a:r>
            <a:r>
              <a:rPr lang="zh-TW" altLang="en-US" sz="4000" b="1"/>
              <a:t>心中有慈悲憐憫</a:t>
            </a:r>
            <a:endParaRPr lang="en-AU" altLang="zh-CN" sz="4000" b="1"/>
          </a:p>
          <a:p>
            <a:pPr eaLnBrk="1" hangingPunct="1"/>
            <a:r>
              <a:rPr lang="en-AU" altLang="zh-CN" sz="4000" b="1">
                <a:solidFill>
                  <a:srgbClr val="0000FF"/>
                </a:solidFill>
              </a:rPr>
              <a:t>2 </a:t>
            </a:r>
            <a:r>
              <a:rPr lang="zh-TW" altLang="en-US" sz="4000" b="1">
                <a:solidFill>
                  <a:srgbClr val="0000FF"/>
                </a:solidFill>
              </a:rPr>
              <a:t>愛弟兄的心</a:t>
            </a:r>
            <a:endParaRPr lang="en-AU" altLang="zh-TW" sz="4000" b="1">
              <a:solidFill>
                <a:srgbClr val="0000FF"/>
              </a:solidFill>
            </a:endParaRPr>
          </a:p>
          <a:p>
            <a:pPr eaLnBrk="1" hangingPunct="1"/>
            <a:r>
              <a:rPr lang="zh-TW" altLang="en-US" sz="4000" b="1"/>
              <a:t>   腓</a:t>
            </a:r>
            <a:r>
              <a:rPr lang="en-AU" altLang="zh-CN" sz="4000" b="1"/>
              <a:t>2:1-2</a:t>
            </a:r>
            <a:r>
              <a:rPr lang="zh-TW" altLang="en-US" sz="4000" b="1"/>
              <a:t>愛心有安慰</a:t>
            </a:r>
            <a:r>
              <a:rPr lang="en-AU" altLang="zh-TW" sz="4000" b="1"/>
              <a:t>,</a:t>
            </a:r>
            <a:r>
              <a:rPr lang="zh-TW" altLang="en-US" sz="4000" b="1"/>
              <a:t>就要愛心相同</a:t>
            </a:r>
            <a:endParaRPr lang="en-AU" altLang="zh-CN" sz="4000" b="1"/>
          </a:p>
          <a:p>
            <a:pPr eaLnBrk="1" hangingPunct="1"/>
            <a:r>
              <a:rPr lang="en-AU" altLang="zh-CN" sz="4000" b="1">
                <a:solidFill>
                  <a:srgbClr val="0000FF"/>
                </a:solidFill>
              </a:rPr>
              <a:t>3 </a:t>
            </a:r>
            <a:r>
              <a:rPr lang="zh-TW" altLang="en-US" sz="4000" b="1">
                <a:solidFill>
                  <a:srgbClr val="0000FF"/>
                </a:solidFill>
              </a:rPr>
              <a:t>柔和的心</a:t>
            </a:r>
            <a:r>
              <a:rPr lang="zh-TW" altLang="en-US" sz="4000" b="1"/>
              <a:t> </a:t>
            </a:r>
            <a:endParaRPr lang="en-AU" altLang="zh-TW" sz="4000" b="1"/>
          </a:p>
          <a:p>
            <a:pPr eaLnBrk="1" hangingPunct="1"/>
            <a:r>
              <a:rPr lang="en-AU" altLang="zh-CN" sz="4000" b="1"/>
              <a:t>   </a:t>
            </a:r>
            <a:r>
              <a:rPr lang="zh-TW" altLang="en-US" sz="4000" b="1"/>
              <a:t>腓</a:t>
            </a:r>
            <a:r>
              <a:rPr lang="en-AU" altLang="zh-CN" sz="4000" b="1"/>
              <a:t>2:1-2</a:t>
            </a:r>
            <a:r>
              <a:rPr lang="zh-TW" altLang="en-US" sz="4000" b="1"/>
              <a:t>若有勸勉</a:t>
            </a:r>
            <a:r>
              <a:rPr lang="en-AU" altLang="zh-TW" sz="4000" b="1"/>
              <a:t>,</a:t>
            </a:r>
            <a:r>
              <a:rPr lang="zh-TW" altLang="en-US" sz="4000" b="1"/>
              <a:t>你們要有相同的心思</a:t>
            </a:r>
            <a:endParaRPr lang="en-AU" altLang="zh-CN" sz="4000" b="1"/>
          </a:p>
          <a:p>
            <a:pPr eaLnBrk="1" hangingPunct="1"/>
            <a:r>
              <a:rPr lang="en-AU" altLang="zh-CN" sz="4000" b="1">
                <a:solidFill>
                  <a:srgbClr val="0000FF"/>
                </a:solidFill>
              </a:rPr>
              <a:t>4 </a:t>
            </a:r>
            <a:r>
              <a:rPr lang="zh-TW" altLang="en-US" sz="4000" b="1">
                <a:solidFill>
                  <a:srgbClr val="0000FF"/>
                </a:solidFill>
              </a:rPr>
              <a:t>謙卑的心</a:t>
            </a:r>
            <a:endParaRPr lang="en-AU" altLang="zh-TW" sz="4000" b="1">
              <a:solidFill>
                <a:srgbClr val="0000FF"/>
              </a:solidFill>
            </a:endParaRPr>
          </a:p>
          <a:p>
            <a:pPr eaLnBrk="1" hangingPunct="1"/>
            <a:r>
              <a:rPr lang="zh-TW" altLang="en-US" sz="4000" b="1"/>
              <a:t>  </a:t>
            </a:r>
            <a:r>
              <a:rPr lang="en-AU" altLang="zh-TW" sz="4000" b="1"/>
              <a:t> </a:t>
            </a:r>
            <a:r>
              <a:rPr lang="zh-TW" altLang="en-US" sz="4000" b="1"/>
              <a:t>腓</a:t>
            </a:r>
            <a:r>
              <a:rPr lang="en-AU" altLang="zh-CN" sz="4000" b="1"/>
              <a:t>2:3</a:t>
            </a:r>
            <a:r>
              <a:rPr lang="zh-TW" altLang="en-US" sz="4000" b="1"/>
              <a:t>存心謙卑</a:t>
            </a:r>
            <a:r>
              <a:rPr lang="en-AU" altLang="zh-TW" sz="4000" b="1"/>
              <a:t>,</a:t>
            </a:r>
            <a:r>
              <a:rPr lang="zh-TW" altLang="en-US" sz="4000" b="1"/>
              <a:t>各人看別人比自己強</a:t>
            </a:r>
            <a:endParaRPr lang="en-AU" altLang="zh-CN" sz="4000" b="1"/>
          </a:p>
        </p:txBody>
      </p:sp>
    </p:spTree>
    <p:extLst>
      <p:ext uri="{BB962C8B-B14F-4D97-AF65-F5344CB8AC3E}">
        <p14:creationId xmlns:p14="http://schemas.microsoft.com/office/powerpoint/2010/main" val="32707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-33867" y="12701"/>
            <a:ext cx="12225867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zh-TW" altLang="en-US" sz="4000" b="1">
                <a:solidFill>
                  <a:srgbClr val="0000FF"/>
                </a:solidFill>
              </a:rPr>
              <a:t>彼得前書</a:t>
            </a:r>
            <a:r>
              <a:rPr lang="en-AU" altLang="zh-CN" sz="4000" b="1">
                <a:solidFill>
                  <a:srgbClr val="0000FF"/>
                </a:solidFill>
              </a:rPr>
              <a:t>3:</a:t>
            </a:r>
            <a:r>
              <a:rPr lang="en-US" altLang="zh-CN" sz="4000" b="1">
                <a:solidFill>
                  <a:srgbClr val="0000FF"/>
                </a:solidFill>
              </a:rPr>
              <a:t>9-12</a:t>
            </a:r>
            <a:r>
              <a:rPr lang="en-AU" altLang="zh-CN" sz="4000" b="1">
                <a:solidFill>
                  <a:srgbClr val="0000FF"/>
                </a:solidFill>
              </a:rPr>
              <a:t>   </a:t>
            </a:r>
            <a:r>
              <a:rPr lang="zh-CN" altLang="en-US" sz="4000" b="1">
                <a:solidFill>
                  <a:srgbClr val="0000FF"/>
                </a:solidFill>
                <a:latin typeface="新細明體" pitchFamily="18" charset="-120"/>
                <a:ea typeface="新細明體" pitchFamily="18" charset="-120"/>
              </a:rPr>
              <a:t>如何</a:t>
            </a:r>
            <a:r>
              <a:rPr lang="zh-TW" altLang="en-US" sz="4000" b="1">
                <a:solidFill>
                  <a:srgbClr val="0000FF"/>
                </a:solidFill>
              </a:rPr>
              <a:t>同心</a:t>
            </a:r>
            <a:r>
              <a:rPr lang="zh-CN" altLang="en-US" sz="4000" b="1">
                <a:solidFill>
                  <a:srgbClr val="0000FF"/>
                </a:solidFill>
              </a:rPr>
              <a:t>？</a:t>
            </a:r>
            <a:endParaRPr lang="en-US" altLang="zh-CN" sz="4000" b="1">
              <a:solidFill>
                <a:srgbClr val="0000FF"/>
              </a:solidFill>
            </a:endParaRPr>
          </a:p>
          <a:p>
            <a:pPr algn="ctr" eaLnBrk="1" hangingPunct="1"/>
            <a:r>
              <a:rPr lang="en-AU" altLang="zh-CN" sz="4000" b="1">
                <a:solidFill>
                  <a:srgbClr val="0000FF"/>
                </a:solidFill>
              </a:rPr>
              <a:t>1</a:t>
            </a:r>
            <a:r>
              <a:rPr lang="zh-TW" altLang="en-US" sz="4000" b="1">
                <a:solidFill>
                  <a:srgbClr val="0000FF"/>
                </a:solidFill>
              </a:rPr>
              <a:t>不以惡報惡</a:t>
            </a:r>
            <a:r>
              <a:rPr lang="en-AU" altLang="zh-TW" sz="4000" b="1">
                <a:solidFill>
                  <a:srgbClr val="0000FF"/>
                </a:solidFill>
              </a:rPr>
              <a:t>,</a:t>
            </a:r>
            <a:r>
              <a:rPr lang="zh-TW" altLang="en-US" sz="4000" b="1">
                <a:solidFill>
                  <a:srgbClr val="0000FF"/>
                </a:solidFill>
              </a:rPr>
              <a:t>不以辱罵還辱罵</a:t>
            </a:r>
            <a:r>
              <a:rPr lang="en-AU" altLang="zh-TW" sz="4000" b="1">
                <a:solidFill>
                  <a:srgbClr val="0000FF"/>
                </a:solidFill>
              </a:rPr>
              <a:t>,</a:t>
            </a:r>
            <a:r>
              <a:rPr lang="zh-TW" altLang="en-US" sz="4000" b="1">
                <a:solidFill>
                  <a:srgbClr val="0000FF"/>
                </a:solidFill>
              </a:rPr>
              <a:t>倒要祝福</a:t>
            </a:r>
            <a:r>
              <a:rPr lang="zh-TW" altLang="en-US" sz="4000" b="1"/>
              <a:t>（弗</a:t>
            </a:r>
            <a:r>
              <a:rPr lang="en-AU" altLang="zh-CN" sz="4000" b="1"/>
              <a:t>4</a:t>
            </a:r>
            <a:r>
              <a:rPr lang="zh-TW" altLang="en-US" sz="4000" b="1"/>
              <a:t>恩慈相待 存憐憫的心 彼此饒恕）</a:t>
            </a:r>
            <a:endParaRPr lang="en-AU" altLang="zh-CN" sz="4000" b="1"/>
          </a:p>
          <a:p>
            <a:pPr eaLnBrk="1" hangingPunct="1"/>
            <a:r>
              <a:rPr lang="en-AU" altLang="zh-CN" sz="4000" b="1">
                <a:solidFill>
                  <a:srgbClr val="0000FF"/>
                </a:solidFill>
              </a:rPr>
              <a:t>2</a:t>
            </a:r>
            <a:r>
              <a:rPr lang="zh-TW" altLang="en-US" sz="4000" b="1">
                <a:solidFill>
                  <a:srgbClr val="0000FF"/>
                </a:solidFill>
              </a:rPr>
              <a:t>禁止舌頭出惡言</a:t>
            </a:r>
            <a:endParaRPr lang="en-AU" altLang="zh-TW" sz="4000" b="1">
              <a:solidFill>
                <a:srgbClr val="0000FF"/>
              </a:solidFill>
            </a:endParaRPr>
          </a:p>
          <a:p>
            <a:pPr eaLnBrk="1" hangingPunct="1"/>
            <a:r>
              <a:rPr lang="zh-TW" altLang="en-US" sz="4000" b="1"/>
              <a:t>（弗</a:t>
            </a:r>
            <a:r>
              <a:rPr lang="en-AU" altLang="zh-CN" sz="4000" b="1"/>
              <a:t>4</a:t>
            </a:r>
            <a:r>
              <a:rPr lang="zh-TW" altLang="en-US" sz="4000" b="1"/>
              <a:t>說造就人的話，說感謝的話）</a:t>
            </a:r>
            <a:endParaRPr lang="en-AU" altLang="zh-CN" sz="4000" b="1"/>
          </a:p>
          <a:p>
            <a:pPr eaLnBrk="1" hangingPunct="1"/>
            <a:r>
              <a:rPr lang="en-AU" altLang="zh-CN" sz="4000" b="1">
                <a:solidFill>
                  <a:srgbClr val="0000FF"/>
                </a:solidFill>
              </a:rPr>
              <a:t>3</a:t>
            </a:r>
            <a:r>
              <a:rPr lang="zh-TW" altLang="en-US" sz="4000" b="1">
                <a:solidFill>
                  <a:srgbClr val="0000FF"/>
                </a:solidFill>
              </a:rPr>
              <a:t>禁止嘴唇說詭詐的話</a:t>
            </a:r>
            <a:r>
              <a:rPr lang="zh-TW" altLang="en-US" sz="4000" b="1"/>
              <a:t>（弗</a:t>
            </a:r>
            <a:r>
              <a:rPr lang="en-AU" altLang="zh-CN" sz="4000" b="1"/>
              <a:t>4</a:t>
            </a:r>
            <a:r>
              <a:rPr lang="zh-TW" altLang="en-US" sz="4000" b="1"/>
              <a:t>說真實話）</a:t>
            </a:r>
            <a:endParaRPr lang="en-AU" altLang="zh-CN" sz="4000" b="1"/>
          </a:p>
          <a:p>
            <a:pPr eaLnBrk="1" hangingPunct="1"/>
            <a:r>
              <a:rPr lang="en-AU" altLang="zh-CN" sz="4000" b="1">
                <a:solidFill>
                  <a:srgbClr val="0000FF"/>
                </a:solidFill>
              </a:rPr>
              <a:t>4</a:t>
            </a:r>
            <a:r>
              <a:rPr lang="zh-TW" altLang="en-US" sz="4000" b="1">
                <a:solidFill>
                  <a:srgbClr val="0000FF"/>
                </a:solidFill>
              </a:rPr>
              <a:t>離開邪惡並且行善 </a:t>
            </a:r>
            <a:r>
              <a:rPr lang="en-AU" altLang="zh-CN" sz="4000" b="1"/>
              <a:t>(</a:t>
            </a:r>
            <a:r>
              <a:rPr lang="zh-TW" altLang="en-US" sz="4000" b="1"/>
              <a:t>腓</a:t>
            </a:r>
            <a:r>
              <a:rPr lang="en-AU" altLang="zh-CN" sz="4000" b="1"/>
              <a:t>2:4</a:t>
            </a:r>
            <a:r>
              <a:rPr lang="zh-TW" altLang="en-US" sz="4000" b="1"/>
              <a:t>各人不要單顧自己的事</a:t>
            </a:r>
            <a:r>
              <a:rPr lang="en-AU" altLang="zh-TW" sz="4000" b="1"/>
              <a:t>,</a:t>
            </a:r>
            <a:r>
              <a:rPr lang="zh-TW" altLang="en-US" sz="4000" b="1"/>
              <a:t>也要顧別人的事</a:t>
            </a:r>
            <a:r>
              <a:rPr lang="en-AU" altLang="zh-TW" sz="4000" b="1"/>
              <a:t>;</a:t>
            </a:r>
            <a:r>
              <a:rPr lang="zh-TW" altLang="en-US" sz="4000" b="1"/>
              <a:t>弗</a:t>
            </a:r>
            <a:r>
              <a:rPr lang="en-AU" altLang="zh-CN" sz="4000" b="1"/>
              <a:t>4</a:t>
            </a:r>
            <a:r>
              <a:rPr lang="zh-TW" altLang="en-US" sz="4000" b="1"/>
              <a:t>勤勞行善濟貧</a:t>
            </a:r>
            <a:r>
              <a:rPr lang="en-AU" altLang="zh-CN" sz="4000" b="1"/>
              <a:t>) </a:t>
            </a:r>
          </a:p>
          <a:p>
            <a:pPr eaLnBrk="1" hangingPunct="1"/>
            <a:r>
              <a:rPr lang="en-AU" altLang="zh-CN" sz="4000" b="1"/>
              <a:t> </a:t>
            </a:r>
            <a:r>
              <a:rPr lang="en-AU" altLang="zh-CN" sz="4000" b="1">
                <a:solidFill>
                  <a:srgbClr val="0000FF"/>
                </a:solidFill>
              </a:rPr>
              <a:t>5</a:t>
            </a:r>
            <a:r>
              <a:rPr lang="zh-TW" altLang="en-US" sz="4000" b="1">
                <a:solidFill>
                  <a:srgbClr val="0000FF"/>
                </a:solidFill>
              </a:rPr>
              <a:t>尋求和睦並且追求和睦</a:t>
            </a:r>
            <a:r>
              <a:rPr lang="zh-TW" altLang="en-US" sz="4000" b="1"/>
              <a:t>（腓</a:t>
            </a:r>
            <a:r>
              <a:rPr lang="en-AU" altLang="zh-CN" sz="4000" b="1"/>
              <a:t>2:2</a:t>
            </a:r>
            <a:r>
              <a:rPr lang="zh-TW" altLang="en-US" sz="4000" b="1"/>
              <a:t>你們是合一的</a:t>
            </a:r>
            <a:r>
              <a:rPr lang="en-AU" altLang="zh-TW" sz="4000" b="1"/>
              <a:t>;</a:t>
            </a:r>
            <a:r>
              <a:rPr lang="en-AU" altLang="zh-CN" sz="4000" b="1"/>
              <a:t>3 </a:t>
            </a:r>
            <a:r>
              <a:rPr lang="zh-TW" altLang="en-US" sz="4000" b="1"/>
              <a:t>凡事不可結黨</a:t>
            </a:r>
            <a:r>
              <a:rPr lang="en-AU" altLang="zh-TW" sz="4000" b="1"/>
              <a:t>,</a:t>
            </a:r>
            <a:r>
              <a:rPr lang="zh-TW" altLang="en-US" sz="4000" b="1"/>
              <a:t>不可貪圖虛榮）</a:t>
            </a:r>
            <a:endParaRPr lang="en-AU" altLang="zh-CN" sz="4000" b="1"/>
          </a:p>
        </p:txBody>
      </p:sp>
    </p:spTree>
    <p:extLst>
      <p:ext uri="{BB962C8B-B14F-4D97-AF65-F5344CB8AC3E}">
        <p14:creationId xmlns:p14="http://schemas.microsoft.com/office/powerpoint/2010/main" val="104761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-19050" y="115888"/>
            <a:ext cx="12192001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zh-TW" altLang="en-US" sz="3200" b="1" dirty="0">
                <a:solidFill>
                  <a:srgbClr val="0000FF"/>
                </a:solidFill>
              </a:rPr>
              <a:t>林前</a:t>
            </a:r>
            <a:r>
              <a:rPr lang="en-AU" altLang="zh-CN" sz="3200" b="1" dirty="0" smtClean="0">
                <a:solidFill>
                  <a:srgbClr val="0000FF"/>
                </a:solidFill>
              </a:rPr>
              <a:t>1:10</a:t>
            </a:r>
          </a:p>
          <a:p>
            <a:pPr eaLnBrk="1" hangingPunct="1"/>
            <a:r>
              <a:rPr lang="zh-TW" altLang="en-US" sz="3200" b="1" dirty="0" smtClean="0"/>
              <a:t>弟兄</a:t>
            </a:r>
            <a:r>
              <a:rPr lang="zh-TW" altLang="en-US" sz="3200" b="1" dirty="0"/>
              <a:t>們</a:t>
            </a:r>
            <a:r>
              <a:rPr lang="en-AU" altLang="zh-TW" sz="3200" b="1" dirty="0"/>
              <a:t>,</a:t>
            </a:r>
            <a:r>
              <a:rPr lang="zh-TW" altLang="en-US" sz="3200" b="1" dirty="0"/>
              <a:t>我藉我們主耶穌基督的名勸你們都說一樣的話。你們中間也不可分黨</a:t>
            </a:r>
            <a:r>
              <a:rPr lang="en-AU" altLang="zh-TW" sz="3200" b="1" dirty="0"/>
              <a:t>,</a:t>
            </a:r>
            <a:r>
              <a:rPr lang="zh-TW" altLang="en-US" sz="3200" b="1" dirty="0"/>
              <a:t>只要一心一意</a:t>
            </a:r>
            <a:r>
              <a:rPr lang="en-AU" altLang="zh-TW" sz="3200" b="1" dirty="0"/>
              <a:t>,</a:t>
            </a:r>
            <a:r>
              <a:rPr lang="zh-TW" altLang="en-US" sz="3200" b="1" dirty="0"/>
              <a:t>彼此相合。</a:t>
            </a:r>
            <a:endParaRPr lang="en-AU" altLang="zh-CN" sz="3200" b="1" dirty="0"/>
          </a:p>
          <a:p>
            <a:pPr eaLnBrk="1" hangingPunct="1"/>
            <a:r>
              <a:rPr lang="zh-TW" altLang="en-US" sz="3200" b="1" dirty="0">
                <a:solidFill>
                  <a:srgbClr val="0000FF"/>
                </a:solidFill>
              </a:rPr>
              <a:t>林後</a:t>
            </a:r>
            <a:r>
              <a:rPr lang="en-AU" altLang="zh-CN" sz="3200" b="1" dirty="0" smtClean="0">
                <a:solidFill>
                  <a:srgbClr val="0000FF"/>
                </a:solidFill>
              </a:rPr>
              <a:t>10:1</a:t>
            </a:r>
          </a:p>
          <a:p>
            <a:pPr eaLnBrk="1" hangingPunct="1"/>
            <a:r>
              <a:rPr lang="zh-TW" altLang="en-US" sz="3200" b="1" dirty="0" smtClean="0"/>
              <a:t>我</a:t>
            </a:r>
            <a:r>
              <a:rPr lang="zh-TW" altLang="en-US" sz="3200" b="1" u="sng" dirty="0"/>
              <a:t>保羅</a:t>
            </a:r>
            <a:r>
              <a:rPr lang="zh-TW" altLang="en-US" sz="3200" b="1" dirty="0"/>
              <a:t>就是與你們見面的時候是謙卑的</a:t>
            </a:r>
            <a:r>
              <a:rPr lang="en-AU" altLang="zh-TW" sz="3200" b="1" dirty="0"/>
              <a:t>,</a:t>
            </a:r>
            <a:r>
              <a:rPr lang="zh-TW" altLang="en-US" sz="3200" b="1" dirty="0"/>
              <a:t>不在你們那裏的時候向你們是勇敢的</a:t>
            </a:r>
            <a:r>
              <a:rPr lang="en-AU" altLang="zh-TW" sz="3200" b="1" dirty="0"/>
              <a:t>,</a:t>
            </a:r>
            <a:r>
              <a:rPr lang="zh-TW" altLang="en-US" sz="3200" b="1" dirty="0"/>
              <a:t>如今親自藉著基督的溫柔、和平勸你們。</a:t>
            </a:r>
            <a:endParaRPr lang="en-AU" altLang="zh-CN" sz="3200" b="1" dirty="0"/>
          </a:p>
          <a:p>
            <a:pPr eaLnBrk="1" hangingPunct="1"/>
            <a:r>
              <a:rPr lang="zh-TW" altLang="en-US" sz="3200" b="1" dirty="0">
                <a:solidFill>
                  <a:srgbClr val="0000FF"/>
                </a:solidFill>
              </a:rPr>
              <a:t>林後</a:t>
            </a:r>
            <a:r>
              <a:rPr lang="en-AU" altLang="zh-CN" sz="3200" b="1" dirty="0">
                <a:solidFill>
                  <a:srgbClr val="0000FF"/>
                </a:solidFill>
              </a:rPr>
              <a:t>13:11 </a:t>
            </a:r>
            <a:endParaRPr lang="en-AU" altLang="zh-CN" sz="3200" b="1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zh-TW" altLang="en-US" sz="3200" b="1" dirty="0" smtClean="0"/>
              <a:t>還</a:t>
            </a:r>
            <a:r>
              <a:rPr lang="zh-TW" altLang="en-US" sz="3200" b="1" dirty="0"/>
              <a:t>有末了的話</a:t>
            </a:r>
            <a:r>
              <a:rPr lang="en-AU" altLang="zh-TW" sz="3200" b="1" dirty="0"/>
              <a:t>:</a:t>
            </a:r>
            <a:r>
              <a:rPr lang="zh-TW" altLang="en-US" sz="3200" b="1" dirty="0"/>
              <a:t>願弟兄們都喜樂。要作完全人</a:t>
            </a:r>
            <a:r>
              <a:rPr lang="en-AU" altLang="zh-TW" sz="3200" b="1" dirty="0"/>
              <a:t>;</a:t>
            </a:r>
            <a:r>
              <a:rPr lang="zh-TW" altLang="en-US" sz="3200" b="1" dirty="0"/>
              <a:t>要受安慰</a:t>
            </a:r>
            <a:r>
              <a:rPr lang="en-AU" altLang="zh-TW" sz="3200" b="1" dirty="0"/>
              <a:t>;</a:t>
            </a:r>
            <a:r>
              <a:rPr lang="zh-TW" altLang="en-US" sz="3200" b="1" dirty="0"/>
              <a:t>要同心合意</a:t>
            </a:r>
            <a:r>
              <a:rPr lang="en-AU" altLang="zh-TW" sz="3200" b="1" dirty="0"/>
              <a:t>;</a:t>
            </a:r>
            <a:r>
              <a:rPr lang="zh-TW" altLang="en-US" sz="3200" b="1" dirty="0"/>
              <a:t>要彼此和睦。如此</a:t>
            </a:r>
            <a:r>
              <a:rPr lang="en-AU" altLang="zh-TW" sz="3200" b="1" dirty="0"/>
              <a:t>,</a:t>
            </a:r>
            <a:r>
              <a:rPr lang="zh-TW" altLang="en-US" sz="3200" b="1" dirty="0"/>
              <a:t>仁愛和平的</a:t>
            </a:r>
            <a:r>
              <a:rPr lang="zh-CN" altLang="en-US" sz="3200" b="1" dirty="0">
                <a:latin typeface="新細明體" pitchFamily="18" charset="-120"/>
                <a:ea typeface="新細明體" pitchFamily="18" charset="-120"/>
              </a:rPr>
              <a:t>神</a:t>
            </a:r>
            <a:r>
              <a:rPr lang="zh-TW" altLang="en-US" sz="3200" b="1" dirty="0"/>
              <a:t>必常與你們同在。</a:t>
            </a:r>
            <a:endParaRPr lang="en-AU" altLang="zh-CN" sz="3200" b="1" dirty="0"/>
          </a:p>
          <a:p>
            <a:pPr eaLnBrk="1" hangingPunct="1"/>
            <a:r>
              <a:rPr lang="zh-TW" altLang="en-US" sz="3200" b="1" dirty="0">
                <a:solidFill>
                  <a:srgbClr val="0000FF"/>
                </a:solidFill>
              </a:rPr>
              <a:t>羅馬書</a:t>
            </a:r>
            <a:r>
              <a:rPr lang="en-AU" altLang="zh-CN" sz="3200" b="1" dirty="0">
                <a:solidFill>
                  <a:srgbClr val="0000FF"/>
                </a:solidFill>
              </a:rPr>
              <a:t>12:16 </a:t>
            </a:r>
            <a:endParaRPr lang="en-AU" altLang="zh-CN" sz="3200" b="1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zh-TW" altLang="en-US" sz="3200" b="1" dirty="0" smtClean="0"/>
              <a:t>要</a:t>
            </a:r>
            <a:r>
              <a:rPr lang="zh-TW" altLang="en-US" sz="3200" b="1" dirty="0"/>
              <a:t>彼此同心</a:t>
            </a:r>
            <a:r>
              <a:rPr lang="en-AU" altLang="zh-TW" sz="3200" b="1" dirty="0"/>
              <a:t>;</a:t>
            </a:r>
            <a:r>
              <a:rPr lang="zh-TW" altLang="en-US" sz="3200" b="1" dirty="0"/>
              <a:t>不要志氣高大</a:t>
            </a:r>
            <a:r>
              <a:rPr lang="en-AU" altLang="zh-TW" sz="3200" b="1" dirty="0"/>
              <a:t>,</a:t>
            </a:r>
            <a:r>
              <a:rPr lang="zh-TW" altLang="en-US" sz="3200" b="1" dirty="0"/>
              <a:t>倒要俯就卑微的人</a:t>
            </a:r>
            <a:r>
              <a:rPr lang="en-AU" altLang="zh-CN" sz="3200" b="1" dirty="0"/>
              <a:t>( </a:t>
            </a:r>
            <a:r>
              <a:rPr lang="zh-TW" altLang="en-US" sz="3200" b="1" dirty="0"/>
              <a:t>或事</a:t>
            </a:r>
            <a:r>
              <a:rPr lang="en-AU" altLang="zh-CN" sz="3200" b="1" dirty="0"/>
              <a:t>)</a:t>
            </a:r>
            <a:r>
              <a:rPr lang="zh-TW" altLang="en-US" sz="3200" b="1" dirty="0"/>
              <a:t>。不要自以為聰明。</a:t>
            </a:r>
            <a:endParaRPr lang="en-AU" altLang="zh-CN" sz="3200" b="1" dirty="0"/>
          </a:p>
          <a:p>
            <a:pPr eaLnBrk="1" hangingPunct="1"/>
            <a:r>
              <a:rPr lang="zh-TW" altLang="en-US" sz="3200" b="1" dirty="0">
                <a:solidFill>
                  <a:srgbClr val="0000FF"/>
                </a:solidFill>
              </a:rPr>
              <a:t>羅馬書</a:t>
            </a:r>
            <a:r>
              <a:rPr lang="en-AU" altLang="zh-CN" sz="3200" b="1" dirty="0">
                <a:solidFill>
                  <a:srgbClr val="0000FF"/>
                </a:solidFill>
              </a:rPr>
              <a:t>15:5 </a:t>
            </a:r>
            <a:r>
              <a:rPr lang="zh-TW" altLang="en-US" sz="3200" b="1" dirty="0"/>
              <a:t>但願賜忍耐安慰的</a:t>
            </a:r>
            <a:r>
              <a:rPr lang="zh-CN" altLang="en-US" sz="3200" b="1" dirty="0">
                <a:latin typeface="新細明體" pitchFamily="18" charset="-120"/>
                <a:ea typeface="新細明體" pitchFamily="18" charset="-120"/>
              </a:rPr>
              <a:t>神</a:t>
            </a:r>
            <a:r>
              <a:rPr lang="zh-TW" altLang="en-US" sz="3200" b="1" dirty="0"/>
              <a:t>叫你們彼此同心</a:t>
            </a:r>
            <a:r>
              <a:rPr lang="en-AU" altLang="zh-TW" sz="3200" b="1" dirty="0"/>
              <a:t>,</a:t>
            </a:r>
            <a:r>
              <a:rPr lang="zh-TW" altLang="en-US" sz="3200" b="1" dirty="0"/>
              <a:t>效法基督耶穌</a:t>
            </a:r>
            <a:endParaRPr lang="en-AU" altLang="zh-CN" sz="3200" b="1" dirty="0"/>
          </a:p>
        </p:txBody>
      </p:sp>
    </p:spTree>
    <p:extLst>
      <p:ext uri="{BB962C8B-B14F-4D97-AF65-F5344CB8AC3E}">
        <p14:creationId xmlns:p14="http://schemas.microsoft.com/office/powerpoint/2010/main" val="192160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55034" y="333376"/>
            <a:ext cx="1219623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zh-TW" altLang="en-US" sz="4000" b="1" dirty="0">
                <a:solidFill>
                  <a:srgbClr val="0000FF"/>
                </a:solidFill>
              </a:rPr>
              <a:t>使徒行傳</a:t>
            </a:r>
            <a:r>
              <a:rPr lang="en-AU" altLang="zh-CN" sz="4000" b="1" dirty="0">
                <a:solidFill>
                  <a:srgbClr val="0000FF"/>
                </a:solidFill>
              </a:rPr>
              <a:t>1:12-15</a:t>
            </a:r>
            <a:r>
              <a:rPr lang="en-AU" altLang="zh-CN" sz="4000" dirty="0">
                <a:solidFill>
                  <a:srgbClr val="0000FF"/>
                </a:solidFill>
              </a:rPr>
              <a:t> </a:t>
            </a:r>
            <a:endParaRPr lang="en-AU" altLang="zh-CN" sz="40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zh-TW" altLang="en-US" sz="4000" b="1" dirty="0" smtClean="0"/>
              <a:t>有</a:t>
            </a:r>
            <a:r>
              <a:rPr lang="zh-TW" altLang="en-US" sz="4000" b="1" dirty="0"/>
              <a:t>一座山名叫</a:t>
            </a:r>
            <a:r>
              <a:rPr lang="zh-TW" altLang="en-US" sz="4000" b="1" u="sng" dirty="0"/>
              <a:t>橄欖山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離</a:t>
            </a:r>
            <a:r>
              <a:rPr lang="zh-TW" altLang="en-US" sz="4000" b="1" u="sng" dirty="0"/>
              <a:t>耶路撒冷</a:t>
            </a:r>
            <a:r>
              <a:rPr lang="zh-TW" altLang="en-US" sz="4000" b="1" dirty="0"/>
              <a:t>不遠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約有安息日可走的路程。當下門徒從那裏回</a:t>
            </a:r>
            <a:r>
              <a:rPr lang="zh-TW" altLang="en-US" sz="4000" b="1" u="sng" dirty="0"/>
              <a:t>耶路撒冷</a:t>
            </a:r>
            <a:r>
              <a:rPr lang="zh-TW" altLang="en-US" sz="4000" b="1" dirty="0"/>
              <a:t>去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進了城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就上了所住的一間樓房</a:t>
            </a:r>
            <a:r>
              <a:rPr lang="en-AU" altLang="zh-TW" sz="4000" b="1" dirty="0"/>
              <a:t>;</a:t>
            </a:r>
            <a:r>
              <a:rPr lang="zh-TW" altLang="en-US" sz="4000" b="1" dirty="0"/>
              <a:t>在那裏有</a:t>
            </a:r>
            <a:r>
              <a:rPr lang="zh-TW" altLang="en-US" sz="4000" b="1" u="sng" dirty="0"/>
              <a:t>彼得</a:t>
            </a:r>
            <a:r>
              <a:rPr lang="zh-TW" altLang="en-US" sz="4000" b="1" dirty="0"/>
              <a:t>、</a:t>
            </a:r>
            <a:r>
              <a:rPr lang="zh-TW" altLang="en-US" sz="4000" b="1" u="sng" dirty="0"/>
              <a:t>約翰</a:t>
            </a:r>
            <a:r>
              <a:rPr lang="zh-TW" altLang="en-US" sz="4000" b="1" dirty="0"/>
              <a:t>、</a:t>
            </a:r>
            <a:r>
              <a:rPr lang="zh-TW" altLang="en-US" sz="4000" b="1" u="sng" dirty="0"/>
              <a:t>雅各</a:t>
            </a:r>
            <a:r>
              <a:rPr lang="zh-TW" altLang="en-US" sz="4000" b="1" dirty="0"/>
              <a:t>、</a:t>
            </a:r>
            <a:r>
              <a:rPr lang="zh-TW" altLang="en-US" sz="4000" b="1" u="sng" dirty="0"/>
              <a:t>安得烈</a:t>
            </a:r>
            <a:r>
              <a:rPr lang="zh-TW" altLang="en-US" sz="4000" b="1" dirty="0"/>
              <a:t>、</a:t>
            </a:r>
            <a:r>
              <a:rPr lang="zh-TW" altLang="en-US" sz="4000" b="1" u="sng" dirty="0"/>
              <a:t>腓力</a:t>
            </a:r>
            <a:r>
              <a:rPr lang="zh-TW" altLang="en-US" sz="4000" b="1" dirty="0"/>
              <a:t>、</a:t>
            </a:r>
            <a:r>
              <a:rPr lang="zh-TW" altLang="en-US" sz="4000" b="1" u="sng" dirty="0"/>
              <a:t>多馬</a:t>
            </a:r>
            <a:r>
              <a:rPr lang="zh-TW" altLang="en-US" sz="4000" b="1" dirty="0"/>
              <a:t>、</a:t>
            </a:r>
            <a:r>
              <a:rPr lang="zh-TW" altLang="en-US" sz="4000" b="1" u="sng" dirty="0"/>
              <a:t>巴多羅買</a:t>
            </a:r>
            <a:r>
              <a:rPr lang="zh-TW" altLang="en-US" sz="4000" b="1" dirty="0"/>
              <a:t>、</a:t>
            </a:r>
            <a:r>
              <a:rPr lang="zh-TW" altLang="en-US" sz="4000" b="1" u="sng" dirty="0"/>
              <a:t>馬太</a:t>
            </a:r>
            <a:r>
              <a:rPr lang="zh-TW" altLang="en-US" sz="4000" b="1" dirty="0"/>
              <a:t>、</a:t>
            </a:r>
            <a:r>
              <a:rPr lang="zh-TW" altLang="en-US" sz="4000" b="1" u="sng" dirty="0"/>
              <a:t>亞勒腓</a:t>
            </a:r>
            <a:r>
              <a:rPr lang="zh-TW" altLang="en-US" sz="4000" b="1" dirty="0"/>
              <a:t>的兒子</a:t>
            </a:r>
            <a:r>
              <a:rPr lang="zh-TW" altLang="en-US" sz="4000" b="1" u="sng" dirty="0"/>
              <a:t>雅各</a:t>
            </a:r>
            <a:r>
              <a:rPr lang="zh-TW" altLang="en-US" sz="4000" b="1" dirty="0"/>
              <a:t>、奮銳黨的</a:t>
            </a:r>
            <a:r>
              <a:rPr lang="zh-TW" altLang="en-US" sz="4000" b="1" u="sng" dirty="0"/>
              <a:t>西門</a:t>
            </a:r>
            <a:r>
              <a:rPr lang="en-AU" altLang="zh-TW" sz="4000" b="1" dirty="0"/>
              <a:t>,</a:t>
            </a:r>
            <a:r>
              <a:rPr lang="zh-TW" altLang="en-US" sz="4000" b="1" dirty="0"/>
              <a:t>和</a:t>
            </a:r>
            <a:r>
              <a:rPr lang="zh-TW" altLang="en-US" sz="4000" b="1" u="sng" dirty="0"/>
              <a:t>雅各</a:t>
            </a:r>
            <a:r>
              <a:rPr lang="zh-TW" altLang="en-US" sz="4000" b="1" dirty="0"/>
              <a:t>的兒子</a:t>
            </a:r>
            <a:r>
              <a:rPr lang="zh-TW" altLang="en-US" sz="4000" b="1" u="sng" dirty="0"/>
              <a:t>猶大</a:t>
            </a:r>
            <a:r>
              <a:rPr lang="zh-TW" altLang="en-US" sz="4000" b="1" dirty="0"/>
              <a:t>。這些人同</a:t>
            </a:r>
            <a:r>
              <a:rPr lang="zh-CN" altLang="en-US" sz="4000" b="1" dirty="0">
                <a:latin typeface="新細明體" pitchFamily="18" charset="-120"/>
                <a:ea typeface="新細明體" pitchFamily="18" charset="-120"/>
              </a:rPr>
              <a:t>著</a:t>
            </a:r>
            <a:r>
              <a:rPr lang="zh-TW" altLang="en-US" sz="4000" b="1" dirty="0"/>
              <a:t>幾個婦人和耶穌的母親</a:t>
            </a:r>
            <a:r>
              <a:rPr lang="zh-TW" altLang="en-US" sz="4000" b="1" u="sng" dirty="0"/>
              <a:t>馬利亞</a:t>
            </a:r>
            <a:r>
              <a:rPr lang="zh-CN" altLang="en-US" sz="4000" b="1" u="sng" dirty="0"/>
              <a:t>，</a:t>
            </a:r>
            <a:r>
              <a:rPr lang="zh-TW" altLang="en-US" sz="4000" b="1" dirty="0"/>
              <a:t>並耶穌的弟兄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都同心合意地恆切禱告。</a:t>
            </a:r>
            <a:r>
              <a:rPr lang="en-AU" altLang="zh-CN" sz="4000" b="1" dirty="0"/>
              <a:t/>
            </a:r>
            <a:br>
              <a:rPr lang="en-AU" altLang="zh-CN" sz="4000" b="1" dirty="0"/>
            </a:br>
            <a:r>
              <a:rPr lang="zh-CN" altLang="en-US" sz="4000" b="1" dirty="0"/>
              <a:t>那時有許多人 聚會</a:t>
            </a:r>
            <a:r>
              <a:rPr lang="en-AU" altLang="zh-CN" sz="4000" b="1" dirty="0"/>
              <a:t>,</a:t>
            </a:r>
            <a:r>
              <a:rPr lang="zh-CN" altLang="en-US" sz="4000" b="1" dirty="0"/>
              <a:t>約有一百二十名</a:t>
            </a:r>
            <a:endParaRPr lang="en-AU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641822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-99483" y="476251"/>
            <a:ext cx="12192001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zh-TW" altLang="en-US" sz="4400" b="1">
                <a:solidFill>
                  <a:srgbClr val="0000FF"/>
                </a:solidFill>
              </a:rPr>
              <a:t>馬太</a:t>
            </a:r>
            <a:r>
              <a:rPr lang="en-AU" altLang="zh-CN" sz="4400" b="1">
                <a:solidFill>
                  <a:srgbClr val="0000FF"/>
                </a:solidFill>
              </a:rPr>
              <a:t>18:19 </a:t>
            </a:r>
          </a:p>
          <a:p>
            <a:pPr eaLnBrk="1" hangingPunct="1"/>
            <a:r>
              <a:rPr lang="zh-TW" altLang="en-US" sz="4400" b="1"/>
              <a:t>我又告訴你們</a:t>
            </a:r>
            <a:r>
              <a:rPr lang="en-AU" altLang="zh-TW" sz="4400" b="1"/>
              <a:t>,</a:t>
            </a:r>
            <a:r>
              <a:rPr lang="zh-TW" altLang="en-US" sz="4400" b="1"/>
              <a:t>若是你們中間有兩個人在地上同心合意地求甚麼事</a:t>
            </a:r>
            <a:r>
              <a:rPr lang="en-AU" altLang="zh-TW" sz="4400" b="1"/>
              <a:t>,</a:t>
            </a:r>
            <a:r>
              <a:rPr lang="zh-TW" altLang="en-US" sz="4400" b="1"/>
              <a:t>我在天上的父必為他們成全。</a:t>
            </a:r>
            <a:endParaRPr lang="en-US" altLang="zh-TW" sz="4400" b="1"/>
          </a:p>
          <a:p>
            <a:pPr eaLnBrk="1" hangingPunct="1"/>
            <a:endParaRPr lang="en-AU" altLang="zh-CN" sz="4400" b="1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764118" y="4724400"/>
            <a:ext cx="1017693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zh-CN" altLang="en-US" sz="4400" b="1"/>
              <a:t>各區禱告會的經歷和見證！</a:t>
            </a:r>
            <a:endParaRPr lang="en-AU" altLang="zh-CN" sz="4400" b="1"/>
          </a:p>
        </p:txBody>
      </p:sp>
    </p:spTree>
    <p:extLst>
      <p:ext uri="{BB962C8B-B14F-4D97-AF65-F5344CB8AC3E}">
        <p14:creationId xmlns:p14="http://schemas.microsoft.com/office/powerpoint/2010/main" val="6233354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261</TotalTime>
  <Words>2252</Words>
  <Application>Microsoft Office PowerPoint</Application>
  <PresentationFormat>Custom</PresentationFormat>
  <Paragraphs>68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基督心  聖徒心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崇拜程序</dc:title>
  <dc:creator>Yun</dc:creator>
  <cp:lastModifiedBy>User</cp:lastModifiedBy>
  <cp:revision>35</cp:revision>
  <dcterms:created xsi:type="dcterms:W3CDTF">2015-03-31T23:40:37Z</dcterms:created>
  <dcterms:modified xsi:type="dcterms:W3CDTF">2015-04-13T10:16:04Z</dcterms:modified>
</cp:coreProperties>
</file>