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8" r:id="rId3"/>
    <p:sldId id="266" r:id="rId4"/>
    <p:sldId id="260" r:id="rId5"/>
    <p:sldId id="259" r:id="rId6"/>
    <p:sldId id="257" r:id="rId7"/>
    <p:sldId id="261" r:id="rId8"/>
    <p:sldId id="263" r:id="rId9"/>
    <p:sldId id="267"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1494" autoAdjust="0"/>
  </p:normalViewPr>
  <p:slideViewPr>
    <p:cSldViewPr>
      <p:cViewPr varScale="1">
        <p:scale>
          <a:sx n="58" d="100"/>
          <a:sy n="58" d="100"/>
        </p:scale>
        <p:origin x="-314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4FD0DC-A27A-4399-9E54-F436CBA1F715}" type="datetimeFigureOut">
              <a:rPr lang="en-US" smtClean="0"/>
              <a:pPr/>
              <a:t>5/17/2015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099C95-1EC7-4168-8A81-504A34E2FF1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015162-B51D-42AC-AD4C-E99692DF1E40}" type="datetimeFigureOut">
              <a:rPr lang="en-US" smtClean="0"/>
              <a:pPr/>
              <a:t>5/17/2015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8D29AD-99B4-480A-B76B-93AFD2E008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dirty="0" smtClean="0"/>
              <a:t>弟兄姐妹，主内平安！</a:t>
            </a:r>
            <a:endParaRPr lang="en-US" altLang="zh-CN" dirty="0" smtClean="0"/>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今年教会的主题是同心合一， 荣耀基督。是的，教会只有同心合一才能兴旺福音，使神的名得到荣耀。 一个结党纷争的教会，无论它有多少恩赐， 多么富足，多少信徒，一定不会有好的见证，反而令主的名受羞辱。我们刚刚查考的哥林多前书前面的几章， 就让我们看到哥林多教会本是受保罗称赞的， 在哥林多前书</a:t>
            </a:r>
            <a:r>
              <a:rPr lang="en-US" altLang="zh-CN" dirty="0" smtClean="0"/>
              <a:t>1</a:t>
            </a:r>
            <a:r>
              <a:rPr lang="zh-CN" altLang="en-US" dirty="0" smtClean="0"/>
              <a:t>：</a:t>
            </a:r>
            <a:r>
              <a:rPr lang="en-US" altLang="zh-CN" dirty="0" smtClean="0"/>
              <a:t>4-7</a:t>
            </a:r>
            <a:r>
              <a:rPr lang="zh-CN" altLang="en-US" dirty="0" smtClean="0"/>
              <a:t>节，保罗这样说</a:t>
            </a:r>
            <a:r>
              <a:rPr lang="en-US" altLang="zh-CN" dirty="0" smtClean="0"/>
              <a:t>… …</a:t>
            </a:r>
            <a:r>
              <a:rPr lang="zh-CN" altLang="en-US" dirty="0" smtClean="0"/>
              <a:t>（</a:t>
            </a:r>
            <a:r>
              <a:rPr lang="en-US" altLang="zh-CN" dirty="0" smtClean="0"/>
              <a:t>Next</a:t>
            </a:r>
            <a:r>
              <a:rPr lang="zh-CN" altLang="en-US" dirty="0" smtClean="0"/>
              <a:t> </a:t>
            </a:r>
            <a:r>
              <a:rPr lang="en-US" altLang="zh-CN" dirty="0" smtClean="0"/>
              <a:t>slide)</a:t>
            </a:r>
            <a:endParaRPr lang="en-US" dirty="0"/>
          </a:p>
        </p:txBody>
      </p:sp>
      <p:sp>
        <p:nvSpPr>
          <p:cNvPr id="4" name="Slide Number Placeholder 3"/>
          <p:cNvSpPr>
            <a:spLocks noGrp="1"/>
          </p:cNvSpPr>
          <p:nvPr>
            <p:ph type="sldNum" sz="quarter" idx="10"/>
          </p:nvPr>
        </p:nvSpPr>
        <p:spPr/>
        <p:txBody>
          <a:bodyPr/>
          <a:lstStyle/>
          <a:p>
            <a:fld id="{2A8D29AD-99B4-480A-B76B-93AFD2E0081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dirty="0" smtClean="0"/>
              <a:t>耶稣要大麻风病人去做三件事情：</a:t>
            </a:r>
            <a:r>
              <a:rPr lang="en-US" altLang="zh-CN" dirty="0" smtClean="0"/>
              <a:t>1</a:t>
            </a:r>
            <a:r>
              <a:rPr lang="zh-CN" altLang="en-US" dirty="0" smtClean="0"/>
              <a:t>。把身体给祭祀察看 </a:t>
            </a:r>
            <a:r>
              <a:rPr lang="en-US" altLang="zh-CN" dirty="0" smtClean="0"/>
              <a:t>2</a:t>
            </a:r>
            <a:r>
              <a:rPr lang="zh-CN" altLang="en-US" dirty="0" smtClean="0"/>
              <a:t>。献上摩西的礼物 </a:t>
            </a:r>
            <a:r>
              <a:rPr lang="en-US" altLang="zh-CN" dirty="0" smtClean="0"/>
              <a:t>3</a:t>
            </a:r>
            <a:r>
              <a:rPr lang="zh-CN" altLang="en-US" dirty="0" smtClean="0"/>
              <a:t>。对众人作见证。耶稣并不是不要他作见证，而是要先履行诸般的：义“， 因为耶稣基督还没有完成救恩的计划，人们还应当遵守摩西的律法，履行应尽的义务， 献上祭物是一个罪的赦免的记号，是一个重新蒙神悦纳</a:t>
            </a:r>
            <a:r>
              <a:rPr lang="zh-CN" altLang="en-US" baseline="0" dirty="0" smtClean="0"/>
              <a:t> 的表示，耶稣不要一个还没有当众宣布罪的赦免， 身体洁净的人为她作见证，就像他不许鬼为他作见证一样。</a:t>
            </a:r>
            <a:endParaRPr lang="en-US" altLang="zh-CN" baseline="0" dirty="0" smtClean="0"/>
          </a:p>
          <a:p>
            <a:endParaRPr lang="en-US" baseline="0" dirty="0" smtClean="0"/>
          </a:p>
          <a:p>
            <a:r>
              <a:rPr lang="zh-CN" altLang="en-US" baseline="0" dirty="0" smtClean="0"/>
              <a:t>这给我们一个非常大的提醒，我们在侍奉神，俯视教会的时候，一定要常常省察，我们不可以一手犯罪，一手侍奉。我们有些新的弟兄姐妹刚刚来到教会非常渴望侍奉，但是你们要给教会和弟兄姐妹足够的时间来认识你们， 这也是对教会， 和对主的事工负责任的态度。所以希望你们能够理解</a:t>
            </a:r>
            <a:r>
              <a:rPr lang="zh-CN" altLang="en-US" baseline="0" dirty="0" smtClean="0"/>
              <a:t>。</a:t>
            </a:r>
            <a:endParaRPr lang="en-AU" altLang="zh-CN" baseline="0" dirty="0" smtClean="0"/>
          </a:p>
          <a:p>
            <a:endParaRPr lang="en-AU" baseline="0" dirty="0" smtClean="0"/>
          </a:p>
          <a:p>
            <a:r>
              <a:rPr lang="zh-CN" altLang="en-US" baseline="0" dirty="0" smtClean="0"/>
              <a:t>耶稣基督来到世界的首要目的是宣扬天国的福音， 当我们明白这一点的时候， 我们就知道我们的方向，我们的工作一切以此为重。我看到有的教会非常注重信徒的栽培，有的教会非常看重会友的关系，这些都很好，但是如果没有把传福音放在首位，那我们就失去了耶稣的心， 也会失去神的祝福</a:t>
            </a:r>
            <a:endParaRPr lang="en-AU" altLang="zh-CN" baseline="0" dirty="0" smtClean="0"/>
          </a:p>
          <a:p>
            <a:endParaRPr lang="en-A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今天的题目是“耶稣的心”。 讲到这个题目，我又想到另外一个题目：妈妈的心。上个礼拜天是母亲节，我相信你们和我一样，手机里面一下子出现了好多关于母亲的文章和视频。</a:t>
            </a:r>
            <a:r>
              <a:rPr lang="zh-CN" altLang="en-US" baseline="0" dirty="0" smtClean="0"/>
              <a:t> 其中雪松分享的一段视频的确很感人。 当我们能够真正明白母亲的心的时候， 我们才能行事为人让她有满足的喜乐。而我们自己作为父母，不也是巴不得我们的孩子能明白我们的心，我们是不是想我们的孩子，放学一进家门，就用最快的时间洗澡，最快的时间坐到钢琴前，最快的时间吃饭，最短的时间内做完作业上床睡觉？这些都没有错！ 不过我们不要忘记还有比这些更重要的，也是牧师常常提醒我们的，我们和孩子的关系， 孩子与上帝的关系。 神是我们在天上的阿爸父， 只有我们明白祂的心意，做他喜悦的事情，才能满足祂，蒙祂的祝福。 。</a:t>
            </a:r>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baseline="0" dirty="0" smtClean="0"/>
              <a:t>愿神祝福大家！</a:t>
            </a:r>
            <a:endParaRPr lang="en-US" altLang="zh-CN" baseline="0" dirty="0" smtClean="0"/>
          </a:p>
          <a:p>
            <a:endParaRPr lang="en-US" dirty="0"/>
          </a:p>
        </p:txBody>
      </p:sp>
      <p:sp>
        <p:nvSpPr>
          <p:cNvPr id="4" name="Slide Number Placeholder 3"/>
          <p:cNvSpPr>
            <a:spLocks noGrp="1"/>
          </p:cNvSpPr>
          <p:nvPr>
            <p:ph type="sldNum" sz="quarter" idx="10"/>
          </p:nvPr>
        </p:nvSpPr>
        <p:spPr/>
        <p:txBody>
          <a:bodyPr/>
          <a:lstStyle/>
          <a:p>
            <a:fld id="{2A8D29AD-99B4-480A-B76B-93AFD2E0081D}"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altLang="zh-TW" b="1" baseline="30000" dirty="0" smtClean="0"/>
              <a:t>4 </a:t>
            </a:r>
            <a:r>
              <a:rPr lang="zh-TW" altLang="en-US" b="1" dirty="0" smtClean="0"/>
              <a:t>我 常 為 你 們 感 謝 我 的 神 ， 因 神 在 基 督 耶 穌 裡 所 賜 給 你 們 的 恩 惠 ；</a:t>
            </a:r>
          </a:p>
          <a:p>
            <a:r>
              <a:rPr lang="en-US" altLang="zh-TW" b="1" baseline="30000" dirty="0" smtClean="0"/>
              <a:t>5 </a:t>
            </a:r>
            <a:r>
              <a:rPr lang="zh-TW" altLang="en-US" b="1" dirty="0" smtClean="0"/>
              <a:t>又 因 你 們 在 他 裡 面 凡 事 富 足 ， 口 才 、 知 識 都 全 備 ，</a:t>
            </a:r>
          </a:p>
          <a:p>
            <a:r>
              <a:rPr lang="en-US" altLang="zh-TW" b="1" baseline="30000" dirty="0" smtClean="0"/>
              <a:t>6 </a:t>
            </a:r>
            <a:r>
              <a:rPr lang="zh-TW" altLang="en-US" b="1" dirty="0" smtClean="0"/>
              <a:t>正 如 我 為 基 督 作 的 見 證 ， 在 你 們 心 裡 得 以 堅 固 ，</a:t>
            </a:r>
          </a:p>
          <a:p>
            <a:r>
              <a:rPr lang="en-US" altLang="zh-TW" b="1" baseline="30000" dirty="0" smtClean="0"/>
              <a:t>7 </a:t>
            </a:r>
            <a:r>
              <a:rPr lang="zh-TW" altLang="en-US" b="1" dirty="0" smtClean="0"/>
              <a:t>以 致 你 們 在 恩 賜 上 沒 有 一 樣 不 及 人 的 ， 等 候 我 們 的 主 耶 穌 基 督 顯 現 </a:t>
            </a:r>
            <a:endParaRPr lang="en-US" dirty="0"/>
          </a:p>
        </p:txBody>
      </p:sp>
      <p:sp>
        <p:nvSpPr>
          <p:cNvPr id="4" name="Slide Number Placeholder 3"/>
          <p:cNvSpPr>
            <a:spLocks noGrp="1"/>
          </p:cNvSpPr>
          <p:nvPr>
            <p:ph type="sldNum" sz="quarter" idx="10"/>
          </p:nvPr>
        </p:nvSpPr>
        <p:spPr/>
        <p:txBody>
          <a:bodyPr/>
          <a:lstStyle/>
          <a:p>
            <a:fld id="{2A8D29AD-99B4-480A-B76B-93AFD2E0081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dirty="0" smtClean="0"/>
              <a:t>然而，接下来第</a:t>
            </a:r>
            <a:r>
              <a:rPr lang="en-US" altLang="zh-CN" dirty="0" smtClean="0"/>
              <a:t>10</a:t>
            </a:r>
            <a:r>
              <a:rPr lang="zh-CN" altLang="en-US" dirty="0" smtClean="0"/>
              <a:t> 节，马上就说：</a:t>
            </a:r>
            <a:r>
              <a:rPr lang="zh-TW" altLang="en-US" sz="1200" b="0" i="0" kern="1200" dirty="0" smtClean="0">
                <a:solidFill>
                  <a:schemeClr val="tx1"/>
                </a:solidFill>
                <a:latin typeface="+mn-lt"/>
                <a:ea typeface="+mn-ea"/>
                <a:cs typeface="+mn-cs"/>
              </a:rPr>
              <a:t>弟 兄 們 、 我 藉 我 們 主 耶 穌 基 督 的 名 、 勸 你 們 都 說 一 樣 的 話 ． 你 們 中 間 也 不 可 分 黨 ． 只 要 一 心 一 意 彼 此 相 合 。</a:t>
            </a:r>
            <a:endParaRPr lang="en-US" altLang="zh-TW" sz="1200" b="0" i="0" kern="1200" dirty="0" smtClean="0">
              <a:solidFill>
                <a:schemeClr val="tx1"/>
              </a:solidFill>
              <a:latin typeface="+mn-lt"/>
              <a:ea typeface="+mn-ea"/>
              <a:cs typeface="+mn-cs"/>
            </a:endParaRPr>
          </a:p>
          <a:p>
            <a:endParaRPr lang="en-US" sz="1200" b="0" i="0" kern="1200" dirty="0" smtClean="0">
              <a:solidFill>
                <a:schemeClr val="tx1"/>
              </a:solidFill>
              <a:latin typeface="+mn-lt"/>
              <a:ea typeface="+mn-ea"/>
              <a:cs typeface="+mn-cs"/>
            </a:endParaRPr>
          </a:p>
          <a:p>
            <a:r>
              <a:rPr lang="zh-CN" altLang="en-US" sz="1200" b="0" i="0" kern="1200" dirty="0" smtClean="0">
                <a:solidFill>
                  <a:schemeClr val="tx1"/>
                </a:solidFill>
                <a:latin typeface="+mn-lt"/>
                <a:ea typeface="+mn-ea"/>
                <a:cs typeface="+mn-cs"/>
              </a:rPr>
              <a:t>哥林多教会最大的问题是不能同心合一，以致教会在许多方面无法按照真理凭着爱心去行事， 好像就连外邦人都知道不该犯的淫乱的罪， 他们不但没有哀痛，反而自大； 还有就是弟兄相欺，然后到外邦人面前求审判等等。 那么，同心合一的关键在什么地方呢？ 腓立比书</a:t>
            </a:r>
            <a:r>
              <a:rPr lang="en-US" altLang="zh-CN" sz="1200" b="0" i="0" kern="1200" dirty="0" smtClean="0">
                <a:solidFill>
                  <a:schemeClr val="tx1"/>
                </a:solidFill>
                <a:latin typeface="+mn-lt"/>
                <a:ea typeface="+mn-ea"/>
                <a:cs typeface="+mn-cs"/>
              </a:rPr>
              <a:t>2</a:t>
            </a:r>
            <a:r>
              <a:rPr lang="zh-CN" altLang="en-US" sz="1200" b="0" i="0" kern="1200" dirty="0" smtClean="0">
                <a:solidFill>
                  <a:schemeClr val="tx1"/>
                </a:solidFill>
                <a:latin typeface="+mn-lt"/>
                <a:ea typeface="+mn-ea"/>
                <a:cs typeface="+mn-cs"/>
              </a:rPr>
              <a:t>：</a:t>
            </a:r>
            <a:r>
              <a:rPr lang="en-US" altLang="zh-CN" sz="1200" b="0" i="0" kern="1200" dirty="0" smtClean="0">
                <a:solidFill>
                  <a:schemeClr val="tx1"/>
                </a:solidFill>
                <a:latin typeface="+mn-lt"/>
                <a:ea typeface="+mn-ea"/>
                <a:cs typeface="+mn-cs"/>
              </a:rPr>
              <a:t>1-2</a:t>
            </a:r>
            <a:r>
              <a:rPr lang="zh-CN" altLang="en-US" sz="1200" b="0" i="0" kern="1200" dirty="0" smtClean="0">
                <a:solidFill>
                  <a:schemeClr val="tx1"/>
                </a:solidFill>
                <a:latin typeface="+mn-lt"/>
                <a:ea typeface="+mn-ea"/>
                <a:cs typeface="+mn-cs"/>
              </a:rPr>
              <a:t>节 保罗这样说：</a:t>
            </a:r>
            <a:r>
              <a:rPr lang="en-US" altLang="zh-CN" sz="1200" b="0" i="0" kern="1200" dirty="0" smtClean="0">
                <a:solidFill>
                  <a:schemeClr val="tx1"/>
                </a:solidFill>
                <a:latin typeface="+mn-lt"/>
                <a:ea typeface="+mn-ea"/>
                <a:cs typeface="+mn-cs"/>
              </a:rPr>
              <a:t>(next slide) </a:t>
            </a:r>
          </a:p>
          <a:p>
            <a:endParaRPr lang="en-US" altLang="zh-TW" sz="1200" b="0" i="0" kern="1200" dirty="0" smtClean="0">
              <a:solidFill>
                <a:schemeClr val="tx1"/>
              </a:solidFill>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2A8D29AD-99B4-480A-B76B-93AFD2E0081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TW" altLang="en-US" b="1" dirty="0" smtClean="0"/>
              <a:t>所 以 ， 在 基 督 裡 若 有 甚 麼 勸 勉 ， 愛 心 有 甚 麼 安 慰 ， 聖 靈 有 甚 麼 交 通 ， 心 中 有 甚 麼 慈 悲 憐 憫 ，</a:t>
            </a:r>
          </a:p>
          <a:p>
            <a:r>
              <a:rPr lang="en-US" altLang="zh-TW" b="1" baseline="30000" dirty="0" smtClean="0"/>
              <a:t>2 </a:t>
            </a:r>
            <a:r>
              <a:rPr lang="zh-TW" altLang="en-US" b="1" dirty="0" smtClean="0"/>
              <a:t>你 們 就 要 意 念 相 同 ， 愛 心 相 同 ， 有 一 樣 的 心 思 ， 有 一 樣 的 意 念 ， 使 我 的 喜 樂 可 以 滿 足 。</a:t>
            </a:r>
          </a:p>
          <a:p>
            <a:endParaRPr lang="en-US" dirty="0" smtClean="0"/>
          </a:p>
          <a:p>
            <a:endParaRPr lang="en-US" dirty="0" smtClean="0"/>
          </a:p>
          <a:p>
            <a:r>
              <a:rPr lang="zh-CN" altLang="en-US" dirty="0" smtClean="0"/>
              <a:t>接着，又说：( </a:t>
            </a:r>
            <a:r>
              <a:rPr lang="en-US" altLang="zh-CN" dirty="0" smtClean="0"/>
              <a:t>next</a:t>
            </a:r>
            <a:r>
              <a:rPr lang="en-US" altLang="zh-CN" baseline="0" dirty="0" smtClean="0"/>
              <a:t> slide)</a:t>
            </a:r>
            <a:endParaRPr lang="en-US" dirty="0"/>
          </a:p>
        </p:txBody>
      </p:sp>
      <p:sp>
        <p:nvSpPr>
          <p:cNvPr id="4" name="Slide Number Placeholder 3"/>
          <p:cNvSpPr>
            <a:spLocks noGrp="1"/>
          </p:cNvSpPr>
          <p:nvPr>
            <p:ph type="sldNum" sz="quarter" idx="10"/>
          </p:nvPr>
        </p:nvSpPr>
        <p:spPr/>
        <p:txBody>
          <a:bodyPr/>
          <a:lstStyle/>
          <a:p>
            <a:fld id="{2A8D29AD-99B4-480A-B76B-93AFD2E0081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TW" altLang="en-US" b="1" dirty="0" smtClean="0"/>
              <a:t>你 們 當 以 基 督 耶 穌 的 心 為 心 ：</a:t>
            </a:r>
          </a:p>
          <a:p>
            <a:r>
              <a:rPr lang="en-US" altLang="zh-TW" b="1" baseline="30000" dirty="0" smtClean="0"/>
              <a:t>6 </a:t>
            </a:r>
            <a:r>
              <a:rPr lang="zh-TW" altLang="en-US" b="1" dirty="0" smtClean="0"/>
              <a:t>他 本 有 神 的 形 像 ， 不 以 自 己 與 神 同 等 為 強 奪 的 ；</a:t>
            </a:r>
          </a:p>
          <a:p>
            <a:r>
              <a:rPr lang="en-US" altLang="zh-TW" b="1" baseline="30000" dirty="0" smtClean="0"/>
              <a:t>7 </a:t>
            </a:r>
            <a:r>
              <a:rPr lang="zh-TW" altLang="en-US" b="1" dirty="0" smtClean="0"/>
              <a:t>反 倒 虛 己 ， 取 了 奴 僕 的 形 像 ， 成 為 人 的 樣 式 ；</a:t>
            </a:r>
          </a:p>
          <a:p>
            <a:r>
              <a:rPr lang="en-US" altLang="zh-TW" b="1" baseline="30000" dirty="0" smtClean="0"/>
              <a:t>8 </a:t>
            </a:r>
            <a:r>
              <a:rPr lang="zh-TW" altLang="en-US" b="1" dirty="0" smtClean="0"/>
              <a:t>既 有 人 的 樣 子 ， 就 自 己 卑 微 ， 存 心 順 服 ， 以 至 於 死 ， 且 死 在 十 字 架 上 。</a:t>
            </a:r>
          </a:p>
          <a:p>
            <a:endParaRPr lang="en-US" dirty="0" smtClean="0"/>
          </a:p>
          <a:p>
            <a:r>
              <a:rPr lang="zh-CN" altLang="en-US" dirty="0" smtClean="0"/>
              <a:t>在</a:t>
            </a:r>
            <a:r>
              <a:rPr lang="zh-CN" altLang="en-US" sz="1200" dirty="0" smtClean="0">
                <a:solidFill>
                  <a:schemeClr val="tx1"/>
                </a:solidFill>
                <a:effectLst/>
                <a:latin typeface="+mn-lt"/>
                <a:ea typeface="+mn-ea"/>
                <a:cs typeface="+mn-cs"/>
              </a:rPr>
              <a:t>这 里， 我们看到，</a:t>
            </a:r>
            <a:r>
              <a:rPr lang="zh-CN" altLang="en-US" sz="1200" baseline="0" dirty="0" smtClean="0">
                <a:solidFill>
                  <a:schemeClr val="tx1"/>
                </a:solidFill>
                <a:effectLst/>
                <a:latin typeface="+mn-lt"/>
                <a:ea typeface="+mn-ea"/>
                <a:cs typeface="+mn-cs"/>
              </a:rPr>
              <a:t>“以基督耶稣的心为心”  是我们 教会同心合一的关键。离开了耶稣的心，我们不能合一，就算能，我们一定偏离神 的旨意， 不能荣耀祂的名。</a:t>
            </a:r>
            <a:endParaRPr lang="en-US" altLang="zh-CN" sz="1200" baseline="0" dirty="0" smtClean="0">
              <a:solidFill>
                <a:schemeClr val="tx1"/>
              </a:solidFill>
              <a:effectLst/>
              <a:latin typeface="+mn-lt"/>
              <a:ea typeface="+mn-ea"/>
              <a:cs typeface="+mn-cs"/>
            </a:endParaRPr>
          </a:p>
          <a:p>
            <a:endParaRPr lang="en-US" sz="1200" baseline="0" dirty="0" smtClean="0">
              <a:solidFill>
                <a:schemeClr val="tx1"/>
              </a:solidFill>
              <a:effectLst/>
              <a:latin typeface="+mn-lt"/>
              <a:ea typeface="+mn-ea"/>
              <a:cs typeface="+mn-cs"/>
            </a:endParaRPr>
          </a:p>
          <a:p>
            <a:r>
              <a:rPr lang="zh-CN" altLang="en-US" sz="1200" baseline="0" dirty="0" smtClean="0">
                <a:solidFill>
                  <a:schemeClr val="tx1"/>
                </a:solidFill>
                <a:effectLst/>
                <a:latin typeface="+mn-lt"/>
                <a:ea typeface="+mn-ea"/>
                <a:cs typeface="+mn-cs"/>
              </a:rPr>
              <a:t>弟兄姐妹， 让我们今天来用一段经文， 再次思想神的心意， 让我们再次去体会神的心意， 和帮助我们行事为人 讨他的喜悦。（</a:t>
            </a:r>
            <a:r>
              <a:rPr lang="en-US" altLang="zh-CN" sz="1200" baseline="0" dirty="0" smtClean="0">
                <a:solidFill>
                  <a:schemeClr val="tx1"/>
                </a:solidFill>
                <a:effectLst/>
                <a:latin typeface="+mn-lt"/>
                <a:ea typeface="+mn-ea"/>
                <a:cs typeface="+mn-cs"/>
              </a:rPr>
              <a:t>next</a:t>
            </a:r>
            <a:r>
              <a:rPr lang="zh-CN" altLang="en-US" sz="1200" baseline="0" dirty="0" smtClean="0">
                <a:solidFill>
                  <a:schemeClr val="tx1"/>
                </a:solidFill>
                <a:effectLst/>
                <a:latin typeface="+mn-lt"/>
                <a:ea typeface="+mn-ea"/>
                <a:cs typeface="+mn-cs"/>
              </a:rPr>
              <a:t> </a:t>
            </a:r>
            <a:r>
              <a:rPr lang="en-US" altLang="zh-CN" sz="1200" baseline="0" dirty="0" smtClean="0">
                <a:solidFill>
                  <a:schemeClr val="tx1"/>
                </a:solidFill>
                <a:effectLst/>
                <a:latin typeface="+mn-lt"/>
                <a:ea typeface="+mn-ea"/>
                <a:cs typeface="+mn-cs"/>
              </a:rPr>
              <a:t>slide)</a:t>
            </a:r>
            <a:endParaRPr lang="en-US" dirty="0"/>
          </a:p>
        </p:txBody>
      </p:sp>
      <p:sp>
        <p:nvSpPr>
          <p:cNvPr id="4" name="Slide Number Placeholder 3"/>
          <p:cNvSpPr>
            <a:spLocks noGrp="1"/>
          </p:cNvSpPr>
          <p:nvPr>
            <p:ph type="sldNum" sz="quarter" idx="10"/>
          </p:nvPr>
        </p:nvSpPr>
        <p:spPr/>
        <p:txBody>
          <a:bodyPr/>
          <a:lstStyle/>
          <a:p>
            <a:fld id="{2A8D29AD-99B4-480A-B76B-93AFD2E0081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buNone/>
            </a:pPr>
            <a:r>
              <a:rPr lang="zh-TW" altLang="en-US" b="1" dirty="0" smtClean="0"/>
              <a:t>有 一 個 長 大 痲 瘋 的 來 求 耶 穌 ， 向 他 跪 下 ，說 ： 你 若 肯 ， 必 能 叫 我 潔 淨 了 。</a:t>
            </a:r>
            <a:r>
              <a:rPr lang="en-US" altLang="zh-TW" b="1" baseline="30000" dirty="0" smtClean="0"/>
              <a:t> </a:t>
            </a:r>
            <a:r>
              <a:rPr lang="zh-TW" altLang="en-US" b="1" dirty="0" smtClean="0"/>
              <a:t>耶 穌 動 了 慈心 ， 就 伸 手 摸 他 ， 說 ： 我 肯 ， 你 潔 淨 了 罷 ！</a:t>
            </a:r>
            <a:r>
              <a:rPr lang="en-US" altLang="zh-TW" b="1" baseline="30000" dirty="0" smtClean="0"/>
              <a:t> </a:t>
            </a:r>
            <a:r>
              <a:rPr lang="zh-TW" altLang="en-US" b="1" dirty="0" smtClean="0"/>
              <a:t>大 痲 瘋 即 時 離 開 他 ， 他 </a:t>
            </a:r>
            <a:endParaRPr lang="en-US" altLang="zh-TW" b="1" dirty="0" smtClean="0"/>
          </a:p>
          <a:p>
            <a:pPr>
              <a:buNone/>
            </a:pPr>
            <a:r>
              <a:rPr lang="zh-TW" altLang="en-US" b="1" dirty="0" smtClean="0"/>
              <a:t>就 潔 淨 了 。</a:t>
            </a:r>
            <a:r>
              <a:rPr lang="en-US" altLang="zh-TW" b="1" baseline="30000" dirty="0" smtClean="0"/>
              <a:t> </a:t>
            </a:r>
            <a:r>
              <a:rPr lang="zh-TW" altLang="en-US" b="1" dirty="0" smtClean="0"/>
              <a:t>耶 穌 嚴 嚴 的 囑 咐 他 ， 就 打 發 他 走 ，</a:t>
            </a:r>
            <a:r>
              <a:rPr lang="en-US" altLang="zh-TW" b="1" baseline="30000" dirty="0" smtClean="0"/>
              <a:t> </a:t>
            </a:r>
            <a:r>
              <a:rPr lang="zh-TW" altLang="en-US" b="1" dirty="0" smtClean="0"/>
              <a:t>對 他 說 ： 你 要 謹 慎 ， 甚 麼 話 都 不 可 告 訴 人 ， 只 要 去 把 身 體 給 祭 司 察 看 ， 又 因 為 你 潔 淨 了 ， 獻上 摩 西 所 吩 </a:t>
            </a:r>
            <a:endParaRPr lang="en-US" altLang="zh-TW" b="1" dirty="0" smtClean="0"/>
          </a:p>
          <a:p>
            <a:pPr>
              <a:buNone/>
            </a:pPr>
            <a:r>
              <a:rPr lang="zh-TW" altLang="en-US" b="1" dirty="0" smtClean="0"/>
              <a:t>咐 的 禮 物 ， 對 眾 人 作 證 據 。那 人 出 去 ， 倒 說 許 多 的 話 ， 把 這 件 事 傳 揚 開 了 ， 叫 耶 穌 以 後 不 得 再 明 明 的 進 城 ， 只 好 在 外 邊 曠 野 地 方 。 人 從 各 處 都 就 了 他 </a:t>
            </a:r>
            <a:endParaRPr lang="en-US" altLang="zh-TW" b="1" dirty="0" smtClean="0"/>
          </a:p>
          <a:p>
            <a:pPr>
              <a:buNone/>
            </a:pPr>
            <a:r>
              <a:rPr lang="zh-TW" altLang="en-US" b="1" dirty="0" smtClean="0"/>
              <a:t>來 。</a:t>
            </a:r>
          </a:p>
          <a:p>
            <a:r>
              <a:rPr lang="zh-CN" altLang="en-US" dirty="0" smtClean="0"/>
              <a:t>这一段圣经的记载不但在马可福音</a:t>
            </a:r>
            <a:r>
              <a:rPr lang="en-US" altLang="zh-CN" dirty="0" smtClean="0"/>
              <a:t>1</a:t>
            </a:r>
            <a:r>
              <a:rPr lang="zh-CN" altLang="en-US" dirty="0" smtClean="0"/>
              <a:t>：</a:t>
            </a:r>
            <a:r>
              <a:rPr lang="en-US" altLang="zh-CN" dirty="0" smtClean="0"/>
              <a:t>40-45</a:t>
            </a:r>
            <a:r>
              <a:rPr lang="zh-CN" altLang="en-US" dirty="0" smtClean="0"/>
              <a:t>里， 也在马太福音的</a:t>
            </a:r>
            <a:r>
              <a:rPr lang="en-US" altLang="zh-CN" dirty="0" smtClean="0"/>
              <a:t>8</a:t>
            </a:r>
            <a:r>
              <a:rPr lang="zh-CN" altLang="en-US" dirty="0" smtClean="0"/>
              <a:t>：</a:t>
            </a:r>
            <a:r>
              <a:rPr lang="en-US" altLang="zh-CN" dirty="0" smtClean="0"/>
              <a:t>2-4</a:t>
            </a:r>
            <a:r>
              <a:rPr lang="zh-CN" altLang="en-US" dirty="0" smtClean="0"/>
              <a:t>和路加福音的</a:t>
            </a:r>
            <a:r>
              <a:rPr lang="en-US" altLang="zh-CN" dirty="0" smtClean="0"/>
              <a:t>5</a:t>
            </a:r>
            <a:r>
              <a:rPr lang="zh-CN" altLang="en-US" dirty="0" smtClean="0"/>
              <a:t>：</a:t>
            </a:r>
            <a:r>
              <a:rPr lang="en-US" altLang="zh-CN" dirty="0" smtClean="0"/>
              <a:t>12-14</a:t>
            </a:r>
            <a:r>
              <a:rPr lang="zh-CN" altLang="en-US" dirty="0" smtClean="0"/>
              <a:t>都有记载。 关于马可福音我们都知道，这是福音书里成书最早的一本， 大概是主后</a:t>
            </a:r>
            <a:r>
              <a:rPr lang="en-US" altLang="zh-CN" dirty="0" smtClean="0"/>
              <a:t>60</a:t>
            </a:r>
            <a:r>
              <a:rPr lang="zh-CN" altLang="en-US" dirty="0" smtClean="0"/>
              <a:t>年左右写成的，当时马可是在罗马服侍教会， 他看到罗马这座可以说是当时世界的中心的城市里， 尽管有各种假神的充斥，有政治的极端迫害，有属世繁华的引诱， 有异端邪说的搅扰，有教会内部的纷争， 然而还是有一班衷心跟随主的信徒， 而且他们中间大部分是外邦的信徒。 所以马可力图在他的福音书里表现耶稣基督是一位降卑为人的神的儿子，</a:t>
            </a:r>
            <a:r>
              <a:rPr lang="zh-CN" altLang="en-US" baseline="0" dirty="0" smtClean="0"/>
              <a:t> 是一位舍己走十字架苦难道路的神的儿子， 以此来鼓励信徒， 效法基督， 舍己服侍他人。</a:t>
            </a:r>
            <a:endParaRPr lang="en-US" altLang="zh-CN" baseline="0" dirty="0" smtClean="0"/>
          </a:p>
          <a:p>
            <a:r>
              <a:rPr lang="zh-CN" altLang="en-US" baseline="0" dirty="0" smtClean="0"/>
              <a:t>从马太福音的背景我们知道， 耶稣行的这个神迹是在登山宝训之后。当时有很多人簇拥着耶稣，他们当中不乏有求医治的， 就像这个长大麻风的， 也有求好处的， 像他的一些门徒， 希望有一天坐在耶稣的两边， 治理王国。然而耶稣给他们的第一个功课就是谦卑虚己服侍人，并且是满有恩慈和怜悯的。 圣经在这里说， 有一个长大麻风的来求耶稣，向他跪下， 说明他认识主是神。 以色列的律法和传统是不能跪拜假神的， 更不能是人了。路加福音说这是一个满身长大麻风的， 注意路加是个医生， 它更准确的描述了这个人情况，是满身，可以说病情很重了，我们看利未记</a:t>
            </a:r>
            <a:r>
              <a:rPr lang="en-US" altLang="zh-CN" baseline="0" dirty="0" smtClean="0"/>
              <a:t>13</a:t>
            </a:r>
            <a:r>
              <a:rPr lang="zh-CN" altLang="en-US" baseline="0" dirty="0" smtClean="0"/>
              <a:t>和</a:t>
            </a:r>
            <a:r>
              <a:rPr lang="en-US" altLang="zh-CN" baseline="0" dirty="0" smtClean="0"/>
              <a:t>14</a:t>
            </a:r>
            <a:r>
              <a:rPr lang="zh-CN" altLang="en-US" baseline="0" dirty="0" smtClean="0"/>
              <a:t>两章经文，</a:t>
            </a:r>
            <a:r>
              <a:rPr lang="en-US" altLang="zh-CN" baseline="0" dirty="0" smtClean="0"/>
              <a:t>104</a:t>
            </a:r>
            <a:r>
              <a:rPr lang="zh-CN" altLang="en-US" baseline="0" dirty="0" smtClean="0"/>
              <a:t>节， 长篇幅的来讲关于大麻风的病情和洁净的律例。利未记</a:t>
            </a:r>
            <a:r>
              <a:rPr lang="en-US" altLang="zh-CN" baseline="0" dirty="0" smtClean="0"/>
              <a:t>13</a:t>
            </a:r>
            <a:r>
              <a:rPr lang="zh-CN" altLang="en-US" baseline="0" dirty="0" smtClean="0"/>
              <a:t>：</a:t>
            </a:r>
            <a:r>
              <a:rPr lang="en-US" altLang="zh-CN" baseline="0" dirty="0" smtClean="0"/>
              <a:t>45-46</a:t>
            </a:r>
            <a:r>
              <a:rPr lang="zh-CN" altLang="en-US" baseline="0" dirty="0" smtClean="0"/>
              <a:t>说：</a:t>
            </a:r>
            <a:endParaRPr lang="en-US" altLang="zh-CN" baseline="0" dirty="0" smtClean="0"/>
          </a:p>
          <a:p>
            <a:r>
              <a:rPr lang="zh-TW" altLang="en-US" sz="1200" b="1" i="0" kern="1200" smtClean="0">
                <a:solidFill>
                  <a:schemeClr val="tx1"/>
                </a:solidFill>
                <a:latin typeface="+mn-lt"/>
                <a:ea typeface="+mn-ea"/>
                <a:cs typeface="+mn-cs"/>
              </a:rPr>
              <a:t>身</a:t>
            </a:r>
            <a:r>
              <a:rPr lang="zh-TW" altLang="en-US" sz="1200" b="1" i="0" kern="1200" dirty="0" smtClean="0">
                <a:solidFill>
                  <a:schemeClr val="tx1"/>
                </a:solidFill>
                <a:latin typeface="+mn-lt"/>
                <a:ea typeface="+mn-ea"/>
                <a:cs typeface="+mn-cs"/>
              </a:rPr>
              <a:t>上有長大痲瘋災病的，他的衣服要撕裂，也要蓬頭散髮，蒙著上唇，喊叫說：</a:t>
            </a:r>
            <a:r>
              <a:rPr lang="en-US" altLang="zh-TW" sz="1200" b="1" i="0" kern="1200" dirty="0" smtClean="0">
                <a:solidFill>
                  <a:schemeClr val="tx1"/>
                </a:solidFill>
                <a:latin typeface="+mn-lt"/>
                <a:ea typeface="+mn-ea"/>
                <a:cs typeface="+mn-cs"/>
              </a:rPr>
              <a:t>『</a:t>
            </a:r>
            <a:r>
              <a:rPr lang="zh-TW" altLang="en-US" sz="1200" b="1" i="0" kern="1200" dirty="0" smtClean="0">
                <a:solidFill>
                  <a:schemeClr val="tx1"/>
                </a:solidFill>
                <a:latin typeface="+mn-lt"/>
                <a:ea typeface="+mn-ea"/>
                <a:cs typeface="+mn-cs"/>
              </a:rPr>
              <a:t>不潔淨了！不潔淨了！</a:t>
            </a:r>
            <a:r>
              <a:rPr lang="en-US" altLang="zh-TW" sz="1200" b="1" i="0" kern="1200" dirty="0" smtClean="0">
                <a:solidFill>
                  <a:schemeClr val="tx1"/>
                </a:solidFill>
                <a:latin typeface="+mn-lt"/>
                <a:ea typeface="+mn-ea"/>
                <a:cs typeface="+mn-cs"/>
              </a:rPr>
              <a:t>』 </a:t>
            </a:r>
            <a:r>
              <a:rPr lang="en-US" altLang="zh-TW" sz="1200" b="1" i="0" kern="1200" baseline="30000" dirty="0" smtClean="0">
                <a:solidFill>
                  <a:schemeClr val="tx1"/>
                </a:solidFill>
                <a:latin typeface="+mn-lt"/>
                <a:ea typeface="+mn-ea"/>
                <a:cs typeface="+mn-cs"/>
              </a:rPr>
              <a:t> </a:t>
            </a:r>
            <a:r>
              <a:rPr lang="zh-TW" altLang="en-US" sz="1200" b="1" i="0" kern="1200" dirty="0" smtClean="0">
                <a:solidFill>
                  <a:schemeClr val="tx1"/>
                </a:solidFill>
                <a:latin typeface="+mn-lt"/>
                <a:ea typeface="+mn-ea"/>
                <a:cs typeface="+mn-cs"/>
              </a:rPr>
              <a:t>災病在他身上的日子，他便是不潔淨。他既是不潔淨，就要獨居營外。</a:t>
            </a:r>
            <a:endParaRPr lang="en-US" altLang="zh-TW" sz="1200" b="1" i="0" kern="1200" dirty="0" smtClean="0">
              <a:solidFill>
                <a:schemeClr val="tx1"/>
              </a:solidFill>
              <a:latin typeface="+mn-lt"/>
              <a:ea typeface="+mn-ea"/>
              <a:cs typeface="+mn-cs"/>
            </a:endParaRPr>
          </a:p>
          <a:p>
            <a:r>
              <a:rPr lang="zh-CN" altLang="en-US" sz="1200" b="0" i="0" kern="1200" dirty="0" smtClean="0">
                <a:solidFill>
                  <a:schemeClr val="tx1"/>
                </a:solidFill>
                <a:latin typeface="+mn-lt"/>
                <a:ea typeface="+mn-ea"/>
                <a:cs typeface="+mn-cs"/>
              </a:rPr>
              <a:t>显然这样的举动是一个罪人的举动，所以在旧约时代， 长大麻风是和不洁， 得罪神息息相关的。是被众人厌弃的。 然而耶稣的举动一定大大出乎众人的预料，圣经说</a:t>
            </a:r>
            <a:r>
              <a:rPr lang="en-US" altLang="zh-CN" sz="1200" b="0" i="0" kern="1200" dirty="0" smtClean="0">
                <a:solidFill>
                  <a:schemeClr val="tx1"/>
                </a:solidFill>
                <a:latin typeface="+mn-lt"/>
                <a:ea typeface="+mn-ea"/>
                <a:cs typeface="+mn-cs"/>
                <a:sym typeface="Wingdings" pitchFamily="2" charset="2"/>
              </a:rPr>
              <a:t>(next slide)</a:t>
            </a:r>
            <a:endParaRPr lang="en-US" b="0" dirty="0"/>
          </a:p>
        </p:txBody>
      </p:sp>
      <p:sp>
        <p:nvSpPr>
          <p:cNvPr id="4" name="Slide Number Placeholder 3"/>
          <p:cNvSpPr>
            <a:spLocks noGrp="1"/>
          </p:cNvSpPr>
          <p:nvPr>
            <p:ph type="sldNum" sz="quarter" idx="10"/>
          </p:nvPr>
        </p:nvSpPr>
        <p:spPr/>
        <p:txBody>
          <a:bodyPr/>
          <a:lstStyle/>
          <a:p>
            <a:fld id="{2A8D29AD-99B4-480A-B76B-93AFD2E0081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None/>
            </a:pPr>
            <a:r>
              <a:rPr lang="zh-TW" altLang="en-US" sz="1200" b="1" dirty="0" smtClean="0"/>
              <a:t>耶 穌 </a:t>
            </a:r>
            <a:r>
              <a:rPr lang="zh-TW" altLang="en-US" sz="1200" b="1" dirty="0" smtClean="0">
                <a:solidFill>
                  <a:srgbClr val="FF0000"/>
                </a:solidFill>
              </a:rPr>
              <a:t>動 了 慈心 </a:t>
            </a:r>
            <a:r>
              <a:rPr lang="zh-TW" altLang="en-US" sz="1200" b="1" dirty="0" smtClean="0"/>
              <a:t>， 就 </a:t>
            </a:r>
            <a:r>
              <a:rPr lang="zh-TW" altLang="en-US" sz="1200" b="1" dirty="0" smtClean="0">
                <a:solidFill>
                  <a:srgbClr val="FF0000"/>
                </a:solidFill>
              </a:rPr>
              <a:t>伸 手 摸 他 </a:t>
            </a:r>
            <a:r>
              <a:rPr lang="zh-TW" altLang="en-US" sz="1200" b="1" dirty="0" smtClean="0"/>
              <a:t>， 說 ：我 肯 ， 你 潔 淨 了 罷 ！</a:t>
            </a:r>
            <a:r>
              <a:rPr lang="en-US" altLang="zh-TW" sz="1200" b="1" baseline="30000" dirty="0" smtClean="0"/>
              <a:t> </a:t>
            </a:r>
            <a:r>
              <a:rPr lang="zh-TW" altLang="en-US" sz="1200" b="1" dirty="0" smtClean="0"/>
              <a:t>大 痲 瘋 即 時 離 開 他 ，他 就 潔 淨 了 。</a:t>
            </a:r>
            <a:endParaRPr lang="en-US" sz="1200" dirty="0" smtClean="0"/>
          </a:p>
          <a:p>
            <a:endParaRPr lang="en-US" dirty="0" smtClean="0"/>
          </a:p>
          <a:p>
            <a:r>
              <a:rPr lang="zh-CN" altLang="en-US" dirty="0" smtClean="0"/>
              <a:t>耶稣动了慈心。就是怜悯和同情的心。 为什么会怜悯和同情呢，他也许犯了很大的罪， 神在惩罚他， 咒诅他。</a:t>
            </a:r>
            <a:r>
              <a:rPr lang="zh-CN" altLang="en-US" baseline="0" dirty="0" smtClean="0"/>
              <a:t> 是因为耶稣自己降卑为人， 他体恤到人的无奈，人的软弱， 人在罪中的捆绑和挣扎。他感受到这个大麻风病人所经历的，不但有肉体的痛苦，还有被人厌弃的精神的痛苦。圣经接着说： 耶稣就伸手摸他，一位圣洁的神触摸了污秽的人。让我们看得清清楚楚的是神 主动的安慰和救赎。。弟兄姐妹， 朋友们，耶稣的心是怜悯， 同情的心。 因为他将自己完全放在人的位置， 才体会到人的有限。希望你我 要常常记得：耶稣动了慈心。</a:t>
            </a:r>
            <a:endParaRPr lang="en-US" altLang="zh-CN" baseline="0" dirty="0" smtClean="0"/>
          </a:p>
          <a:p>
            <a:endParaRPr lang="en-US" altLang="zh-CN" baseline="0" dirty="0" smtClean="0"/>
          </a:p>
          <a:p>
            <a:r>
              <a:rPr lang="zh-CN" altLang="en-US" baseline="0" dirty="0" smtClean="0"/>
              <a:t>在我们传福音中， 首先我们要有的就是耶稣的怜悯和同情。我们可能会常常抱怨，这个人来了这样久， 吃了多少顿饭，怎么还没信呢？让我们有耶稣的怜悯和同情。</a:t>
            </a:r>
            <a:endParaRPr lang="en-US" altLang="zh-CN" baseline="0" dirty="0" smtClean="0"/>
          </a:p>
          <a:p>
            <a:r>
              <a:rPr lang="zh-CN" altLang="en-US" baseline="0" dirty="0" smtClean="0"/>
              <a:t>在教会中，我们看到有弟兄姐妹跌倒，我们不但有劝诫，更让我们有耶稣的怜悯和同情。</a:t>
            </a:r>
            <a:endParaRPr lang="en-US" altLang="zh-CN" baseline="0" dirty="0" smtClean="0"/>
          </a:p>
          <a:p>
            <a:r>
              <a:rPr lang="zh-CN" altLang="en-US" baseline="0" dirty="0" smtClean="0"/>
              <a:t>在家庭里， 我们看到对方有不合自己心意的，让我们有耶稣的怜悯和同情。 </a:t>
            </a:r>
            <a:endParaRPr lang="en-US" altLang="zh-CN" baseline="0" dirty="0" smtClean="0"/>
          </a:p>
          <a:p>
            <a:endParaRPr lang="en-US" baseline="0" dirty="0" smtClean="0"/>
          </a:p>
          <a:p>
            <a:r>
              <a:rPr lang="zh-CN" altLang="en-US" baseline="0" dirty="0" smtClean="0"/>
              <a:t>前几天关注到政府的新的预算案，好像提高了离婚的税收，具体搞不清楚，可能你们要去问</a:t>
            </a:r>
            <a:r>
              <a:rPr lang="en-US" altLang="zh-CN" baseline="0" dirty="0" smtClean="0"/>
              <a:t>Andrew</a:t>
            </a:r>
            <a:r>
              <a:rPr lang="zh-CN" altLang="en-US" baseline="0" dirty="0" smtClean="0"/>
              <a:t> 弟兄。其中注意到，</a:t>
            </a:r>
            <a:r>
              <a:rPr lang="en-US" altLang="zh-CN" baseline="0" dirty="0" smtClean="0"/>
              <a:t>2013</a:t>
            </a:r>
            <a:r>
              <a:rPr lang="zh-CN" altLang="en-US" baseline="0" dirty="0" smtClean="0"/>
              <a:t>年澳洲的离婚率，每</a:t>
            </a:r>
            <a:r>
              <a:rPr lang="en-US" altLang="zh-CN" baseline="0" dirty="0" smtClean="0"/>
              <a:t>100</a:t>
            </a:r>
            <a:r>
              <a:rPr lang="zh-CN" altLang="en-US" baseline="0" dirty="0" smtClean="0"/>
              <a:t>个结婚的家庭，</a:t>
            </a:r>
            <a:r>
              <a:rPr lang="en-US" altLang="zh-CN" baseline="0" dirty="0" smtClean="0"/>
              <a:t>40</a:t>
            </a:r>
            <a:r>
              <a:rPr lang="zh-CN" altLang="en-US" baseline="0" dirty="0" smtClean="0"/>
              <a:t> 个会以离婚收场。 是不是高得惊人？如果夫妻两个是怜悯和同情的， 各自都从对方的立场角度考虑，真的问题就好解决的多了。 所以我也要在此鼓励在座的年轻的弟兄姐妹，一定要求神在主里为你预备你的配偶， 这样你们才会有一样的心思，一样的意念。</a:t>
            </a:r>
            <a:endParaRPr lang="en-US" dirty="0" smtClean="0"/>
          </a:p>
        </p:txBody>
      </p:sp>
      <p:sp>
        <p:nvSpPr>
          <p:cNvPr id="4" name="Slide Number Placeholder 3"/>
          <p:cNvSpPr>
            <a:spLocks noGrp="1"/>
          </p:cNvSpPr>
          <p:nvPr>
            <p:ph type="sldNum" sz="quarter" idx="10"/>
          </p:nvPr>
        </p:nvSpPr>
        <p:spPr/>
        <p:txBody>
          <a:bodyPr/>
          <a:lstStyle/>
          <a:p>
            <a:fld id="{2A8D29AD-99B4-480A-B76B-93AFD2E0081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这段圣经还给我们看到这个虔诚寻求医治的麻风病人，医治前后的态度完全改变了。 这正是人的罪性， 主耶稣严严地嘱咐他，他却完全不理会，虽然身体得了医治，但失去了神的祝福。 再撒母耳记上</a:t>
            </a:r>
            <a:r>
              <a:rPr lang="en-US" altLang="zh-CN" dirty="0" smtClean="0"/>
              <a:t>15</a:t>
            </a:r>
            <a:r>
              <a:rPr lang="zh-CN" altLang="en-US" dirty="0" smtClean="0"/>
              <a:t> 章中， 撒母耳对扫罗王说：</a:t>
            </a:r>
            <a:r>
              <a:rPr lang="zh-CN" altLang="en-US" sz="1200" dirty="0" smtClean="0">
                <a:latin typeface="+mj-ea"/>
              </a:rPr>
              <a:t>耶和华喜悦燔祭和平安祭，岂如喜悦人听从他的话呢？听命胜于献祭，顺、从胜于公羊的脂油。</a:t>
            </a:r>
            <a:r>
              <a:rPr lang="zh-TW" altLang="en-US" sz="1200" b="0" i="0" kern="1200" dirty="0" smtClean="0">
                <a:solidFill>
                  <a:schemeClr val="tx1"/>
                </a:solidFill>
                <a:latin typeface="+mn-lt"/>
                <a:ea typeface="+mn-ea"/>
                <a:cs typeface="+mn-cs"/>
              </a:rPr>
              <a:t>悖逆的罪與行邪術的罪相等，頑梗的罪與拜虛神和偶像的罪相同。你既厭棄耶和華的命令，耶和華也厭棄你做王</a:t>
            </a:r>
            <a:r>
              <a:rPr lang="zh-CN" altLang="en-US" sz="1200" b="0" i="0" kern="1200" dirty="0" smtClean="0">
                <a:solidFill>
                  <a:schemeClr val="tx1"/>
                </a:solidFill>
                <a:latin typeface="+mn-lt"/>
                <a:ea typeface="+mn-ea"/>
                <a:cs typeface="+mn-cs"/>
              </a:rPr>
              <a:t>。</a:t>
            </a:r>
            <a:endParaRPr lang="en-US" altLang="zh-CN"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A8D29AD-99B4-480A-B76B-93AFD2E0081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zh-CN" altLang="en-US" dirty="0" smtClean="0"/>
              <a:t>圣经这里说：</a:t>
            </a:r>
            <a:r>
              <a:rPr lang="zh-TW" altLang="en-US" sz="1200" b="1" dirty="0" smtClean="0"/>
              <a:t>那 人 出 去 ， 倒 說 許 多 的 話 ， 把 這 件 事 傳 揚 開 了 ， 叫 耶 穌 以 後 不 得 再 明 明 的 進 城 ， 只 好 在 外 邊 曠 野 地 方 。 人 從 各 處 都 就 了 他 來 。</a:t>
            </a:r>
          </a:p>
          <a:p>
            <a:endParaRPr lang="en-US" altLang="zh-CN" dirty="0" smtClean="0"/>
          </a:p>
          <a:p>
            <a:endParaRPr lang="en-US" altLang="zh-CN" dirty="0" smtClean="0"/>
          </a:p>
          <a:p>
            <a:r>
              <a:rPr lang="zh-CN" altLang="en-US" dirty="0" smtClean="0"/>
              <a:t>我们看到当没有顺服神的旨意时，我们只会给神的事工带来损害。</a:t>
            </a:r>
            <a:r>
              <a:rPr lang="zh-CN" altLang="en-US" baseline="0" dirty="0" smtClean="0"/>
              <a:t> 因为耶稣知道很多人是来求医治的。而他本是来宣扬天国福音的。耶稣从来没有主动去寻求医治的病人 ， 这和我们今天有的教会大肆的刊登医治广告，来招揽人去听所谓的福音，弟兄姐妹让我们看得很清楚， 耶稣的心意在那里，是为要寻找拯救失丧的人</a:t>
            </a:r>
            <a:r>
              <a:rPr lang="en-US" altLang="zh-CN" baseline="0" dirty="0" smtClean="0"/>
              <a:t>/</a:t>
            </a:r>
            <a:endParaRPr lang="en-US" dirty="0"/>
          </a:p>
        </p:txBody>
      </p:sp>
      <p:sp>
        <p:nvSpPr>
          <p:cNvPr id="4" name="Slide Number Placeholder 3"/>
          <p:cNvSpPr>
            <a:spLocks noGrp="1"/>
          </p:cNvSpPr>
          <p:nvPr>
            <p:ph type="sldNum" sz="quarter" idx="10"/>
          </p:nvPr>
        </p:nvSpPr>
        <p:spPr/>
        <p:txBody>
          <a:bodyPr/>
          <a:lstStyle/>
          <a:p>
            <a:fld id="{2A8D29AD-99B4-480A-B76B-93AFD2E0081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DBE7D8-85FC-4936-99FA-8BB391B77F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CF4E9F-F4AA-4345-89E3-2011BB981DF6}" type="datetimeFigureOut">
              <a:rPr lang="en-US" smtClean="0"/>
              <a:pPr/>
              <a:t>5/17/2015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DBE7D8-85FC-4936-99FA-8BB391B77F02}"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ACF4E9F-F4AA-4345-89E3-2011BB981DF6}" type="datetimeFigureOut">
              <a:rPr lang="en-US" smtClean="0"/>
              <a:pPr/>
              <a:t>5/17/2015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BDBE7D8-85FC-4936-99FA-8BB391B77F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700808"/>
            <a:ext cx="7772400" cy="1828800"/>
          </a:xfrm>
        </p:spPr>
        <p:txBody>
          <a:bodyPr>
            <a:normAutofit/>
          </a:bodyPr>
          <a:lstStyle/>
          <a:p>
            <a:r>
              <a:rPr lang="zh-CN" altLang="en-US" sz="7200" dirty="0" smtClean="0"/>
              <a:t>耶稣的心</a:t>
            </a:r>
            <a:endParaRPr lang="en-US" sz="7200" dirty="0"/>
          </a:p>
        </p:txBody>
      </p:sp>
      <p:sp>
        <p:nvSpPr>
          <p:cNvPr id="3" name="Subtitle 2"/>
          <p:cNvSpPr>
            <a:spLocks noGrp="1"/>
          </p:cNvSpPr>
          <p:nvPr>
            <p:ph type="subTitle" idx="1"/>
          </p:nvPr>
        </p:nvSpPr>
        <p:spPr/>
        <p:txBody>
          <a:bodyPr>
            <a:normAutofit/>
          </a:bodyPr>
          <a:lstStyle/>
          <a:p>
            <a:r>
              <a:rPr lang="zh-CN" altLang="en-US" sz="4000" dirty="0" smtClean="0"/>
              <a:t>马可福音 </a:t>
            </a:r>
            <a:r>
              <a:rPr lang="en-US" altLang="zh-CN" sz="4000" dirty="0" smtClean="0"/>
              <a:t>1</a:t>
            </a:r>
            <a:r>
              <a:rPr lang="zh-CN" altLang="en-US" sz="4000" dirty="0" smtClean="0"/>
              <a:t>：</a:t>
            </a:r>
            <a:r>
              <a:rPr lang="en-US" altLang="zh-CN" sz="4000" dirty="0" smtClean="0"/>
              <a:t>40-45</a:t>
            </a:r>
            <a:endParaRPr lang="en-US" sz="4000" dirty="0"/>
          </a:p>
        </p:txBody>
      </p:sp>
      <p:cxnSp>
        <p:nvCxnSpPr>
          <p:cNvPr id="5" name="Straight Connector 4"/>
          <p:cNvCxnSpPr/>
          <p:nvPr/>
        </p:nvCxnSpPr>
        <p:spPr>
          <a:xfrm>
            <a:off x="4716016" y="3501008"/>
            <a:ext cx="3816424" cy="0"/>
          </a:xfrm>
          <a:prstGeom prst="line">
            <a:avLst/>
          </a:prstGeom>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869160"/>
            <a:ext cx="8183880" cy="1051560"/>
          </a:xfrm>
        </p:spPr>
        <p:txBody>
          <a:bodyPr>
            <a:normAutofit/>
          </a:bodyPr>
          <a:lstStyle/>
          <a:p>
            <a:r>
              <a:rPr lang="zh-CN" altLang="en-US" sz="4400" dirty="0" smtClean="0"/>
              <a:t>耶稣的心</a:t>
            </a:r>
            <a:endParaRPr lang="en-US" sz="4400" dirty="0"/>
          </a:p>
        </p:txBody>
      </p:sp>
      <p:sp>
        <p:nvSpPr>
          <p:cNvPr id="3" name="Content Placeholder 2"/>
          <p:cNvSpPr>
            <a:spLocks noGrp="1"/>
          </p:cNvSpPr>
          <p:nvPr>
            <p:ph idx="1"/>
          </p:nvPr>
        </p:nvSpPr>
        <p:spPr>
          <a:xfrm>
            <a:off x="502920" y="530352"/>
            <a:ext cx="8183880" cy="3402704"/>
          </a:xfrm>
        </p:spPr>
        <p:txBody>
          <a:bodyPr>
            <a:normAutofit fontScale="92500" lnSpcReduction="20000"/>
          </a:bodyPr>
          <a:lstStyle/>
          <a:p>
            <a:pPr>
              <a:buNone/>
            </a:pPr>
            <a:r>
              <a:rPr lang="zh-CN" altLang="en-US" sz="4400" dirty="0" smtClean="0"/>
              <a:t>悔改与追求圣洁的心</a:t>
            </a:r>
            <a:endParaRPr lang="en-US" altLang="zh-CN" sz="4400" dirty="0" smtClean="0"/>
          </a:p>
          <a:p>
            <a:pPr>
              <a:buNone/>
            </a:pPr>
            <a:endParaRPr lang="en-US" altLang="zh-CN" sz="4400" dirty="0" smtClean="0"/>
          </a:p>
          <a:p>
            <a:pPr>
              <a:buNone/>
            </a:pPr>
            <a:r>
              <a:rPr lang="zh-TW" altLang="en-US" sz="4400" b="1" dirty="0" smtClean="0"/>
              <a:t>你要謹慎，甚麼話都不可告訴人 ， </a:t>
            </a:r>
            <a:endParaRPr lang="en-US" altLang="zh-TW" sz="4400" b="1" dirty="0" smtClean="0"/>
          </a:p>
          <a:p>
            <a:pPr>
              <a:buNone/>
            </a:pPr>
            <a:r>
              <a:rPr lang="zh-TW" altLang="en-US" sz="4400" b="1" dirty="0" smtClean="0"/>
              <a:t>只要去把身體給祭司察看，又因為 </a:t>
            </a:r>
            <a:endParaRPr lang="en-US" altLang="zh-TW" sz="4400" b="1" dirty="0" smtClean="0"/>
          </a:p>
          <a:p>
            <a:pPr>
              <a:buNone/>
            </a:pPr>
            <a:r>
              <a:rPr lang="zh-TW" altLang="en-US" sz="4400" b="1" dirty="0" smtClean="0"/>
              <a:t>你</a:t>
            </a:r>
            <a:r>
              <a:rPr lang="zh-TW" altLang="en-US" sz="4400" b="1" dirty="0" smtClean="0">
                <a:solidFill>
                  <a:srgbClr val="FF0000"/>
                </a:solidFill>
              </a:rPr>
              <a:t>潔淨</a:t>
            </a:r>
            <a:r>
              <a:rPr lang="zh-TW" altLang="en-US" sz="4400" b="1" dirty="0" smtClean="0"/>
              <a:t>了，獻上摩西所吩咐的禮 </a:t>
            </a:r>
            <a:endParaRPr lang="en-US" altLang="zh-TW" sz="4400" b="1" dirty="0" smtClean="0"/>
          </a:p>
          <a:p>
            <a:pPr>
              <a:buNone/>
            </a:pPr>
            <a:r>
              <a:rPr lang="zh-TW" altLang="en-US" sz="4400" b="1" dirty="0" smtClean="0"/>
              <a:t>物，對眾人作證據。</a:t>
            </a:r>
            <a:endParaRPr lang="en-US" altLang="zh-CN" sz="4400" dirty="0" smtClean="0"/>
          </a:p>
          <a:p>
            <a:pPr>
              <a:buNone/>
            </a:pPr>
            <a:endParaRPr lang="en-US" altLang="en-US" sz="4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5976" y="4365104"/>
            <a:ext cx="3600400" cy="1051560"/>
          </a:xfrm>
        </p:spPr>
        <p:txBody>
          <a:bodyPr>
            <a:normAutofit fontScale="90000"/>
          </a:bodyPr>
          <a:lstStyle/>
          <a:p>
            <a:r>
              <a:rPr lang="en-US" altLang="zh-CN" sz="2000" dirty="0" smtClean="0">
                <a:solidFill>
                  <a:schemeClr val="tx1"/>
                </a:solidFill>
                <a:effectLst/>
                <a:latin typeface="+mn-lt"/>
                <a:ea typeface="+mn-ea"/>
                <a:cs typeface="+mn-cs"/>
              </a:rPr>
              <a:t>--</a:t>
            </a:r>
            <a:r>
              <a:rPr lang="zh-CN" altLang="en-US" sz="2000" dirty="0" smtClean="0">
                <a:solidFill>
                  <a:schemeClr val="tx1"/>
                </a:solidFill>
                <a:effectLst/>
                <a:latin typeface="+mn-lt"/>
                <a:ea typeface="+mn-ea"/>
                <a:cs typeface="+mn-cs"/>
              </a:rPr>
              <a:t> </a:t>
            </a:r>
            <a:r>
              <a:rPr lang="zh-CN" altLang="en-US" sz="2800" dirty="0" smtClean="0">
                <a:solidFill>
                  <a:schemeClr val="tx1"/>
                </a:solidFill>
                <a:effectLst/>
                <a:latin typeface="+mn-lt"/>
                <a:ea typeface="+mn-ea"/>
                <a:cs typeface="+mn-cs"/>
              </a:rPr>
              <a:t>哥林多前书 </a:t>
            </a:r>
            <a:r>
              <a:rPr lang="en-US" altLang="zh-TW" sz="2800" dirty="0" smtClean="0">
                <a:solidFill>
                  <a:schemeClr val="tx1"/>
                </a:solidFill>
                <a:effectLst/>
                <a:latin typeface="+mn-lt"/>
                <a:ea typeface="+mn-ea"/>
                <a:cs typeface="+mn-cs"/>
              </a:rPr>
              <a:t>1:4-7</a:t>
            </a:r>
            <a:r>
              <a:rPr lang="en-US" altLang="zh-TW" dirty="0" smtClean="0"/>
              <a:t/>
            </a:r>
            <a:br>
              <a:rPr lang="en-US" altLang="zh-TW" dirty="0" smtClean="0"/>
            </a:br>
            <a:endParaRPr lang="en-US" dirty="0"/>
          </a:p>
        </p:txBody>
      </p:sp>
      <p:sp>
        <p:nvSpPr>
          <p:cNvPr id="3" name="Content Placeholder 2"/>
          <p:cNvSpPr>
            <a:spLocks noGrp="1"/>
          </p:cNvSpPr>
          <p:nvPr>
            <p:ph idx="1"/>
          </p:nvPr>
        </p:nvSpPr>
        <p:spPr>
          <a:xfrm>
            <a:off x="502920" y="530352"/>
            <a:ext cx="8183880" cy="3978768"/>
          </a:xfrm>
        </p:spPr>
        <p:txBody>
          <a:bodyPr>
            <a:normAutofit/>
          </a:bodyPr>
          <a:lstStyle/>
          <a:p>
            <a:r>
              <a:rPr lang="en-US" altLang="zh-TW" b="1" baseline="30000" dirty="0" smtClean="0"/>
              <a:t>4 </a:t>
            </a:r>
            <a:r>
              <a:rPr lang="zh-TW" altLang="en-US" b="1" dirty="0" smtClean="0"/>
              <a:t>我 常 為 你 們 感 謝 我 的 神 ， 因 神 在 基 督 耶 穌 裡 所 賜 給 你 們 的 恩 惠 ；</a:t>
            </a:r>
          </a:p>
          <a:p>
            <a:r>
              <a:rPr lang="en-US" altLang="zh-TW" b="1" baseline="30000" dirty="0" smtClean="0"/>
              <a:t>5 </a:t>
            </a:r>
            <a:r>
              <a:rPr lang="zh-TW" altLang="en-US" b="1" dirty="0" smtClean="0"/>
              <a:t>又 因 你 們 在 他 裡 面 凡 事 富 足 ， 口 才 、 知 識 都 全 備 ，</a:t>
            </a:r>
          </a:p>
          <a:p>
            <a:r>
              <a:rPr lang="en-US" altLang="zh-TW" b="1" baseline="30000" dirty="0" smtClean="0"/>
              <a:t>6 </a:t>
            </a:r>
            <a:r>
              <a:rPr lang="zh-TW" altLang="en-US" b="1" dirty="0" smtClean="0"/>
              <a:t>正 如 我 為 基 督 作 的 見 證 ， 在 你 們 心 裡 得 以 堅 固 ，</a:t>
            </a:r>
          </a:p>
          <a:p>
            <a:r>
              <a:rPr lang="en-US" altLang="zh-TW" b="1" baseline="30000" dirty="0" smtClean="0"/>
              <a:t>7 </a:t>
            </a:r>
            <a:r>
              <a:rPr lang="zh-TW" altLang="en-US" b="1" dirty="0" smtClean="0"/>
              <a:t>以 致 你 們 在 恩 賜 上 沒 有 一 樣 不 及 人 的 ， 等 候 我 們 的 主 耶 穌 基 督 顯 現 </a:t>
            </a:r>
          </a:p>
          <a:p>
            <a:pPr>
              <a:buNone/>
            </a:pPr>
            <a:endParaRPr lang="en-US" dirty="0" smtClean="0"/>
          </a:p>
          <a:p>
            <a:pPr>
              <a:buNone/>
            </a:pPr>
            <a:endParaRPr lang="en-US" i="1"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zh-TW" altLang="en-US" sz="3200" dirty="0" smtClean="0"/>
              <a:t>弟 兄 們 、 我 藉 我 們 主 耶 穌 基 督 的 </a:t>
            </a:r>
            <a:endParaRPr lang="en-US" altLang="zh-TW" sz="3200" dirty="0" smtClean="0"/>
          </a:p>
          <a:p>
            <a:pPr>
              <a:buNone/>
            </a:pPr>
            <a:r>
              <a:rPr lang="zh-TW" altLang="en-US" sz="3200" dirty="0" smtClean="0"/>
              <a:t>名 、 勸 你 們 都 說 一 樣 的 話 ． 你 們 </a:t>
            </a:r>
            <a:endParaRPr lang="en-US" altLang="zh-TW" sz="3200" dirty="0" smtClean="0"/>
          </a:p>
          <a:p>
            <a:pPr>
              <a:buNone/>
            </a:pPr>
            <a:r>
              <a:rPr lang="zh-TW" altLang="en-US" sz="3200" dirty="0" smtClean="0"/>
              <a:t>中 間 也 不 可 分 黨 ． 只 要 一 心 一 意 </a:t>
            </a:r>
            <a:endParaRPr lang="en-US" altLang="zh-TW" sz="3200" dirty="0" smtClean="0"/>
          </a:p>
          <a:p>
            <a:pPr>
              <a:buNone/>
            </a:pPr>
            <a:r>
              <a:rPr lang="zh-TW" altLang="en-US" sz="3200" dirty="0" smtClean="0"/>
              <a:t>彼 此 相 合 。</a:t>
            </a:r>
            <a:r>
              <a:rPr lang="zh-CN" altLang="en-US" sz="3200" dirty="0" smtClean="0"/>
              <a:t>      </a:t>
            </a:r>
            <a:endParaRPr lang="en-US" altLang="zh-CN" sz="3200" dirty="0" smtClean="0"/>
          </a:p>
          <a:p>
            <a:pPr>
              <a:buNone/>
            </a:pPr>
            <a:r>
              <a:rPr lang="zh-CN" altLang="en-US" sz="3200" dirty="0" smtClean="0"/>
              <a:t>                       哥林多前书</a:t>
            </a:r>
            <a:r>
              <a:rPr lang="en-US" altLang="zh-CN" sz="3200" dirty="0" smtClean="0"/>
              <a:t>1</a:t>
            </a:r>
            <a:r>
              <a:rPr lang="zh-CN" altLang="en-US" sz="3200" dirty="0" smtClean="0"/>
              <a:t>：</a:t>
            </a:r>
            <a:r>
              <a:rPr lang="en-US" altLang="zh-CN" sz="3200" dirty="0" smtClean="0"/>
              <a:t>10</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9992" y="4293096"/>
            <a:ext cx="3312368" cy="763528"/>
          </a:xfrm>
        </p:spPr>
        <p:txBody>
          <a:bodyPr>
            <a:normAutofit fontScale="90000"/>
          </a:bodyPr>
          <a:lstStyle/>
          <a:p>
            <a:r>
              <a:rPr lang="en-US" altLang="zh-CN" sz="2800" dirty="0" smtClean="0">
                <a:solidFill>
                  <a:schemeClr val="tx1"/>
                </a:solidFill>
                <a:effectLst/>
                <a:latin typeface="+mn-lt"/>
                <a:ea typeface="+mn-ea"/>
                <a:cs typeface="+mn-cs"/>
              </a:rPr>
              <a:t>--</a:t>
            </a:r>
            <a:r>
              <a:rPr lang="zh-CN" altLang="en-US" sz="2800" dirty="0" smtClean="0">
                <a:solidFill>
                  <a:schemeClr val="tx1"/>
                </a:solidFill>
                <a:effectLst/>
                <a:latin typeface="+mn-lt"/>
                <a:ea typeface="+mn-ea"/>
                <a:cs typeface="+mn-cs"/>
              </a:rPr>
              <a:t>腓立比书 </a:t>
            </a:r>
            <a:r>
              <a:rPr lang="en-US" altLang="zh-CN" sz="2800" dirty="0" smtClean="0">
                <a:solidFill>
                  <a:schemeClr val="tx1"/>
                </a:solidFill>
                <a:effectLst/>
                <a:latin typeface="+mn-lt"/>
                <a:ea typeface="+mn-ea"/>
                <a:cs typeface="+mn-cs"/>
              </a:rPr>
              <a:t>2</a:t>
            </a:r>
            <a:r>
              <a:rPr lang="zh-CN" altLang="en-US" sz="2800" dirty="0" smtClean="0">
                <a:solidFill>
                  <a:schemeClr val="tx1"/>
                </a:solidFill>
                <a:effectLst/>
                <a:latin typeface="+mn-lt"/>
                <a:ea typeface="+mn-ea"/>
                <a:cs typeface="+mn-cs"/>
              </a:rPr>
              <a:t>：</a:t>
            </a:r>
            <a:r>
              <a:rPr lang="en-US" altLang="zh-CN" sz="2800" dirty="0" smtClean="0">
                <a:solidFill>
                  <a:schemeClr val="tx1"/>
                </a:solidFill>
                <a:effectLst/>
                <a:latin typeface="+mn-lt"/>
                <a:ea typeface="+mn-ea"/>
                <a:cs typeface="+mn-cs"/>
              </a:rPr>
              <a:t>1-2</a:t>
            </a:r>
            <a:endParaRPr lang="en-US" altLang="en-US" sz="2800" dirty="0" smtClean="0">
              <a:solidFill>
                <a:schemeClr val="tx1"/>
              </a:solidFill>
              <a:effectLst/>
              <a:latin typeface="+mn-lt"/>
              <a:ea typeface="+mn-ea"/>
              <a:cs typeface="+mn-cs"/>
            </a:endParaRPr>
          </a:p>
        </p:txBody>
      </p:sp>
      <p:sp>
        <p:nvSpPr>
          <p:cNvPr id="3" name="Content Placeholder 2"/>
          <p:cNvSpPr>
            <a:spLocks noGrp="1"/>
          </p:cNvSpPr>
          <p:nvPr>
            <p:ph idx="1"/>
          </p:nvPr>
        </p:nvSpPr>
        <p:spPr>
          <a:xfrm>
            <a:off x="539552" y="836712"/>
            <a:ext cx="8183880" cy="3351240"/>
          </a:xfrm>
        </p:spPr>
        <p:txBody>
          <a:bodyPr/>
          <a:lstStyle/>
          <a:p>
            <a:r>
              <a:rPr lang="en-US" altLang="zh-CN" b="1" baseline="30000" dirty="0" smtClean="0"/>
              <a:t>1</a:t>
            </a:r>
            <a:r>
              <a:rPr lang="zh-TW" altLang="en-US" b="1" dirty="0" smtClean="0"/>
              <a:t> 所 以 ， 在 基 督 裡 若 有 甚 麼 勸 勉 ， 愛 心 有 甚 麼 安 慰 ， 聖 靈 有 甚 麼 交 通 ， 心 中 有 甚 麼 慈 悲 憐 憫 ，</a:t>
            </a:r>
          </a:p>
          <a:p>
            <a:r>
              <a:rPr lang="en-US" altLang="zh-TW" b="1" baseline="30000" dirty="0" smtClean="0"/>
              <a:t>2 </a:t>
            </a:r>
            <a:r>
              <a:rPr lang="zh-TW" altLang="en-US" b="1" dirty="0" smtClean="0"/>
              <a:t>你 們 就 要 意 念 相 同 ， 愛 心 相 同 ， 有 一 樣 的 心 思 ， 有 一 樣 的 意 念 ， 使 我 的 喜 樂 可 以 滿 足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9912" y="4221088"/>
            <a:ext cx="4176464" cy="1051560"/>
          </a:xfrm>
        </p:spPr>
        <p:txBody>
          <a:bodyPr>
            <a:normAutofit/>
          </a:bodyPr>
          <a:lstStyle/>
          <a:p>
            <a:r>
              <a:rPr lang="en-US" altLang="zh-CN" sz="2800" dirty="0" smtClean="0">
                <a:solidFill>
                  <a:schemeClr val="tx1"/>
                </a:solidFill>
                <a:effectLst/>
                <a:latin typeface="+mn-lt"/>
                <a:ea typeface="+mn-ea"/>
                <a:cs typeface="+mn-cs"/>
              </a:rPr>
              <a:t>--</a:t>
            </a:r>
            <a:r>
              <a:rPr lang="zh-CN" altLang="en-US" sz="2800" dirty="0" smtClean="0">
                <a:solidFill>
                  <a:schemeClr val="tx1"/>
                </a:solidFill>
                <a:effectLst/>
                <a:latin typeface="+mn-lt"/>
                <a:ea typeface="+mn-ea"/>
                <a:cs typeface="+mn-cs"/>
              </a:rPr>
              <a:t>腓立比书 </a:t>
            </a:r>
            <a:r>
              <a:rPr lang="en-US" altLang="zh-CN" sz="2800" dirty="0" smtClean="0">
                <a:solidFill>
                  <a:schemeClr val="tx1"/>
                </a:solidFill>
                <a:effectLst/>
                <a:latin typeface="+mn-lt"/>
                <a:ea typeface="+mn-ea"/>
                <a:cs typeface="+mn-cs"/>
              </a:rPr>
              <a:t>2</a:t>
            </a:r>
            <a:r>
              <a:rPr lang="zh-CN" altLang="en-US" sz="2800" dirty="0" smtClean="0">
                <a:solidFill>
                  <a:schemeClr val="tx1"/>
                </a:solidFill>
                <a:effectLst/>
                <a:latin typeface="+mn-lt"/>
                <a:ea typeface="+mn-ea"/>
                <a:cs typeface="+mn-cs"/>
              </a:rPr>
              <a:t>：</a:t>
            </a:r>
            <a:r>
              <a:rPr lang="en-US" altLang="zh-CN" sz="2800" dirty="0" smtClean="0">
                <a:solidFill>
                  <a:schemeClr val="tx1"/>
                </a:solidFill>
                <a:effectLst/>
                <a:latin typeface="+mn-lt"/>
                <a:ea typeface="+mn-ea"/>
                <a:cs typeface="+mn-cs"/>
              </a:rPr>
              <a:t>5-8</a:t>
            </a:r>
            <a:endParaRPr lang="en-US" altLang="en-US" sz="2800" dirty="0" smtClean="0">
              <a:solidFill>
                <a:schemeClr val="tx1"/>
              </a:solidFill>
              <a:effectLst/>
              <a:latin typeface="+mn-lt"/>
              <a:ea typeface="+mn-ea"/>
              <a:cs typeface="+mn-cs"/>
            </a:endParaRPr>
          </a:p>
        </p:txBody>
      </p:sp>
      <p:sp>
        <p:nvSpPr>
          <p:cNvPr id="3" name="Content Placeholder 2"/>
          <p:cNvSpPr>
            <a:spLocks noGrp="1"/>
          </p:cNvSpPr>
          <p:nvPr>
            <p:ph idx="1"/>
          </p:nvPr>
        </p:nvSpPr>
        <p:spPr/>
        <p:txBody>
          <a:bodyPr/>
          <a:lstStyle/>
          <a:p>
            <a:r>
              <a:rPr lang="en-US" altLang="zh-TW" b="1" baseline="30000" dirty="0" smtClean="0"/>
              <a:t>5 </a:t>
            </a:r>
            <a:r>
              <a:rPr lang="zh-TW" altLang="en-US" b="1" dirty="0" smtClean="0"/>
              <a:t>你 們 當 以 基 督 耶 穌 的 心 為 心 ：</a:t>
            </a:r>
          </a:p>
          <a:p>
            <a:r>
              <a:rPr lang="en-US" altLang="zh-TW" b="1" baseline="30000" dirty="0" smtClean="0"/>
              <a:t>6 </a:t>
            </a:r>
            <a:r>
              <a:rPr lang="zh-TW" altLang="en-US" b="1" dirty="0" smtClean="0"/>
              <a:t>他 本 有 神 的 形 像 ， 不 以 自 己 與 神 同 等 為 強 奪 的 ；</a:t>
            </a:r>
          </a:p>
          <a:p>
            <a:r>
              <a:rPr lang="en-US" altLang="zh-TW" b="1" baseline="30000" dirty="0" smtClean="0"/>
              <a:t>7 </a:t>
            </a:r>
            <a:r>
              <a:rPr lang="zh-TW" altLang="en-US" b="1" dirty="0" smtClean="0"/>
              <a:t>反 倒 虛 己 ， 取 了 奴 僕 的 形 像 ， 成 為 人 的 樣 式 ；</a:t>
            </a:r>
          </a:p>
          <a:p>
            <a:r>
              <a:rPr lang="en-US" altLang="zh-TW" b="1" baseline="30000" dirty="0" smtClean="0"/>
              <a:t>8 </a:t>
            </a:r>
            <a:r>
              <a:rPr lang="zh-TW" altLang="en-US" b="1" dirty="0" smtClean="0"/>
              <a:t>既 有 人 的 樣 子 ， 就 自 己 卑 微 ， 存 心 順 服 ， 以 至 於 死 ， 且 死 在 十 字 架 上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183880" cy="4194792"/>
          </a:xfrm>
        </p:spPr>
        <p:txBody>
          <a:bodyPr>
            <a:noAutofit/>
          </a:bodyPr>
          <a:lstStyle/>
          <a:p>
            <a:pPr>
              <a:buNone/>
            </a:pPr>
            <a:r>
              <a:rPr lang="zh-TW" altLang="en-US" b="1" dirty="0" smtClean="0"/>
              <a:t>有 一 個 長 大 痲 瘋 的 來 求 耶 穌 ， 向 他 跪 </a:t>
            </a:r>
            <a:endParaRPr lang="en-US" altLang="zh-TW" b="1" dirty="0" smtClean="0"/>
          </a:p>
          <a:p>
            <a:pPr>
              <a:buNone/>
            </a:pPr>
            <a:r>
              <a:rPr lang="zh-TW" altLang="en-US" b="1" dirty="0" smtClean="0"/>
              <a:t>下 ，說 ： 你 若 肯 ， 必 能 叫 我 潔 淨 了 。</a:t>
            </a:r>
            <a:r>
              <a:rPr lang="en-US" altLang="zh-TW" b="1" baseline="30000" dirty="0" smtClean="0"/>
              <a:t> </a:t>
            </a:r>
            <a:r>
              <a:rPr lang="zh-TW" altLang="en-US" b="1" dirty="0" smtClean="0"/>
              <a:t>耶 </a:t>
            </a:r>
            <a:endParaRPr lang="en-US" altLang="zh-TW" b="1" dirty="0" smtClean="0"/>
          </a:p>
          <a:p>
            <a:pPr>
              <a:buNone/>
            </a:pPr>
            <a:r>
              <a:rPr lang="zh-TW" altLang="en-US" b="1" dirty="0" smtClean="0"/>
              <a:t>穌 動 了 慈心 ， 就 伸 手 摸 他 ， 說 ： 我 肯 ， </a:t>
            </a:r>
            <a:endParaRPr lang="en-US" altLang="zh-TW" b="1" dirty="0" smtClean="0"/>
          </a:p>
          <a:p>
            <a:pPr>
              <a:buNone/>
            </a:pPr>
            <a:r>
              <a:rPr lang="zh-TW" altLang="en-US" b="1" dirty="0" smtClean="0"/>
              <a:t>你 潔 淨 了 罷 ！</a:t>
            </a:r>
            <a:r>
              <a:rPr lang="en-US" altLang="zh-TW" b="1" baseline="30000" dirty="0" smtClean="0"/>
              <a:t> </a:t>
            </a:r>
            <a:r>
              <a:rPr lang="zh-TW" altLang="en-US" b="1" dirty="0" smtClean="0"/>
              <a:t>大 痲 瘋 即 時 離 開 他 ， 他 </a:t>
            </a:r>
            <a:endParaRPr lang="en-US" altLang="zh-TW" b="1" dirty="0" smtClean="0"/>
          </a:p>
          <a:p>
            <a:pPr>
              <a:buNone/>
            </a:pPr>
            <a:r>
              <a:rPr lang="zh-TW" altLang="en-US" b="1" dirty="0" smtClean="0"/>
              <a:t>就 潔 淨 了 。</a:t>
            </a:r>
            <a:r>
              <a:rPr lang="en-US" altLang="zh-TW" b="1" baseline="30000" dirty="0" smtClean="0"/>
              <a:t> </a:t>
            </a:r>
            <a:r>
              <a:rPr lang="zh-TW" altLang="en-US" b="1" dirty="0" smtClean="0"/>
              <a:t>耶 穌 嚴 嚴 的 囑 咐 他 ， 就 打 </a:t>
            </a:r>
            <a:endParaRPr lang="en-US" altLang="zh-TW" b="1" dirty="0" smtClean="0"/>
          </a:p>
          <a:p>
            <a:pPr>
              <a:buNone/>
            </a:pPr>
            <a:r>
              <a:rPr lang="zh-TW" altLang="en-US" b="1" dirty="0" smtClean="0"/>
              <a:t>發 他 走 ，</a:t>
            </a:r>
            <a:r>
              <a:rPr lang="en-US" altLang="zh-TW" b="1" baseline="30000" dirty="0" smtClean="0"/>
              <a:t> </a:t>
            </a:r>
            <a:r>
              <a:rPr lang="zh-TW" altLang="en-US" b="1" dirty="0" smtClean="0"/>
              <a:t>對 他 說 ： 你 要 謹 慎 ， 甚 麼 話 </a:t>
            </a:r>
            <a:endParaRPr lang="en-US" altLang="zh-TW" b="1" dirty="0" smtClean="0"/>
          </a:p>
          <a:p>
            <a:pPr>
              <a:buNone/>
            </a:pPr>
            <a:r>
              <a:rPr lang="zh-TW" altLang="en-US" b="1" dirty="0" smtClean="0"/>
              <a:t>都 不 可 告 訴 人 ， 只 要 去 把 身 體 給 祭 司 </a:t>
            </a:r>
            <a:endParaRPr lang="en-US" altLang="zh-TW" b="1" dirty="0" smtClean="0"/>
          </a:p>
          <a:p>
            <a:pPr>
              <a:buNone/>
            </a:pPr>
            <a:r>
              <a:rPr lang="zh-TW" altLang="en-US" b="1" dirty="0" smtClean="0"/>
              <a:t>察 看 ， 又 因 為 你 潔 淨 了 ， 獻上 摩 西 所 吩 </a:t>
            </a:r>
            <a:endParaRPr lang="en-US" altLang="zh-TW" b="1" dirty="0" smtClean="0"/>
          </a:p>
          <a:p>
            <a:pPr>
              <a:buNone/>
            </a:pPr>
            <a:r>
              <a:rPr lang="zh-TW" altLang="en-US" b="1" dirty="0" smtClean="0"/>
              <a:t>咐 的 禮 物 ， 對 眾 人 作 證 據 。那 人 出 去 ， </a:t>
            </a:r>
            <a:endParaRPr lang="en-US" altLang="zh-TW" b="1" dirty="0" smtClean="0"/>
          </a:p>
          <a:p>
            <a:pPr>
              <a:buNone/>
            </a:pPr>
            <a:r>
              <a:rPr lang="zh-TW" altLang="en-US" b="1" dirty="0" smtClean="0"/>
              <a:t>倒 說 許 多 的 話 ， 把 這 件 事 傳 揚 開 了 ， </a:t>
            </a:r>
            <a:endParaRPr lang="en-US" altLang="zh-TW" b="1" dirty="0" smtClean="0"/>
          </a:p>
          <a:p>
            <a:pPr>
              <a:buNone/>
            </a:pPr>
            <a:r>
              <a:rPr lang="zh-TW" altLang="en-US" b="1" dirty="0" smtClean="0"/>
              <a:t>叫 耶 穌 以 後 不 得 再 明 明 的 進 城 ， 只 好 </a:t>
            </a:r>
            <a:endParaRPr lang="en-US" altLang="zh-TW" b="1" dirty="0" smtClean="0"/>
          </a:p>
          <a:p>
            <a:pPr>
              <a:buNone/>
            </a:pPr>
            <a:r>
              <a:rPr lang="zh-TW" altLang="en-US" b="1" dirty="0" smtClean="0"/>
              <a:t>在 外 邊 曠 野 地 方 。 人 從 各 處 都 就 了 他 </a:t>
            </a:r>
            <a:endParaRPr lang="en-US" altLang="zh-TW" b="1" dirty="0" smtClean="0"/>
          </a:p>
          <a:p>
            <a:pPr>
              <a:buNone/>
            </a:pPr>
            <a:r>
              <a:rPr lang="zh-TW" altLang="en-US" b="1" dirty="0" smtClean="0"/>
              <a:t>來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97152"/>
            <a:ext cx="8183880" cy="1051560"/>
          </a:xfrm>
        </p:spPr>
        <p:txBody>
          <a:bodyPr>
            <a:noAutofit/>
          </a:bodyPr>
          <a:lstStyle/>
          <a:p>
            <a:r>
              <a:rPr lang="zh-CN" altLang="en-US" sz="4400" dirty="0" smtClean="0"/>
              <a:t>耶稣的心</a:t>
            </a:r>
            <a:endParaRPr lang="en-US" sz="4400" dirty="0"/>
          </a:p>
        </p:txBody>
      </p:sp>
      <p:sp>
        <p:nvSpPr>
          <p:cNvPr id="3" name="Content Placeholder 2"/>
          <p:cNvSpPr>
            <a:spLocks noGrp="1"/>
          </p:cNvSpPr>
          <p:nvPr>
            <p:ph idx="1"/>
          </p:nvPr>
        </p:nvSpPr>
        <p:spPr/>
        <p:txBody>
          <a:bodyPr/>
          <a:lstStyle/>
          <a:p>
            <a:pPr>
              <a:buNone/>
            </a:pPr>
            <a:r>
              <a:rPr lang="zh-CN" altLang="en-US" sz="4400" dirty="0" smtClean="0"/>
              <a:t>怜悯，同情的心</a:t>
            </a:r>
            <a:endParaRPr lang="en-US" altLang="zh-CN" sz="4400" dirty="0" smtClean="0"/>
          </a:p>
          <a:p>
            <a:endParaRPr lang="en-US" dirty="0" smtClean="0"/>
          </a:p>
          <a:p>
            <a:pPr>
              <a:buNone/>
            </a:pPr>
            <a:r>
              <a:rPr lang="zh-TW" altLang="en-US" sz="3200" b="1" dirty="0" smtClean="0"/>
              <a:t>耶 穌 </a:t>
            </a:r>
            <a:r>
              <a:rPr lang="zh-TW" altLang="en-US" sz="3200" b="1" dirty="0" smtClean="0">
                <a:solidFill>
                  <a:srgbClr val="FF0000"/>
                </a:solidFill>
              </a:rPr>
              <a:t>動 了 慈心 </a:t>
            </a:r>
            <a:r>
              <a:rPr lang="zh-TW" altLang="en-US" sz="3200" b="1" dirty="0" smtClean="0"/>
              <a:t>， 就 </a:t>
            </a:r>
            <a:r>
              <a:rPr lang="zh-TW" altLang="en-US" sz="3200" b="1" dirty="0" smtClean="0">
                <a:solidFill>
                  <a:srgbClr val="FF0000"/>
                </a:solidFill>
              </a:rPr>
              <a:t>伸 手 摸 他 </a:t>
            </a:r>
            <a:r>
              <a:rPr lang="zh-TW" altLang="en-US" sz="3200" b="1" dirty="0" smtClean="0"/>
              <a:t>， 說 ：</a:t>
            </a:r>
            <a:endParaRPr lang="en-US" altLang="zh-TW" sz="3200" b="1" dirty="0" smtClean="0"/>
          </a:p>
          <a:p>
            <a:pPr>
              <a:buNone/>
            </a:pPr>
            <a:r>
              <a:rPr lang="zh-TW" altLang="en-US" sz="3200" b="1" dirty="0" smtClean="0"/>
              <a:t>我 肯 ， 你 潔 淨 了 罷 ！</a:t>
            </a:r>
            <a:r>
              <a:rPr lang="en-US" altLang="zh-TW" sz="3200" b="1" baseline="30000" dirty="0" smtClean="0"/>
              <a:t> </a:t>
            </a:r>
            <a:r>
              <a:rPr lang="zh-TW" altLang="en-US" sz="3200" b="1" dirty="0" smtClean="0"/>
              <a:t>大 痲 瘋 即 時 </a:t>
            </a:r>
            <a:endParaRPr lang="en-US" altLang="zh-TW" sz="3200" b="1" dirty="0" smtClean="0"/>
          </a:p>
          <a:p>
            <a:pPr>
              <a:buNone/>
            </a:pPr>
            <a:r>
              <a:rPr lang="zh-TW" altLang="en-US" sz="3200" b="1" dirty="0" smtClean="0"/>
              <a:t>離 開 他 ，他 就 潔 淨 了 。</a:t>
            </a:r>
            <a:endParaRPr lang="en-US" sz="32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97152"/>
            <a:ext cx="8183880" cy="1051560"/>
          </a:xfrm>
        </p:spPr>
        <p:txBody>
          <a:bodyPr>
            <a:normAutofit/>
          </a:bodyPr>
          <a:lstStyle/>
          <a:p>
            <a:r>
              <a:rPr lang="zh-CN" altLang="en-US" sz="4400" dirty="0" smtClean="0"/>
              <a:t>耶稣的心</a:t>
            </a:r>
            <a:endParaRPr lang="en-US" sz="4400" dirty="0"/>
          </a:p>
        </p:txBody>
      </p:sp>
      <p:sp>
        <p:nvSpPr>
          <p:cNvPr id="3" name="Content Placeholder 2"/>
          <p:cNvSpPr>
            <a:spLocks noGrp="1"/>
          </p:cNvSpPr>
          <p:nvPr>
            <p:ph idx="1"/>
          </p:nvPr>
        </p:nvSpPr>
        <p:spPr>
          <a:xfrm>
            <a:off x="539552" y="476672"/>
            <a:ext cx="8183880" cy="4187952"/>
          </a:xfrm>
        </p:spPr>
        <p:txBody>
          <a:bodyPr>
            <a:normAutofit lnSpcReduction="10000"/>
          </a:bodyPr>
          <a:lstStyle/>
          <a:p>
            <a:pPr>
              <a:buNone/>
            </a:pPr>
            <a:r>
              <a:rPr lang="zh-CN" altLang="en-US" sz="3200" dirty="0" smtClean="0"/>
              <a:t>顺服 神的心</a:t>
            </a:r>
            <a:endParaRPr lang="en-US" altLang="zh-CN" sz="3200" dirty="0" smtClean="0"/>
          </a:p>
          <a:p>
            <a:pPr>
              <a:buNone/>
            </a:pPr>
            <a:endParaRPr lang="en-US" altLang="zh-CN" sz="3200" dirty="0" smtClean="0">
              <a:latin typeface="+mj-ea"/>
            </a:endParaRPr>
          </a:p>
          <a:p>
            <a:pPr>
              <a:buNone/>
            </a:pPr>
            <a:r>
              <a:rPr lang="zh-TW" altLang="en-US" sz="3200" b="1" dirty="0" smtClean="0"/>
              <a:t>撒母耳說：「耶和華喜悅燔祭和平安祭，豈</a:t>
            </a:r>
            <a:endParaRPr lang="en-US" altLang="zh-TW" sz="3200" b="1" dirty="0" smtClean="0"/>
          </a:p>
          <a:p>
            <a:pPr>
              <a:buNone/>
            </a:pPr>
            <a:r>
              <a:rPr lang="zh-TW" altLang="en-US" sz="3200" b="1" dirty="0" smtClean="0"/>
              <a:t>如喜悅人聽從他的話呢？聽命勝於獻祭，順</a:t>
            </a:r>
            <a:endParaRPr lang="en-US" altLang="zh-TW" sz="3200" b="1" dirty="0" smtClean="0"/>
          </a:p>
          <a:p>
            <a:pPr>
              <a:buNone/>
            </a:pPr>
            <a:r>
              <a:rPr lang="zh-TW" altLang="en-US" sz="3200" b="1" dirty="0" smtClean="0"/>
              <a:t>從勝於公羊的脂油。</a:t>
            </a:r>
            <a:r>
              <a:rPr lang="zh-TW" altLang="en-US" sz="3200" b="1" dirty="0" smtClean="0">
                <a:latin typeface="+mj-ea"/>
              </a:rPr>
              <a:t>悖逆的罪與行邪術的罪</a:t>
            </a:r>
            <a:endParaRPr lang="en-US" altLang="zh-TW" sz="3200" b="1" dirty="0" smtClean="0">
              <a:latin typeface="+mj-ea"/>
            </a:endParaRPr>
          </a:p>
          <a:p>
            <a:pPr>
              <a:buNone/>
            </a:pPr>
            <a:r>
              <a:rPr lang="zh-TW" altLang="en-US" sz="3200" b="1" dirty="0" smtClean="0">
                <a:latin typeface="+mj-ea"/>
              </a:rPr>
              <a:t>相等，頑梗的罪與拜虛神和偶像的罪相同。</a:t>
            </a:r>
            <a:endParaRPr lang="en-US" altLang="zh-TW" sz="3200" b="1" dirty="0" smtClean="0">
              <a:latin typeface="+mj-ea"/>
            </a:endParaRPr>
          </a:p>
          <a:p>
            <a:pPr>
              <a:buNone/>
            </a:pPr>
            <a:r>
              <a:rPr lang="zh-TW" altLang="en-US" sz="3200" b="1" dirty="0" smtClean="0">
                <a:latin typeface="+mj-ea"/>
              </a:rPr>
              <a:t>你既厭棄耶和華的命令，耶和華也厭棄你做</a:t>
            </a:r>
            <a:endParaRPr lang="en-US" altLang="zh-TW" sz="3200" b="1" dirty="0" smtClean="0">
              <a:latin typeface="+mj-ea"/>
            </a:endParaRPr>
          </a:p>
          <a:p>
            <a:pPr>
              <a:buNone/>
            </a:pPr>
            <a:r>
              <a:rPr lang="zh-TW" altLang="en-US" sz="3200" b="1" dirty="0" smtClean="0">
                <a:latin typeface="+mj-ea"/>
              </a:rPr>
              <a:t>王 </a:t>
            </a:r>
            <a:r>
              <a:rPr lang="zh-CN" altLang="en-US" sz="3200" b="1" dirty="0" smtClean="0">
                <a:latin typeface="+mj-ea"/>
              </a:rPr>
              <a:t>“               </a:t>
            </a:r>
            <a:r>
              <a:rPr lang="zh-CN" altLang="en-US" sz="3200" dirty="0" smtClean="0">
                <a:latin typeface="+mj-ea"/>
              </a:rPr>
              <a:t>    </a:t>
            </a:r>
            <a:r>
              <a:rPr lang="en-US" altLang="zh-CN" sz="2400" dirty="0" smtClean="0">
                <a:latin typeface="+mj-ea"/>
              </a:rPr>
              <a:t>--</a:t>
            </a:r>
            <a:r>
              <a:rPr lang="zh-CN" altLang="en-US" sz="2400" dirty="0" smtClean="0">
                <a:latin typeface="+mj-ea"/>
              </a:rPr>
              <a:t> </a:t>
            </a:r>
            <a:r>
              <a:rPr lang="zh-CN" altLang="en-US" sz="2400" b="1" dirty="0" smtClean="0"/>
              <a:t>撒母耳記上 </a:t>
            </a:r>
            <a:r>
              <a:rPr lang="en-US" altLang="zh-CN" sz="2400" b="1" dirty="0" smtClean="0"/>
              <a:t>15:22</a:t>
            </a:r>
            <a:endParaRPr lang="zh-TW" altLang="en-US" sz="3200" dirty="0" smtClean="0">
              <a:latin typeface="+mj-ea"/>
            </a:endParaRP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zh-TW" altLang="en-US" sz="3200" b="1" dirty="0" smtClean="0"/>
              <a:t>那 人 出 去 ， 倒 說 許 多 的 話 ， 把 這 </a:t>
            </a:r>
            <a:endParaRPr lang="en-US" altLang="zh-TW" sz="3200" b="1" dirty="0" smtClean="0"/>
          </a:p>
          <a:p>
            <a:pPr>
              <a:buNone/>
            </a:pPr>
            <a:r>
              <a:rPr lang="zh-TW" altLang="en-US" sz="3200" b="1" dirty="0" smtClean="0"/>
              <a:t>件 事 傳 揚 開 了 ， 叫 耶 穌 以 後 不 得 </a:t>
            </a:r>
            <a:endParaRPr lang="en-US" altLang="zh-TW" sz="3200" b="1" dirty="0" smtClean="0"/>
          </a:p>
          <a:p>
            <a:pPr>
              <a:buNone/>
            </a:pPr>
            <a:r>
              <a:rPr lang="zh-TW" altLang="en-US" sz="3200" b="1" dirty="0" smtClean="0"/>
              <a:t>再 明 明 的 進 城 ， 只 好 在 外 邊 曠 野 </a:t>
            </a:r>
            <a:endParaRPr lang="en-US" altLang="zh-TW" sz="3200" b="1" dirty="0" smtClean="0"/>
          </a:p>
          <a:p>
            <a:pPr>
              <a:buNone/>
            </a:pPr>
            <a:r>
              <a:rPr lang="zh-TW" altLang="en-US" sz="3200" b="1" dirty="0" smtClean="0"/>
              <a:t>地 方 。 人 從 各 處 都 就 了 他 來 。</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521</TotalTime>
  <Words>2029</Words>
  <Application>Microsoft Office PowerPoint</Application>
  <PresentationFormat>On-screen Show (4:3)</PresentationFormat>
  <Paragraphs>126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Aspect</vt:lpstr>
      <vt:lpstr>耶稣的心</vt:lpstr>
      <vt:lpstr>-- 哥林多前书 1:4-7 </vt:lpstr>
      <vt:lpstr>Slide 3</vt:lpstr>
      <vt:lpstr>--腓立比书 2：1-2</vt:lpstr>
      <vt:lpstr>--腓立比书 2：5-8</vt:lpstr>
      <vt:lpstr>Slide 6</vt:lpstr>
      <vt:lpstr>耶稣的心</vt:lpstr>
      <vt:lpstr>耶稣的心</vt:lpstr>
      <vt:lpstr>Slide 9</vt:lpstr>
      <vt:lpstr>耶稣的心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耶稣的心</dc:title>
  <dc:creator>Home</dc:creator>
  <cp:lastModifiedBy>Home</cp:lastModifiedBy>
  <cp:revision>52</cp:revision>
  <dcterms:created xsi:type="dcterms:W3CDTF">2015-05-13T12:59:19Z</dcterms:created>
  <dcterms:modified xsi:type="dcterms:W3CDTF">2015-05-16T21:51:24Z</dcterms:modified>
</cp:coreProperties>
</file>