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notesMasterIdLst>
    <p:notesMasterId r:id="rId18"/>
  </p:notesMasterIdLst>
  <p:sldIdLst>
    <p:sldId id="256" r:id="rId2"/>
    <p:sldId id="262" r:id="rId3"/>
    <p:sldId id="258" r:id="rId4"/>
    <p:sldId id="257" r:id="rId5"/>
    <p:sldId id="269" r:id="rId6"/>
    <p:sldId id="266" r:id="rId7"/>
    <p:sldId id="259" r:id="rId8"/>
    <p:sldId id="263" r:id="rId9"/>
    <p:sldId id="270" r:id="rId10"/>
    <p:sldId id="264" r:id="rId11"/>
    <p:sldId id="267" r:id="rId12"/>
    <p:sldId id="265" r:id="rId13"/>
    <p:sldId id="260" r:id="rId14"/>
    <p:sldId id="271" r:id="rId15"/>
    <p:sldId id="268" r:id="rId16"/>
    <p:sldId id="272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4399" autoAdjust="0"/>
  </p:normalViewPr>
  <p:slideViewPr>
    <p:cSldViewPr snapToGrid="0">
      <p:cViewPr varScale="1">
        <p:scale>
          <a:sx n="40" d="100"/>
          <a:sy n="40" d="100"/>
        </p:scale>
        <p:origin x="1896" y="5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AA36-9388-4F7A-B931-5CA16C851719}" type="datetimeFigureOut">
              <a:rPr lang="en-AU" smtClean="0"/>
              <a:t>14/06/2015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7841-0A03-462E-B998-698E41E6C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26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战争，围困，饥荒，离我们很遥远。</a:t>
            </a:r>
            <a:endParaRPr lang="en-US" altLang="zh-CN" dirty="0" smtClean="0"/>
          </a:p>
          <a:p>
            <a:r>
              <a:rPr lang="zh-CN" altLang="en-US" dirty="0" smtClean="0"/>
              <a:t>我们有征战吗？被围困吗？我们饥饿吗？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反常的 母亲，王，先知 </a:t>
            </a:r>
            <a:r>
              <a:rPr lang="en-US" altLang="zh-CN" dirty="0" smtClean="0"/>
              <a:t>-》 what we</a:t>
            </a:r>
            <a:r>
              <a:rPr lang="en-US" altLang="zh-CN" baseline="0" dirty="0" smtClean="0"/>
              <a:t> are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绝望的</a:t>
            </a:r>
            <a:r>
              <a:rPr lang="zh-CN" altLang="en-US" baseline="0" dirty="0" smtClean="0"/>
              <a:t>母亲，吃自己的孩子</a:t>
            </a:r>
            <a:endParaRPr lang="en-US" altLang="zh-CN" baseline="0" dirty="0" smtClean="0"/>
          </a:p>
          <a:p>
            <a:pPr marL="171450" indent="-171450">
              <a:buFontTx/>
              <a:buChar char="-"/>
            </a:pPr>
            <a:r>
              <a:rPr lang="zh-CN" altLang="en-US" baseline="0" dirty="0" smtClean="0"/>
              <a:t>爆发的王，矛头指向神，不再等待</a:t>
            </a:r>
            <a:endParaRPr lang="en-US" altLang="zh-CN" baseline="0" dirty="0" smtClean="0"/>
          </a:p>
          <a:p>
            <a:pPr marL="171450" indent="-171450">
              <a:buFontTx/>
              <a:buChar char="-"/>
            </a:pPr>
            <a:r>
              <a:rPr lang="zh-CN" altLang="en-US" baseline="0" dirty="0" smtClean="0"/>
              <a:t>不行神迹的先知，只是宣告神的话。神迹只是指向他的身份</a:t>
            </a:r>
            <a:r>
              <a:rPr lang="en-US" altLang="zh-CN" baseline="0" dirty="0" smtClean="0"/>
              <a:t>—</a:t>
            </a:r>
            <a:r>
              <a:rPr lang="zh-CN" altLang="en-US" baseline="0" dirty="0" smtClean="0"/>
              <a:t>先知，而先知的责任，就是宣告神的话，并且呼吁子民　“要听神的话”。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43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仰望（等待）耶和华，要谦卑。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－将神放在第一位，不是自己的政治利益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圣经对以色列王约兰的评价。３</a:t>
            </a:r>
            <a:r>
              <a:rPr lang="en-US" altLang="zh-CN" dirty="0" smtClean="0"/>
              <a:t>:</a:t>
            </a:r>
            <a:r>
              <a:rPr lang="zh-CN" altLang="en-US" dirty="0" smtClean="0"/>
              <a:t>１－３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什么是耶罗波安使以色列人陷在罪里的那罪？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使以色列人陷在罪里：拜金牛犊</a:t>
            </a:r>
            <a:endParaRPr lang="en-US" altLang="zh-CN" dirty="0" smtClean="0"/>
          </a:p>
          <a:p>
            <a:r>
              <a:rPr lang="zh-CN" altLang="en-US" dirty="0" smtClean="0"/>
              <a:t>的那罪：明知不和神的心意，为了自己的政治利益，仍然去行。把对耶和华的敬拜，变为自己的政治工具。</a:t>
            </a:r>
            <a:endParaRPr lang="en-US" altLang="zh-CN" dirty="0" smtClean="0"/>
          </a:p>
          <a:p>
            <a:r>
              <a:rPr lang="zh-CN" altLang="en-US" dirty="0" smtClean="0"/>
              <a:t>王上１２</a:t>
            </a:r>
            <a:r>
              <a:rPr lang="en-US" altLang="zh-CN" dirty="0" smtClean="0"/>
              <a:t>:</a:t>
            </a:r>
            <a:r>
              <a:rPr lang="zh-CN" altLang="en-US" dirty="0" smtClean="0"/>
              <a:t>２６－２７</a:t>
            </a:r>
            <a:endParaRPr lang="en-US" altLang="zh-CN" dirty="0" smtClean="0"/>
          </a:p>
          <a:p>
            <a:r>
              <a:rPr lang="zh-CN" altLang="en-US" dirty="0" smtClean="0"/>
              <a:t>先知亚希雅，王上１１</a:t>
            </a:r>
            <a:r>
              <a:rPr lang="en-US" altLang="zh-CN" dirty="0" smtClean="0"/>
              <a:t>:</a:t>
            </a:r>
            <a:r>
              <a:rPr lang="zh-CN" altLang="en-US" dirty="0" smtClean="0"/>
              <a:t>３０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264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6105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谨慎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大过了 神的话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478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 smtClean="0">
                <a:solidFill>
                  <a:schemeClr val="tx1"/>
                </a:solidFill>
              </a:rPr>
              <a:t>你 们 要 听 耶 和 华 的 </a:t>
            </a:r>
            <a:r>
              <a:rPr lang="zh-CN" altLang="en-US" sz="1200" b="1" dirty="0" smtClean="0">
                <a:solidFill>
                  <a:schemeClr val="tx1"/>
                </a:solidFill>
              </a:rPr>
              <a:t>话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r>
              <a:rPr lang="zh-CN" altLang="en-US" sz="1200" b="1" dirty="0" smtClean="0">
                <a:solidFill>
                  <a:schemeClr val="tx1"/>
                </a:solidFill>
              </a:rPr>
              <a:t>王显然没有听。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我</a:t>
            </a:r>
            <a:r>
              <a:rPr lang="zh-CN" altLang="en-US" baseline="0" dirty="0" smtClean="0"/>
              <a:t>昨天已经听过了。但是我们是活在今天。的确，神的话，都是一成不变。但我们在变，谁不在变？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神</a:t>
            </a:r>
            <a:r>
              <a:rPr lang="zh-CN" altLang="en-US" sz="1200" b="0" dirty="0" smtClean="0">
                <a:solidFill>
                  <a:schemeClr val="tx1"/>
                </a:solidFill>
              </a:rPr>
              <a:t>的话要进入我们心里。</a:t>
            </a:r>
            <a:r>
              <a:rPr lang="zh-CN" altLang="en-US" baseline="0" dirty="0" smtClean="0"/>
              <a:t>我们被很多事情占据，力不从心。如果把心比作门，这个门有时太重了，向神关起。 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诗篇２４</a:t>
            </a:r>
            <a:r>
              <a:rPr lang="en-US" altLang="zh-CN" baseline="0" dirty="0" smtClean="0"/>
              <a:t>:7-8</a:t>
            </a:r>
            <a:r>
              <a:rPr lang="zh-CN" altLang="en-US" baseline="0" dirty="0" smtClean="0"/>
              <a:t>　众城门啊，你们要抬起头来！永久的门户，你们要被举起。那荣耀的王将要进来。荣耀的王是谁呢？那是有能有力的耶和华。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en-US" altLang="zh-CN" baseline="0" dirty="0" smtClean="0"/>
              <a:t>1</a:t>
            </a:r>
            <a:r>
              <a:rPr lang="zh-CN" altLang="en-US" baseline="0" dirty="0" smtClean="0"/>
              <a:t>） 主日学</a:t>
            </a:r>
            <a:r>
              <a:rPr lang="en-US" altLang="zh-CN" baseline="0" dirty="0" smtClean="0"/>
              <a:t>-》 </a:t>
            </a:r>
            <a:r>
              <a:rPr lang="zh-CN" altLang="en-US" baseline="0" dirty="0" smtClean="0"/>
              <a:t>尽量安排时间参加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en-US" altLang="zh-CN" baseline="0" dirty="0" smtClean="0"/>
              <a:t>2</a:t>
            </a:r>
            <a:r>
              <a:rPr lang="zh-CN" altLang="en-US" baseline="0" dirty="0" smtClean="0"/>
              <a:t>）自己家里的</a:t>
            </a:r>
            <a:r>
              <a:rPr lang="zh-CN" altLang="en-US" b="1" baseline="0" dirty="0" smtClean="0"/>
              <a:t>家庭崇拜</a:t>
            </a:r>
            <a:r>
              <a:rPr lang="zh-CN" altLang="en-US" baseline="0" dirty="0" smtClean="0"/>
              <a:t>：读经，祷告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这些都是准备我们</a:t>
            </a:r>
            <a:r>
              <a:rPr lang="zh-CN" altLang="en-US" baseline="0" dirty="0" smtClean="0"/>
              <a:t>，让</a:t>
            </a:r>
            <a:r>
              <a:rPr lang="zh-CN" altLang="en-US" baseline="0" dirty="0" smtClean="0"/>
              <a:t>我</a:t>
            </a:r>
            <a:r>
              <a:rPr lang="zh-CN" altLang="en-US" baseline="0" dirty="0" smtClean="0"/>
              <a:t>们学主耶稣基督的样式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军长没有准备好，也许已经厌烦耶和华的话了。 所以结局已经定了。 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chemeClr val="tx1"/>
                </a:solidFill>
              </a:rPr>
              <a:t>“你 必 亲 眼 看 见 ， 却 不 得 吃 。”</a:t>
            </a:r>
            <a:r>
              <a:rPr lang="zh-CN" altLang="en-US" sz="1200" b="0" dirty="0" smtClean="0">
                <a:solidFill>
                  <a:schemeClr val="tx1"/>
                </a:solidFill>
              </a:rPr>
              <a:t>　不是以利沙残忍、心胸狭窄，只是告诉一个事实。王也不信，其结局也是如此。</a:t>
            </a: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459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zh-CN" altLang="en-US" sz="1200" b="1" dirty="0" smtClean="0">
                <a:solidFill>
                  <a:schemeClr val="tx1"/>
                </a:solidFill>
              </a:rPr>
              <a:t>我们日用的饮食，今日赐给我们。</a:t>
            </a:r>
            <a:r>
              <a:rPr lang="en-US" altLang="zh-CN" sz="1200" b="0" baseline="0" dirty="0" smtClean="0">
                <a:solidFill>
                  <a:schemeClr val="tx1"/>
                </a:solidFill>
              </a:rPr>
              <a:t>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baseline="0" dirty="0" smtClean="0">
                <a:solidFill>
                  <a:schemeClr val="tx1"/>
                </a:solidFill>
              </a:rPr>
              <a:t>我们的安全感，来自上帝每日的供应。  安全感不是撒玛利亚城，不是耶路撒冷城。 不要建造自己的城。 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baseline="0" dirty="0" smtClean="0">
                <a:solidFill>
                  <a:schemeClr val="tx1"/>
                </a:solidFill>
              </a:rPr>
              <a:t>      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第一个建城的人是 该隐，他也是个凶手，被神责罚在地上流浪：　不能让我们不再流浪，不能成为保护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baseline="0" dirty="0" smtClean="0">
                <a:solidFill>
                  <a:schemeClr val="tx1"/>
                </a:solidFill>
              </a:rPr>
              <a:t>      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用自己的第一个孩子的名字“以诺”命名： 孩子不是用来承载成为我们的寄托和安慰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baseline="0" dirty="0" smtClean="0">
                <a:solidFill>
                  <a:schemeClr val="tx1"/>
                </a:solidFill>
              </a:rPr>
              <a:t>      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城的地方是伊甸园的 东面：　城更不能取代伊甸园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chemeClr val="tx1"/>
                </a:solidFill>
              </a:rPr>
              <a:t>免我们的债，如同我们免了人的债。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baseline="0" dirty="0" smtClean="0">
                <a:solidFill>
                  <a:schemeClr val="tx1"/>
                </a:solidFill>
              </a:rPr>
              <a:t>这样才能释放苦毒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chemeClr val="tx1"/>
                </a:solidFill>
              </a:rPr>
              <a:t>不叫我们遇见试探；救我们脱离凶恶。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baseline="0" dirty="0" smtClean="0">
                <a:solidFill>
                  <a:schemeClr val="tx1"/>
                </a:solidFill>
              </a:rPr>
              <a:t>不成为凶手之子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2915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是上帝姗姗来迟吗？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 还是我们迟到了呢？还在拖延呢？ 还没有到主耶稣这里来呢？ </a:t>
            </a: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昨天：我们也许有着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 </a:t>
            </a:r>
            <a:r>
              <a:rPr lang="zh-CN" altLang="en-US" sz="1200" b="0" dirty="0" smtClean="0">
                <a:solidFill>
                  <a:schemeClr val="tx1"/>
                </a:solidFill>
              </a:rPr>
              <a:t>劳苦重担</a:t>
            </a: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今天：我们要听耶和华的话，学</a:t>
            </a:r>
            <a:r>
              <a:rPr lang="zh-CN" altLang="en-US" sz="1200" b="0" baseline="0" dirty="0" smtClean="0">
                <a:solidFill>
                  <a:schemeClr val="tx1"/>
                </a:solidFill>
              </a:rPr>
              <a:t>主耶稣基督的样式，因着主耶稣的柔和谦卑</a:t>
            </a:r>
            <a:endParaRPr lang="en-US" altLang="zh-CN" sz="1200" b="0" baseline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那明天呢？明天会更好吗</a:t>
            </a:r>
            <a:r>
              <a:rPr lang="zh-CN" altLang="en-US" sz="1200" b="0" dirty="0" smtClean="0">
                <a:solidFill>
                  <a:schemeClr val="tx1"/>
                </a:solidFill>
              </a:rPr>
              <a:t>？</a:t>
            </a: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>
                <a:solidFill>
                  <a:schemeClr val="tx1"/>
                </a:solidFill>
              </a:rPr>
              <a:t>明天也许不会更好，仍然会有争战，有围困，有饥饿。 但明天会不同。这不同就是：我们心里必得享安</a:t>
            </a:r>
            <a:r>
              <a:rPr lang="zh-CN" altLang="en-US" sz="1200" b="0" dirty="0" smtClean="0">
                <a:solidFill>
                  <a:schemeClr val="tx1"/>
                </a:solidFill>
              </a:rPr>
              <a:t>息，是谁都不可以夺取的。</a:t>
            </a:r>
            <a:endParaRPr lang="en-US" altLang="zh-CN" sz="1200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40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87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这个故事的时代，已经离我们很遥远了。但是昨天、今天、明天，就像春夏秋冬一样，在不停地经历：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昨天：昨天我们在困境中，</a:t>
            </a:r>
            <a:r>
              <a:rPr lang="zh-CN" altLang="en-US" baseline="0" dirty="0" smtClean="0"/>
              <a:t> 有些是外加给我们的，如战争，饥荒；有些是自己的选择：食子。</a:t>
            </a:r>
            <a:endParaRPr lang="en-US" altLang="zh-CN" baseline="0" dirty="0" smtClean="0"/>
          </a:p>
          <a:p>
            <a:pPr marL="171450" indent="-171450">
              <a:buFontTx/>
              <a:buChar char="-"/>
            </a:pPr>
            <a:r>
              <a:rPr lang="zh-CN" altLang="en-US" baseline="0" dirty="0" smtClean="0"/>
              <a:t>今天：我们呼求帮助，我们哀伤，我们也许不象王一样，要杀先知</a:t>
            </a:r>
            <a:r>
              <a:rPr lang="zh-CN" altLang="en-US" baseline="0" dirty="0" smtClean="0"/>
              <a:t>，但先知所传的话，圣经的话，开始觉得有点老生常谈了。</a:t>
            </a:r>
            <a:endParaRPr lang="en-US" altLang="zh-CN" baseline="0" dirty="0" smtClean="0"/>
          </a:p>
          <a:p>
            <a:pPr marL="171450" indent="-171450">
              <a:buFontTx/>
              <a:buChar char="-"/>
            </a:pPr>
            <a:r>
              <a:rPr lang="zh-CN" altLang="en-US" baseline="0" dirty="0" smtClean="0"/>
              <a:t>明天：上帝的话：明天这一切都过去了。我们知道，但并不因此喜乐、满足。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看到这里，并没有皆大欢喜的感觉。 军长不信，王沉默，妇人的孩子已经吃了。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上帝的帮助姗姗来迟？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上帝迟到了？ </a:t>
            </a:r>
            <a:r>
              <a:rPr lang="zh-CN" altLang="en-US" baseline="0" dirty="0" smtClean="0"/>
              <a:t>（我</a:t>
            </a:r>
            <a:r>
              <a:rPr lang="zh-CN" altLang="en-US" baseline="0" dirty="0" smtClean="0"/>
              <a:t>们跟迟到的人如何相处：自己也迟到。例子</a:t>
            </a:r>
            <a:r>
              <a:rPr lang="zh-CN" altLang="en-US" baseline="0" dirty="0" smtClean="0"/>
              <a:t>。）</a:t>
            </a: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明天会如何？我们知道、相信主耶稣会再来，但不是明天，所以明天先做一些自己的事情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明天会如何？我们知道、我们相信上帝怜悯我们，总有一天会让我们走出困境，但不是明天，明天还</a:t>
            </a:r>
            <a:r>
              <a:rPr lang="zh-CN" altLang="en-US" baseline="0" dirty="0" smtClean="0"/>
              <a:t>是用自己的手段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明天会如何？我们知道上帝会审判，但不是明天，明天还是享受罪中之乐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所以，在每一个明天，我都在做自己的事，用自己的方法。从这一点来说，其实跟军长、王没有什么区别，我要这样走过一生吗</a:t>
            </a:r>
            <a:r>
              <a:rPr lang="zh-CN" altLang="en-US" baseline="0" dirty="0" smtClean="0"/>
              <a:t>？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7300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1" dirty="0" smtClean="0">
                <a:solidFill>
                  <a:schemeClr val="tx1"/>
                </a:solidFill>
              </a:rPr>
              <a:t>1 </a:t>
            </a:r>
            <a:r>
              <a:rPr lang="zh-CN" altLang="en-US" sz="1200" b="1" dirty="0" smtClean="0">
                <a:solidFill>
                  <a:schemeClr val="tx1"/>
                </a:solidFill>
              </a:rPr>
              <a:t>舍 客 勒 ：</a:t>
            </a:r>
            <a:r>
              <a:rPr lang="en-US" altLang="zh-CN" sz="1200" b="1" dirty="0" smtClean="0">
                <a:solidFill>
                  <a:schemeClr val="tx1"/>
                </a:solidFill>
              </a:rPr>
              <a:t>11</a:t>
            </a:r>
            <a:r>
              <a:rPr lang="zh-CN" altLang="en-US" sz="1200" b="1" dirty="0" smtClean="0">
                <a:solidFill>
                  <a:schemeClr val="tx1"/>
                </a:solidFill>
              </a:rPr>
              <a:t>克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endParaRPr lang="en-US" altLang="zh-CN" sz="1200" b="1" dirty="0" smtClean="0">
              <a:solidFill>
                <a:schemeClr val="tx1"/>
              </a:solidFill>
            </a:endParaRPr>
          </a:p>
          <a:p>
            <a:r>
              <a:rPr lang="zh-CN" altLang="en-US" sz="1200" b="1" dirty="0" smtClean="0">
                <a:solidFill>
                  <a:srgbClr val="C00000"/>
                </a:solidFill>
              </a:rPr>
              <a:t>耶 和 华 不 帮 助 你 ， 我 从 何 处 帮 助 你 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171450" indent="-171450">
              <a:buFontTx/>
              <a:buChar char="-"/>
            </a:pPr>
            <a:r>
              <a:rPr lang="zh-CN" altLang="en-US" sz="1200" b="0" baseline="0" dirty="0" smtClean="0">
                <a:solidFill>
                  <a:srgbClr val="C00000"/>
                </a:solidFill>
              </a:rPr>
              <a:t>如果上帝不帮助你，我做什么都是没有用的。 －</a:t>
            </a:r>
            <a:r>
              <a:rPr lang="en-US" altLang="zh-CN" sz="1200" b="0" baseline="0" dirty="0" smtClean="0">
                <a:solidFill>
                  <a:srgbClr val="C00000"/>
                </a:solidFill>
              </a:rPr>
              <a:t>》</a:t>
            </a:r>
            <a:r>
              <a:rPr lang="zh-CN" altLang="en-US" sz="1200" b="0" baseline="0" dirty="0" smtClean="0">
                <a:solidFill>
                  <a:srgbClr val="C00000"/>
                </a:solidFill>
              </a:rPr>
              <a:t>　我算什么？好像很谦卑。</a:t>
            </a:r>
            <a:endParaRPr lang="en-US" altLang="zh-CN" sz="1200" b="0" baseline="0" dirty="0" smtClean="0">
              <a:solidFill>
                <a:srgbClr val="C00000"/>
              </a:solidFill>
            </a:endParaRPr>
          </a:p>
          <a:p>
            <a:pPr marL="171450" indent="-171450">
              <a:buFontTx/>
              <a:buChar char="-"/>
            </a:pPr>
            <a:r>
              <a:rPr lang="zh-CN" altLang="en-US" sz="1200" b="0" baseline="0" dirty="0" smtClean="0">
                <a:solidFill>
                  <a:srgbClr val="C00000"/>
                </a:solidFill>
              </a:rPr>
              <a:t>同时暗示，上帝要为你的处境负责。－</a:t>
            </a:r>
            <a:r>
              <a:rPr lang="en-US" altLang="zh-CN" sz="1200" b="0" baseline="0" dirty="0" smtClean="0">
                <a:solidFill>
                  <a:srgbClr val="C00000"/>
                </a:solidFill>
              </a:rPr>
              <a:t>》</a:t>
            </a:r>
            <a:r>
              <a:rPr lang="zh-CN" altLang="en-US" sz="1200" b="0" baseline="0" dirty="0" smtClean="0">
                <a:solidFill>
                  <a:srgbClr val="C00000"/>
                </a:solidFill>
              </a:rPr>
              <a:t>是上帝的责任。谦卑的人，不会指责神。</a:t>
            </a:r>
            <a:endParaRPr lang="en-US" altLang="zh-CN" sz="1200" b="1" baseline="0" dirty="0" smtClean="0">
              <a:solidFill>
                <a:srgbClr val="C00000"/>
              </a:solidFill>
            </a:endParaRPr>
          </a:p>
          <a:p>
            <a:endParaRPr lang="en-US" altLang="zh-CN" sz="1200" b="1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chemeClr val="tx1"/>
                </a:solidFill>
              </a:rPr>
              <a:t>是从禾 场 ， 是 从 酒 榨 呢 ？ </a:t>
            </a:r>
            <a:r>
              <a:rPr lang="zh-CN" altLang="en-US" dirty="0" smtClean="0">
                <a:solidFill>
                  <a:schemeClr val="tx1"/>
                </a:solidFill>
              </a:rPr>
              <a:t> 在当时的异教信仰中，禾场上有多少收成，酒榨里出了多杀酒，与王的活动和能力兮兮相关。以色列王指出，他不是这样的王。</a:t>
            </a:r>
            <a:endParaRPr lang="en-US" altLang="zh-CN" dirty="0" smtClean="0"/>
          </a:p>
          <a:p>
            <a:r>
              <a:rPr lang="zh-CN" altLang="en-US" dirty="0" smtClean="0"/>
              <a:t>“求你帮助”的呼求</a:t>
            </a:r>
            <a:r>
              <a:rPr lang="zh-CN" altLang="en-US" baseline="0" dirty="0" smtClean="0"/>
              <a:t>： 身体上的，精神上的</a:t>
            </a:r>
            <a:endParaRPr lang="en-US" altLang="zh-CN" baseline="0" dirty="0" smtClean="0"/>
          </a:p>
          <a:p>
            <a:endParaRPr lang="en-US" baseline="0" dirty="0" smtClean="0"/>
          </a:p>
          <a:p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2916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 smtClean="0">
                <a:solidFill>
                  <a:srgbClr val="C00000"/>
                </a:solidFill>
              </a:rPr>
              <a:t>我 们 就 煮 了 我 的 儿 子 吃 了：</a:t>
            </a:r>
            <a:endParaRPr lang="en-US" altLang="zh-CN" dirty="0" smtClean="0"/>
          </a:p>
          <a:p>
            <a:r>
              <a:rPr lang="zh-CN" altLang="en-US" dirty="0" smtClean="0"/>
              <a:t>这里有很多</a:t>
            </a:r>
            <a:r>
              <a:rPr lang="en-AU" altLang="zh-CN" dirty="0" smtClean="0"/>
              <a:t>justification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饥荒的时候，吃人并非是稀有的事，特别在当时那个年代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有人认为，孩子已经饿死了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母亲是受害者，没有人帮助她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不得已而为之：如果母亲先饿死，孩子也是要死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我们从来没有处于那种境地，不能指责</a:t>
            </a:r>
            <a:endParaRPr lang="en-US" altLang="zh-CN" dirty="0" smtClean="0"/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zh-CN" altLang="en-US" dirty="0" smtClean="0"/>
              <a:t>没有必要为妇人辩护。圣</a:t>
            </a:r>
            <a:r>
              <a:rPr lang="zh-CN" altLang="en-US" dirty="0" smtClean="0"/>
              <a:t>经写给我们看，不是去指责别人，而是提醒自己。</a:t>
            </a:r>
            <a:r>
              <a:rPr lang="zh-CN" altLang="en-US" baseline="0" dirty="0" smtClean="0"/>
              <a:t> 提醒</a:t>
            </a:r>
            <a:r>
              <a:rPr lang="zh-CN" altLang="en-US" dirty="0" smtClean="0"/>
              <a:t>：我们的心会有那么冷酷吗？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绝望，不能让人吃自己的孩子；而是冷漠。能吃下去，那心里面肯定已经没有“这是我的孩子”这样的感情了。这样的冷酷，也在她的呼求中：是把另外一个孩子取来吃，这样才公道。</a:t>
            </a:r>
            <a:endParaRPr lang="en-US" altLang="zh-CN" dirty="0" smtClean="0"/>
          </a:p>
          <a:p>
            <a:pPr marL="0" indent="0">
              <a:buFontTx/>
              <a:buNone/>
            </a:pP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dirty="0" smtClean="0"/>
              <a:t>是什么让人这么冷酷？　是因为没有得到上帝的帮助吗？还是因为没有领受主的心呢？　</a:t>
            </a: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dirty="0" smtClean="0"/>
              <a:t>主耶稣说：我的心柔和谦卑。他教导我们的主祷文，第一句，我们在天上的父。不是帮助在前，而是父子之情。</a:t>
            </a: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dirty="0" smtClean="0"/>
              <a:t>如果没有以基督耶稣那样柔和谦卑的心，即使我们这次不因为饥饿吃孩子，下一次还是会为得胜而献上孩子。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endParaRPr lang="en-US" altLang="zh-CN" baseline="0" dirty="0" smtClean="0"/>
          </a:p>
          <a:p>
            <a:pPr marL="171450" indent="-171450">
              <a:buFontTx/>
              <a:buChar char="-"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5310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854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耶弗他许愿： 神你听我说。如果你帮助我，我就这样这样。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我们从来没有做过类似的事情吗？</a:t>
            </a: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dirty="0" smtClean="0"/>
              <a:t>：</a:t>
            </a:r>
            <a:r>
              <a:rPr lang="zh-CN" altLang="en-US" dirty="0" smtClean="0"/>
              <a:t>因为追求事业，牺牲与孩子的时间，给他温暖的生活，那是冷漠的。</a:t>
            </a: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dirty="0" smtClean="0"/>
              <a:t>感恩：我们教会很重视亲子关系，很多婚姻小组都成了亲子小组了。</a:t>
            </a:r>
            <a:endParaRPr lang="en-US" altLang="zh-CN" dirty="0" smtClean="0"/>
          </a:p>
          <a:p>
            <a:pPr marL="0" indent="0">
              <a:buFontTx/>
              <a:buNone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0962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撕 裂 衣 服 ： 表达哀伤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王 贴 身 穿 着 麻 衣 ：在神面前悔改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solidFill>
                  <a:srgbClr val="C00000"/>
                </a:solidFill>
              </a:rPr>
              <a:t>-》 </a:t>
            </a:r>
            <a:r>
              <a:rPr lang="zh-CN" altLang="en-US" sz="1200" b="1" dirty="0" smtClean="0">
                <a:solidFill>
                  <a:srgbClr val="C00000"/>
                </a:solidFill>
              </a:rPr>
              <a:t>爆发： 忍无可忍？　要杀以利沙，　ｖ３３　这 灾 祸 是 从 耶 和 华 那 里 来 的 ， 我 何 必 再 仰 望 耶 和 华 呢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440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以利沙对要杀他的王</a:t>
            </a:r>
            <a:endParaRPr lang="en-US" altLang="zh-CN" dirty="0" smtClean="0"/>
          </a:p>
          <a:p>
            <a:r>
              <a:rPr lang="zh-CN" altLang="en-US" dirty="0" smtClean="0"/>
              <a:t>：凶手之子，亚哈的儿子</a:t>
            </a:r>
            <a:endParaRPr lang="en-US" altLang="zh-CN" dirty="0" smtClean="0"/>
          </a:p>
          <a:p>
            <a:r>
              <a:rPr lang="zh-CN" altLang="en-US" dirty="0" smtClean="0"/>
              <a:t>：关上门：　一个很多神迹的先知，一个周围都是天军的先知，　没有行神迹让王折服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当我们要做蠢事的时候，神就关上门。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吃了多少闭门羹。如果“世上不如意之事，十有八九”，那是应当感谢的。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周永康：如果事事如意，人人都给你开方便之门，最后进了监狱的门。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C00000"/>
                </a:solidFill>
              </a:rPr>
              <a:t>仰 望（等待）耶和华，要谦卑。</a:t>
            </a:r>
            <a:endParaRPr lang="en-US" altLang="zh-CN" sz="1200" b="1" dirty="0" smtClean="0">
              <a:solidFill>
                <a:srgbClr val="C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－将神放在第一位。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主耶稣说，我的心柔和谦卑。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主祷文：我们在天上的父。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愿人尊你的名为圣，愿你的国降临，愿你的旨意行在地上，如同行在天上。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46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7841-0A03-462E-B998-698E41E6C1C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382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38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4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8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2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15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4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93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6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9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8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6/14/2015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88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8900" b="1" dirty="0" smtClean="0"/>
              <a:t>明 天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7000" dirty="0" smtClean="0"/>
              <a:t>列王纪下 </a:t>
            </a:r>
            <a:r>
              <a:rPr lang="en-US" altLang="zh-CN" sz="7000" dirty="0" smtClean="0"/>
              <a:t>6:24-7:2</a:t>
            </a:r>
            <a:endParaRPr lang="en-AU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59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</a:t>
            </a:r>
            <a:r>
              <a:rPr lang="en-AU" altLang="zh-CN" dirty="0" smtClean="0"/>
              <a:t>3:1-3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chemeClr val="tx1"/>
                </a:solidFill>
              </a:rPr>
              <a:t>1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犹</a:t>
            </a:r>
            <a:r>
              <a:rPr lang="zh-CN" altLang="en-US" sz="3600" b="1" dirty="0">
                <a:solidFill>
                  <a:schemeClr val="tx1"/>
                </a:solidFill>
              </a:rPr>
              <a:t>大王约沙法十八年，亚哈的儿子约兰在撒玛利亚登基作了以色列王十二年。</a:t>
            </a:r>
          </a:p>
          <a:p>
            <a:pPr marL="0" indent="0">
              <a:buNone/>
            </a:pPr>
            <a:r>
              <a:rPr lang="en-US" altLang="zh-CN" sz="3600" b="1" dirty="0" smtClean="0">
                <a:solidFill>
                  <a:schemeClr val="tx1"/>
                </a:solidFill>
              </a:rPr>
              <a:t>2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他</a:t>
            </a:r>
            <a:r>
              <a:rPr lang="zh-CN" altLang="en-US" sz="3600" b="1" dirty="0">
                <a:solidFill>
                  <a:schemeClr val="tx1"/>
                </a:solidFill>
              </a:rPr>
              <a:t>行耶和华眼中看为恶的事，但不致像他父母所行的，因为除掉他父所造巴力的柱像。</a:t>
            </a:r>
          </a:p>
          <a:p>
            <a:pPr marL="0" indent="0">
              <a:buNone/>
            </a:pPr>
            <a:r>
              <a:rPr lang="en-US" altLang="zh-CN" sz="3600" b="1" dirty="0" smtClean="0">
                <a:solidFill>
                  <a:schemeClr val="tx1"/>
                </a:solidFill>
              </a:rPr>
              <a:t>3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然</a:t>
            </a:r>
            <a:r>
              <a:rPr lang="zh-CN" altLang="en-US" sz="3600" b="1" dirty="0">
                <a:solidFill>
                  <a:schemeClr val="tx1"/>
                </a:solidFill>
              </a:rPr>
              <a:t>而，他贴近尼八的儿子</a:t>
            </a:r>
            <a:r>
              <a:rPr lang="zh-CN" altLang="en-US" sz="3600" b="1" dirty="0">
                <a:solidFill>
                  <a:srgbClr val="C00000"/>
                </a:solidFill>
              </a:rPr>
              <a:t>耶罗波安使以色列人陷在罪裡的那罪</a:t>
            </a:r>
            <a:r>
              <a:rPr lang="zh-CN" altLang="en-US" sz="3600" b="1" dirty="0">
                <a:solidFill>
                  <a:schemeClr val="tx1"/>
                </a:solidFill>
              </a:rPr>
              <a:t>，总不离开。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2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列王纪上</a:t>
            </a:r>
            <a:r>
              <a:rPr lang="en-AU" altLang="zh-CN" dirty="0"/>
              <a:t>12:26-27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600" dirty="0">
                <a:solidFill>
                  <a:schemeClr val="tx1"/>
                </a:solidFill>
              </a:rPr>
              <a:t>耶罗波安心裡说：恐怕这国仍归大卫家；</a:t>
            </a:r>
            <a:r>
              <a:rPr lang="zh-CN" altLang="en-US" sz="3600" b="1" dirty="0">
                <a:solidFill>
                  <a:srgbClr val="C00000"/>
                </a:solidFill>
              </a:rPr>
              <a:t>这民若上耶路撒冷去，在耶和华的殿裡献祭，他们的心必归向他们的主─犹大王罗波安，就把我杀了，仍归犹大王罗波安。</a:t>
            </a:r>
            <a:r>
              <a:rPr lang="zh-CN" altLang="en-US" sz="3600" dirty="0">
                <a:solidFill>
                  <a:schemeClr val="tx1"/>
                </a:solidFill>
              </a:rPr>
              <a:t>耶罗波安王就筹划定妥，铸造了两个金牛犊，对众民说：以色列人哪，你们上耶路撒冷去实在是难；这就是领你们出埃及地的神</a:t>
            </a:r>
            <a:r>
              <a:rPr lang="zh-CN" altLang="en-US" sz="3600" dirty="0" smtClean="0">
                <a:solidFill>
                  <a:schemeClr val="tx1"/>
                </a:solidFill>
              </a:rPr>
              <a:t>。他</a:t>
            </a:r>
            <a:r>
              <a:rPr lang="zh-CN" altLang="en-US" sz="3600" dirty="0">
                <a:solidFill>
                  <a:schemeClr val="tx1"/>
                </a:solidFill>
              </a:rPr>
              <a:t>就把牛犊一隻安在伯特利，一隻安在但。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73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7:11-14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75382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tx1"/>
                </a:solidFill>
              </a:rPr>
              <a:t>守城门的叫了众守门的人来，他们就进去与王家报信。</a:t>
            </a:r>
            <a:r>
              <a:rPr lang="zh-CN" altLang="en-US" sz="3600" b="1" dirty="0">
                <a:solidFill>
                  <a:srgbClr val="C00000"/>
                </a:solidFill>
              </a:rPr>
              <a:t>王夜间起来，对臣僕说：我告诉你们亚兰人向我们如何行。他们知道我们飢饿，所以离营，埋伏在田野，说：以色列人出城的时候，我们就活捉他们，得以进城。</a:t>
            </a:r>
            <a:r>
              <a:rPr lang="zh-CN" altLang="en-US" sz="3600" dirty="0">
                <a:solidFill>
                  <a:schemeClr val="tx1"/>
                </a:solidFill>
              </a:rPr>
              <a:t>有一个臣僕对王说：我们不如用城裡剩下之马中的五匹马（马和城裡剩下的以色列人都是一样，快要灭绝），打发人去窥探。于是取了两辆车和马，</a:t>
            </a:r>
            <a:r>
              <a:rPr lang="zh-CN" altLang="en-US" sz="3600" b="1" dirty="0">
                <a:solidFill>
                  <a:srgbClr val="C00000"/>
                </a:solidFill>
              </a:rPr>
              <a:t>王差人去追寻亚兰军，说：你们去窥探窥探。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9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7:1-2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chemeClr val="tx1"/>
                </a:solidFill>
              </a:rPr>
              <a:t>7:1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以 利 沙 说 ： 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你 们 要 听 耶 和 华 的 话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 ， 耶 和 华 如 此 说 ： 明 日 约 到 这 时 候 ， 在 撒 玛 利 亚 城 门 口 ， 一 细 亚 细 面 要 卖 银 一 舍 客 勒 ， 二 细 亚 大 麦 也 要 卖 银 一 舍 客 勒 。 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2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有 一 个 搀 扶 王 的 军 长 对 　 神 人 说 ： 即 便 耶 和 华 使 天 开 了 窗 户 ， 也 不 能 有 这 事 。 以 利 沙 说 ： 你 必 亲 眼 看 见 ， 却 不 得 吃 。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</a:t>
            </a:r>
            <a:r>
              <a:rPr lang="zh-CN" altLang="en-US" dirty="0" smtClean="0"/>
              <a:t>太福音</a:t>
            </a:r>
            <a:r>
              <a:rPr lang="en-US" altLang="zh-CN" dirty="0" smtClean="0"/>
              <a:t>6:9-13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14176"/>
            <a:ext cx="10428973" cy="4338498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我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们在天上的父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：</a:t>
            </a:r>
            <a:endParaRPr lang="en-US" altLang="zh-CN" sz="32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愿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人都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尊祢的名为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圣。</a:t>
            </a: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愿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祢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的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国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降临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；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愿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祢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的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旨意行在地上，如同行在天上。</a:t>
            </a:r>
          </a:p>
          <a:p>
            <a:r>
              <a:rPr lang="zh-CN" altLang="en-US" sz="3200" b="1" dirty="0">
                <a:solidFill>
                  <a:schemeClr val="tx1"/>
                </a:solidFill>
              </a:rPr>
              <a:t>我们日用的饮食，今日赐给我们。</a:t>
            </a:r>
          </a:p>
          <a:p>
            <a:r>
              <a:rPr lang="zh-CN" altLang="en-US" sz="3200" b="1" dirty="0">
                <a:solidFill>
                  <a:schemeClr val="tx1"/>
                </a:solidFill>
              </a:rPr>
              <a:t>免我们的债，如同我们免了人的债。</a:t>
            </a:r>
          </a:p>
          <a:p>
            <a:r>
              <a:rPr lang="zh-CN" altLang="en-US" sz="3200" b="1" dirty="0">
                <a:solidFill>
                  <a:schemeClr val="tx1"/>
                </a:solidFill>
              </a:rPr>
              <a:t>不叫我们遇见试探；救我们脱离凶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恶。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因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为国度、权柄、荣耀，全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是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祢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的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，直到永远。阿们</a:t>
            </a:r>
            <a:endParaRPr lang="en-A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 smtClean="0"/>
              <a:t>11:28-30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14176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>
                <a:solidFill>
                  <a:schemeClr val="tx1"/>
                </a:solidFill>
              </a:rPr>
              <a:t>凡劳苦担重担的人，可以</a:t>
            </a:r>
            <a:r>
              <a:rPr lang="zh-CN" altLang="en-US" sz="4000" b="1" dirty="0">
                <a:solidFill>
                  <a:srgbClr val="C00000"/>
                </a:solidFill>
              </a:rPr>
              <a:t>到我这裡来</a:t>
            </a:r>
            <a:r>
              <a:rPr lang="zh-CN" altLang="en-US" sz="4000" b="1" dirty="0">
                <a:solidFill>
                  <a:schemeClr val="tx1"/>
                </a:solidFill>
              </a:rPr>
              <a:t>，我就使你们得安息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。</a:t>
            </a:r>
            <a:endParaRPr lang="en-US" altLang="zh-CN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4000" b="1" dirty="0" smtClean="0">
                <a:solidFill>
                  <a:schemeClr val="tx1"/>
                </a:solidFill>
              </a:rPr>
              <a:t>我</a:t>
            </a:r>
            <a:r>
              <a:rPr lang="zh-CN" altLang="en-US" sz="4000" b="1" dirty="0">
                <a:solidFill>
                  <a:srgbClr val="C00000"/>
                </a:solidFill>
              </a:rPr>
              <a:t>心裡柔和谦卑</a:t>
            </a:r>
            <a:r>
              <a:rPr lang="zh-CN" altLang="en-US" sz="4000" b="1" dirty="0">
                <a:solidFill>
                  <a:schemeClr val="tx1"/>
                </a:solidFill>
              </a:rPr>
              <a:t>，你们当负我的轭，</a:t>
            </a:r>
            <a:r>
              <a:rPr lang="zh-CN" altLang="en-US" sz="4000" b="1" dirty="0">
                <a:solidFill>
                  <a:srgbClr val="C00000"/>
                </a:solidFill>
              </a:rPr>
              <a:t>学我的样式</a:t>
            </a:r>
            <a:r>
              <a:rPr lang="zh-CN" altLang="en-US" sz="4000" b="1" dirty="0">
                <a:solidFill>
                  <a:schemeClr val="tx1"/>
                </a:solidFill>
              </a:rPr>
              <a:t>，这样你们心裡就必得享安息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。</a:t>
            </a:r>
            <a:endParaRPr lang="en-US" altLang="zh-CN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4000" b="1" dirty="0" smtClean="0">
                <a:solidFill>
                  <a:schemeClr val="tx1"/>
                </a:solidFill>
              </a:rPr>
              <a:t>因</a:t>
            </a:r>
            <a:r>
              <a:rPr lang="zh-CN" altLang="en-US" sz="4000" b="1" dirty="0">
                <a:solidFill>
                  <a:schemeClr val="tx1"/>
                </a:solidFill>
              </a:rPr>
              <a:t>为我的轭是容易的，我的担子是轻省的。</a:t>
            </a:r>
            <a:r>
              <a:rPr lang="zh-CN" altLang="en-US" sz="3200" dirty="0">
                <a:solidFill>
                  <a:schemeClr val="tx1"/>
                </a:solidFill>
              </a:rPr>
              <a:t/>
            </a:r>
            <a:br>
              <a:rPr lang="zh-CN" altLang="en-US" sz="3200" dirty="0">
                <a:solidFill>
                  <a:schemeClr val="tx1"/>
                </a:solidFill>
              </a:rPr>
            </a:b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</a:t>
            </a:r>
            <a:r>
              <a:rPr lang="zh-CN" altLang="en-US" dirty="0" smtClean="0"/>
              <a:t>太福音</a:t>
            </a:r>
            <a:r>
              <a:rPr lang="en-US" altLang="zh-CN" dirty="0" smtClean="0"/>
              <a:t>6:13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14176"/>
            <a:ext cx="10058401" cy="3413230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b="1" dirty="0" smtClean="0">
                <a:solidFill>
                  <a:schemeClr val="tx1"/>
                </a:solidFill>
              </a:rPr>
              <a:t>因</a:t>
            </a:r>
            <a:r>
              <a:rPr lang="zh-CN" altLang="en-US" sz="6000" b="1" dirty="0">
                <a:solidFill>
                  <a:schemeClr val="tx1"/>
                </a:solidFill>
              </a:rPr>
              <a:t>为国度、权柄、荣耀</a:t>
            </a:r>
            <a:r>
              <a:rPr lang="zh-CN" altLang="en-US" sz="6000" b="1" dirty="0" smtClean="0">
                <a:solidFill>
                  <a:schemeClr val="tx1"/>
                </a:solidFill>
              </a:rPr>
              <a:t>，</a:t>
            </a:r>
            <a:endParaRPr lang="en-US" altLang="zh-CN" sz="60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tx1"/>
                </a:solidFill>
              </a:rPr>
              <a:t>全是</a:t>
            </a:r>
            <a:r>
              <a:rPr lang="zh-CN" altLang="en-US" sz="6000" b="1" dirty="0">
                <a:solidFill>
                  <a:schemeClr val="tx1"/>
                </a:solidFill>
              </a:rPr>
              <a:t>祢</a:t>
            </a:r>
            <a:r>
              <a:rPr lang="zh-CN" altLang="en-US" sz="6000" b="1" dirty="0" smtClean="0">
                <a:solidFill>
                  <a:schemeClr val="tx1"/>
                </a:solidFill>
              </a:rPr>
              <a:t>的</a:t>
            </a:r>
            <a:r>
              <a:rPr lang="zh-CN" altLang="en-US" sz="6000" b="1" dirty="0">
                <a:solidFill>
                  <a:schemeClr val="tx1"/>
                </a:solidFill>
              </a:rPr>
              <a:t>，直到永远</a:t>
            </a:r>
            <a:r>
              <a:rPr lang="zh-CN" altLang="en-US" sz="6000" b="1" dirty="0" smtClean="0">
                <a:solidFill>
                  <a:schemeClr val="tx1"/>
                </a:solidFill>
              </a:rPr>
              <a:t>。</a:t>
            </a:r>
            <a:endParaRPr lang="en-US" altLang="zh-CN" sz="60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tx1"/>
                </a:solidFill>
              </a:rPr>
              <a:t>阿</a:t>
            </a:r>
            <a:r>
              <a:rPr lang="zh-CN" altLang="en-US" sz="6000" b="1" dirty="0">
                <a:solidFill>
                  <a:schemeClr val="tx1"/>
                </a:solidFill>
              </a:rPr>
              <a:t>们</a:t>
            </a:r>
            <a:endParaRPr lang="en-AU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/>
              <a:t>列王纪下 </a:t>
            </a:r>
            <a:r>
              <a:rPr lang="en-US" altLang="zh-CN" sz="4000" dirty="0"/>
              <a:t>6:24-7:2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36019"/>
            <a:ext cx="10058400" cy="4000086"/>
          </a:xfrm>
        </p:spPr>
        <p:txBody>
          <a:bodyPr>
            <a:noAutofit/>
          </a:bodyPr>
          <a:lstStyle/>
          <a:p>
            <a:r>
              <a:rPr lang="en-US" altLang="zh-CN" sz="4000" b="1" dirty="0" smtClean="0"/>
              <a:t>6:24-29 </a:t>
            </a:r>
            <a:r>
              <a:rPr lang="zh-CN" altLang="en-US" sz="4000" b="1" dirty="0" smtClean="0"/>
              <a:t>昨天：战争、围城、饥荒，食子</a:t>
            </a:r>
            <a:endParaRPr lang="en-US" altLang="zh-CN" sz="4000" b="1" dirty="0" smtClean="0"/>
          </a:p>
          <a:p>
            <a:r>
              <a:rPr lang="en-US" altLang="zh-CN" sz="4000" b="1" dirty="0"/>
              <a:t>6:</a:t>
            </a:r>
            <a:r>
              <a:rPr lang="en-US" altLang="zh-CN" sz="4000" b="1" dirty="0" smtClean="0"/>
              <a:t>29-33 </a:t>
            </a:r>
            <a:r>
              <a:rPr lang="zh-CN" altLang="en-US" sz="4000" b="1" dirty="0" smtClean="0"/>
              <a:t>今天：妇人求王帮助，</a:t>
            </a:r>
            <a:endParaRPr lang="en-US" altLang="zh-CN" sz="4000" b="1" dirty="0" smtClean="0"/>
          </a:p>
          <a:p>
            <a:r>
              <a:rPr lang="en-US" altLang="zh-CN" sz="4000" b="1" dirty="0"/>
              <a:t> </a:t>
            </a:r>
            <a:r>
              <a:rPr lang="en-US" altLang="zh-CN" sz="4000" b="1" dirty="0" smtClean="0"/>
              <a:t>                           </a:t>
            </a:r>
            <a:r>
              <a:rPr lang="zh-CN" altLang="en-US" sz="4000" b="1" dirty="0" smtClean="0"/>
              <a:t>王要杀先知以利沙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7:1-2     </a:t>
            </a:r>
            <a:r>
              <a:rPr lang="zh-CN" altLang="en-US" sz="4000" b="1" dirty="0" smtClean="0"/>
              <a:t>明天：以利沙预言饥荒解除</a:t>
            </a:r>
            <a:endParaRPr lang="en-US" altLang="zh-CN" sz="4000" b="1" dirty="0" smtClean="0"/>
          </a:p>
          <a:p>
            <a:r>
              <a:rPr lang="en-US" altLang="zh-CN" sz="4000" b="1" dirty="0"/>
              <a:t> </a:t>
            </a:r>
            <a:r>
              <a:rPr lang="en-US" altLang="zh-CN" sz="4000" b="1" dirty="0" smtClean="0"/>
              <a:t>                           </a:t>
            </a:r>
            <a:r>
              <a:rPr lang="zh-CN" altLang="en-US" sz="4000" b="1" dirty="0" smtClean="0"/>
              <a:t>军长必亲眼看见，却不能吃</a:t>
            </a:r>
            <a:endParaRPr lang="en-AU" altLang="zh-CN" sz="4000" b="1" dirty="0"/>
          </a:p>
          <a:p>
            <a:endParaRPr lang="en-US" altLang="zh-CN" sz="3200" dirty="0" smtClean="0"/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75052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6:24-29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chemeClr val="tx1"/>
                </a:solidFill>
              </a:rPr>
              <a:t>24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此 </a:t>
            </a:r>
            <a:r>
              <a:rPr lang="zh-CN" altLang="en-US" sz="3000" b="1" dirty="0">
                <a:solidFill>
                  <a:schemeClr val="tx1"/>
                </a:solidFill>
              </a:rPr>
              <a:t>後 ， 亚 兰 王 便 哈 达 聚 集 他 的 全 军 ， 上 来 围 困 撒 玛 利 亚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。</a:t>
            </a:r>
            <a:r>
              <a:rPr lang="en-US" altLang="zh-CN" sz="3000" b="1" dirty="0" smtClean="0">
                <a:solidFill>
                  <a:schemeClr val="tx1"/>
                </a:solidFill>
              </a:rPr>
              <a:t>25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於 </a:t>
            </a:r>
            <a:r>
              <a:rPr lang="zh-CN" altLang="en-US" sz="3000" b="1" dirty="0">
                <a:solidFill>
                  <a:schemeClr val="tx1"/>
                </a:solidFill>
              </a:rPr>
              <a:t>是 </a:t>
            </a:r>
            <a:r>
              <a:rPr lang="zh-CN" altLang="en-US" sz="3000" b="1" dirty="0">
                <a:solidFill>
                  <a:srgbClr val="C00000"/>
                </a:solidFill>
              </a:rPr>
              <a:t>撒 玛 利 亚 被 围 困 ， 有 饥 荒 ， </a:t>
            </a:r>
            <a:r>
              <a:rPr lang="zh-CN" altLang="en-US" sz="3000" b="1" dirty="0">
                <a:solidFill>
                  <a:schemeClr val="tx1"/>
                </a:solidFill>
              </a:rPr>
              <a:t>甚 至 一 个 驴 头 值 银 八 十 舍 客 勒 ， 二 升 鸽 子 粪 值 银 五 舍 客 勒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。</a:t>
            </a:r>
            <a:r>
              <a:rPr lang="en-US" altLang="zh-CN" sz="3000" b="1" dirty="0" smtClean="0">
                <a:solidFill>
                  <a:schemeClr val="tx1"/>
                </a:solidFill>
              </a:rPr>
              <a:t>26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一 </a:t>
            </a:r>
            <a:r>
              <a:rPr lang="zh-CN" altLang="en-US" sz="3000" b="1" dirty="0">
                <a:solidFill>
                  <a:schemeClr val="tx1"/>
                </a:solidFill>
              </a:rPr>
              <a:t>日 ， 以 色 列 王 在 城 上 经 过 ， 有 一 个 妇 人 向 他 呼 叫 说 ： </a:t>
            </a:r>
            <a:r>
              <a:rPr lang="zh-CN" altLang="en-US" sz="3000" b="1" dirty="0">
                <a:solidFill>
                  <a:srgbClr val="C00000"/>
                </a:solidFill>
              </a:rPr>
              <a:t>我 主 ， 我 王 啊 ！ 求 你 帮 助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。</a:t>
            </a:r>
            <a:r>
              <a:rPr lang="en-US" altLang="zh-CN" sz="3000" b="1" dirty="0" smtClean="0">
                <a:solidFill>
                  <a:schemeClr val="tx1"/>
                </a:solidFill>
              </a:rPr>
              <a:t>27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王 </a:t>
            </a:r>
            <a:r>
              <a:rPr lang="zh-CN" altLang="en-US" sz="3000" b="1" dirty="0">
                <a:solidFill>
                  <a:srgbClr val="C00000"/>
                </a:solidFill>
              </a:rPr>
              <a:t>说 ： 耶 和 华 不 帮 助 你 ， 我 从 何 处 帮 助 你 ？ </a:t>
            </a:r>
            <a:r>
              <a:rPr lang="zh-CN" altLang="en-US" sz="3000" b="1" dirty="0">
                <a:solidFill>
                  <a:schemeClr val="tx1"/>
                </a:solidFill>
              </a:rPr>
              <a:t>是 从 禾 场 ， 是 从 </a:t>
            </a:r>
            <a:r>
              <a:rPr lang="zh-CN" altLang="en-US" sz="3000" b="1" dirty="0" smtClean="0">
                <a:solidFill>
                  <a:schemeClr val="tx1"/>
                </a:solidFill>
              </a:rPr>
              <a:t>酒 榨 呢 </a:t>
            </a:r>
            <a:r>
              <a:rPr lang="zh-CN" altLang="en-US" sz="3000" b="1" dirty="0">
                <a:solidFill>
                  <a:schemeClr val="tx1"/>
                </a:solidFill>
              </a:rPr>
              <a:t>？ </a:t>
            </a:r>
            <a:r>
              <a:rPr lang="zh-CN" altLang="en-US" dirty="0">
                <a:solidFill>
                  <a:schemeClr val="tx1"/>
                </a:solidFill>
              </a:rPr>
              <a:t> 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6:24-29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28</a:t>
            </a:r>
            <a:r>
              <a:rPr lang="zh-CN" altLang="en-US" sz="3200" b="1" dirty="0">
                <a:solidFill>
                  <a:schemeClr val="tx1"/>
                </a:solidFill>
              </a:rPr>
              <a:t>王 问 妇 人 说 ： 你 有 甚 麽 苦 处 ？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她 </a:t>
            </a:r>
            <a:r>
              <a:rPr lang="zh-CN" altLang="en-US" sz="3200" b="1" dirty="0">
                <a:solidFill>
                  <a:schemeClr val="tx1"/>
                </a:solidFill>
              </a:rPr>
              <a:t>回 答 说 ： 这 妇 人 对 我 说 ： 将 你 的 儿 子 取 来 ， 我 们 今 日 可 以 吃 ， 明 日 可 以 吃 我 的 儿 子 。 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29 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我 </a:t>
            </a:r>
            <a:r>
              <a:rPr lang="zh-CN" altLang="en-US" sz="3200" b="1" dirty="0">
                <a:solidFill>
                  <a:srgbClr val="C00000"/>
                </a:solidFill>
              </a:rPr>
              <a:t>们 就 煮 了 我 的 儿 子 吃 了 。</a:t>
            </a:r>
            <a:r>
              <a:rPr lang="zh-CN" altLang="en-US" sz="3200" b="1" dirty="0">
                <a:solidFill>
                  <a:schemeClr val="tx1"/>
                </a:solidFill>
              </a:rPr>
              <a:t> 次 日 我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对 她说 </a:t>
            </a:r>
            <a:r>
              <a:rPr lang="zh-CN" altLang="en-US" sz="3200" b="1" dirty="0">
                <a:solidFill>
                  <a:schemeClr val="tx1"/>
                </a:solidFill>
              </a:rPr>
              <a:t>： 要 将 你 的 儿 子 取 来 ， 我 们 可 以 吃 。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她 却 将 她的 </a:t>
            </a:r>
            <a:r>
              <a:rPr lang="zh-CN" altLang="en-US" sz="3200" b="1" dirty="0">
                <a:solidFill>
                  <a:srgbClr val="C00000"/>
                </a:solidFill>
              </a:rPr>
              <a:t>儿 子 藏 起 来 了 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。</a:t>
            </a:r>
            <a:r>
              <a:rPr lang="zh-CN" altLang="en-US" sz="3200" dirty="0">
                <a:solidFill>
                  <a:srgbClr val="C00000"/>
                </a:solidFill>
              </a:rPr>
              <a:t/>
            </a:r>
            <a:br>
              <a:rPr lang="zh-CN" altLang="en-US" sz="3200" dirty="0">
                <a:solidFill>
                  <a:srgbClr val="C00000"/>
                </a:solidFill>
              </a:rPr>
            </a:br>
            <a:endParaRPr lang="en-A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</a:t>
            </a:r>
            <a:r>
              <a:rPr lang="zh-CN" altLang="en-US" dirty="0" smtClean="0"/>
              <a:t>太福音</a:t>
            </a:r>
            <a:r>
              <a:rPr lang="en-US" altLang="zh-CN" dirty="0" smtClean="0"/>
              <a:t>6:9-13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14176"/>
            <a:ext cx="10428973" cy="4338498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</a:rPr>
              <a:t>我</a:t>
            </a:r>
            <a:r>
              <a:rPr lang="zh-CN" altLang="en-US" sz="3200" b="1" dirty="0">
                <a:solidFill>
                  <a:schemeClr val="tx1"/>
                </a:solidFill>
              </a:rPr>
              <a:t>们在天上的父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：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愿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人都尊你的名为圣。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愿你的国降临；愿你的旨意行在地上，如同行在天上。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我们日用的饮食，今日赐给我们。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免我们的债，如同我们免了人的债。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不叫我们遇见试探；救我们脱离凶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恶。</a:t>
            </a:r>
            <a:endParaRPr lang="en-US" altLang="zh-CN" sz="32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因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为国度、权柄、荣耀，全是你的，直到永远。阿们</a:t>
            </a:r>
            <a:endParaRPr lang="en-A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士师记</a:t>
            </a:r>
            <a:r>
              <a:rPr lang="en-AU" altLang="zh-CN" dirty="0" smtClean="0"/>
              <a:t>11</a:t>
            </a:r>
            <a:r>
              <a:rPr lang="en-US" altLang="zh-CN" dirty="0" smtClean="0"/>
              <a:t>:29-40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87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200" b="1" dirty="0" smtClean="0">
                <a:solidFill>
                  <a:schemeClr val="tx1"/>
                </a:solidFill>
              </a:rPr>
              <a:t>29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耶和华的灵降在耶弗他身上，他就经过基列和玛拿西，来到基列的米斯巴，又从米斯巴来到亚扪人那裡。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200" b="1" dirty="0" smtClean="0">
                <a:solidFill>
                  <a:schemeClr val="tx1"/>
                </a:solidFill>
              </a:rPr>
              <a:t>30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耶</a:t>
            </a:r>
            <a:r>
              <a:rPr lang="zh-CN" altLang="en-US" sz="3200" b="1" dirty="0">
                <a:solidFill>
                  <a:schemeClr val="tx1"/>
                </a:solidFill>
              </a:rPr>
              <a:t>弗他就向耶和华许愿，说：你若将亚扪人交在我手中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，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31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我</a:t>
            </a:r>
            <a:r>
              <a:rPr lang="zh-CN" altLang="en-US" sz="3200" b="1" dirty="0">
                <a:solidFill>
                  <a:schemeClr val="tx1"/>
                </a:solidFill>
              </a:rPr>
              <a:t>从亚扪人那裡平平安安回来的时候，</a:t>
            </a:r>
            <a:r>
              <a:rPr lang="zh-CN" altLang="en-US" sz="3200" b="1" dirty="0">
                <a:solidFill>
                  <a:srgbClr val="C00000"/>
                </a:solidFill>
              </a:rPr>
              <a:t>无论什麽人，先从我家门出来迎接我，就必归你，我也必将他献上为燔祭。 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200" b="1" dirty="0" smtClean="0">
                <a:solidFill>
                  <a:schemeClr val="tx1"/>
                </a:solidFill>
              </a:rPr>
              <a:t>……</a:t>
            </a:r>
            <a:endParaRPr lang="en-US" altLang="zh-CN" sz="32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200" b="1" dirty="0" smtClean="0">
                <a:solidFill>
                  <a:schemeClr val="tx1"/>
                </a:solidFill>
              </a:rPr>
              <a:t>34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耶弗他回米斯巴到了自己的家，不料，他女儿拿着鼓跳舞出来迎接他，是他独生的，此外无儿无女。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/>
            </a:r>
            <a:br>
              <a:rPr lang="zh-CN" altLang="en-US" sz="3200" b="1" dirty="0" smtClean="0">
                <a:solidFill>
                  <a:srgbClr val="C00000"/>
                </a:solidFill>
              </a:rPr>
            </a:br>
            <a:endParaRPr lang="en-A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6:24-33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</a:rPr>
              <a:t> </a:t>
            </a:r>
            <a:r>
              <a:rPr lang="en-US" altLang="zh-CN" sz="3200" b="1" dirty="0">
                <a:solidFill>
                  <a:schemeClr val="tx1"/>
                </a:solidFill>
              </a:rPr>
              <a:t>30</a:t>
            </a:r>
            <a:r>
              <a:rPr lang="zh-CN" altLang="en-US" sz="3200" b="1" dirty="0">
                <a:solidFill>
                  <a:schemeClr val="tx1"/>
                </a:solidFill>
              </a:rPr>
              <a:t>王 听 见 妇 人 的 话 ， 就 </a:t>
            </a:r>
            <a:r>
              <a:rPr lang="zh-CN" altLang="en-US" sz="3200" b="1" dirty="0">
                <a:solidFill>
                  <a:srgbClr val="C00000"/>
                </a:solidFill>
              </a:rPr>
              <a:t>撕 裂 衣 服 </a:t>
            </a:r>
            <a:r>
              <a:rPr lang="zh-CN" altLang="en-US" sz="3200" b="1" dirty="0">
                <a:solidFill>
                  <a:schemeClr val="tx1"/>
                </a:solidFill>
              </a:rPr>
              <a:t>； （ 王 在 城 上 经 过 ） 百 姓 看 见 </a:t>
            </a:r>
            <a:r>
              <a:rPr lang="zh-CN" altLang="en-US" sz="3200" b="1" dirty="0">
                <a:solidFill>
                  <a:srgbClr val="C00000"/>
                </a:solidFill>
              </a:rPr>
              <a:t>王 贴 身 穿 着 麻 衣 </a:t>
            </a:r>
            <a:r>
              <a:rPr lang="zh-CN" altLang="en-US" sz="3200" b="1" dirty="0">
                <a:solidFill>
                  <a:schemeClr val="tx1"/>
                </a:solidFill>
              </a:rPr>
              <a:t>。 </a:t>
            </a:r>
            <a:r>
              <a:rPr lang="en-US" altLang="zh-CN" sz="3200" b="1" dirty="0">
                <a:solidFill>
                  <a:schemeClr val="tx1"/>
                </a:solidFill>
              </a:rPr>
              <a:t>31</a:t>
            </a:r>
            <a:r>
              <a:rPr lang="zh-CN" altLang="en-US" sz="3200" b="1" dirty="0">
                <a:solidFill>
                  <a:srgbClr val="C00000"/>
                </a:solidFill>
              </a:rPr>
              <a:t>王 说 ： 我 今 日 若 容 沙 法 的 儿 子 以 利 沙 的 头 仍 在 他 项 上 ， 愿 　 神 重 重 地 降 罚 与 我 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！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列王纪下 </a:t>
            </a:r>
            <a:r>
              <a:rPr lang="en-US" altLang="zh-CN" dirty="0" smtClean="0"/>
              <a:t>6:24-33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chemeClr val="tx1"/>
                </a:solidFill>
              </a:rPr>
              <a:t>32</a:t>
            </a:r>
            <a:r>
              <a:rPr lang="zh-CN" altLang="en-US" sz="3200" b="1" dirty="0">
                <a:solidFill>
                  <a:schemeClr val="tx1"/>
                </a:solidFill>
              </a:rPr>
              <a:t>那 时 ， 以 利 沙 正 坐 在 家 中 ， 长 老 也 与 他 同 坐 。 王 打 发 一 个 伺 候 他 的 人 去 ； 他 还 没 有 到 ， 以 利 沙 对 长 老 说 ： 你 们 看 这 </a:t>
            </a:r>
            <a:r>
              <a:rPr lang="zh-CN" altLang="en-US" sz="3200" b="1" dirty="0">
                <a:solidFill>
                  <a:srgbClr val="C00000"/>
                </a:solidFill>
              </a:rPr>
              <a:t>凶 手 之 子 </a:t>
            </a:r>
            <a:r>
              <a:rPr lang="zh-CN" altLang="en-US" sz="3200" b="1" dirty="0">
                <a:solidFill>
                  <a:schemeClr val="tx1"/>
                </a:solidFill>
              </a:rPr>
              <a:t>， 打 发 人 来 斩 我 的 头 ； 你 们 看 着 使 者 来 到 ， </a:t>
            </a:r>
            <a:r>
              <a:rPr lang="zh-CN" altLang="en-US" sz="3200" b="1" dirty="0">
                <a:solidFill>
                  <a:srgbClr val="C00000"/>
                </a:solidFill>
              </a:rPr>
              <a:t>就 关 上 门 </a:t>
            </a:r>
            <a:r>
              <a:rPr lang="zh-CN" altLang="en-US" sz="3200" b="1" dirty="0">
                <a:solidFill>
                  <a:srgbClr val="FF0000"/>
                </a:solidFill>
              </a:rPr>
              <a:t>， </a:t>
            </a:r>
            <a:r>
              <a:rPr lang="zh-CN" altLang="en-US" sz="3200" b="1" dirty="0">
                <a:solidFill>
                  <a:schemeClr val="tx1"/>
                </a:solidFill>
              </a:rPr>
              <a:t>用 门 将 他 推 出 去 。 在 他 後 头 不 是 有 他 主 人 脚 步 的 响 声 麽 ？ </a:t>
            </a:r>
            <a:r>
              <a:rPr lang="en-US" altLang="zh-CN" sz="3200" b="1" dirty="0">
                <a:solidFill>
                  <a:schemeClr val="tx1"/>
                </a:solidFill>
              </a:rPr>
              <a:t> 33</a:t>
            </a:r>
            <a:r>
              <a:rPr lang="zh-CN" altLang="en-US" sz="3200" b="1" dirty="0">
                <a:solidFill>
                  <a:schemeClr val="tx1"/>
                </a:solidFill>
              </a:rPr>
              <a:t>正 说 话 的 时 候 ， 使 者 来 到 ， 王 也 到 了 ， 说 ： </a:t>
            </a:r>
            <a:r>
              <a:rPr lang="zh-CN" altLang="en-US" sz="3200" b="1" dirty="0">
                <a:solidFill>
                  <a:srgbClr val="C00000"/>
                </a:solidFill>
              </a:rPr>
              <a:t>这 灾 祸 是 从 耶 和 华 那 里 来 的 ， 我 何 必 再 仰 望 耶 和 华 呢 </a:t>
            </a:r>
            <a:r>
              <a:rPr lang="zh-CN" altLang="en-US" sz="3200" b="1" dirty="0">
                <a:solidFill>
                  <a:schemeClr val="tx1"/>
                </a:solidFill>
              </a:rPr>
              <a:t>？ 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</a:t>
            </a:r>
            <a:r>
              <a:rPr lang="zh-CN" altLang="en-US" dirty="0" smtClean="0"/>
              <a:t>太福音</a:t>
            </a:r>
            <a:r>
              <a:rPr lang="en-US" altLang="zh-CN" dirty="0" smtClean="0"/>
              <a:t>6:9-13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14176"/>
            <a:ext cx="10428973" cy="4338498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我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们在天上的父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：</a:t>
            </a:r>
            <a:endParaRPr lang="en-US" altLang="zh-CN" sz="32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3200" b="1" dirty="0" smtClean="0">
                <a:solidFill>
                  <a:schemeClr val="tx1"/>
                </a:solidFill>
              </a:rPr>
              <a:t>愿</a:t>
            </a:r>
            <a:r>
              <a:rPr lang="zh-CN" altLang="en-US" sz="3200" b="1" dirty="0">
                <a:solidFill>
                  <a:schemeClr val="tx1"/>
                </a:solidFill>
              </a:rPr>
              <a:t>人都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尊</a:t>
            </a:r>
            <a:r>
              <a:rPr lang="zh-CN" altLang="en-US" sz="3200" b="1" dirty="0">
                <a:solidFill>
                  <a:schemeClr val="tx1"/>
                </a:solidFill>
              </a:rPr>
              <a:t>祢</a:t>
            </a:r>
            <a:r>
              <a:rPr lang="zh-CN" altLang="en-US" sz="3200" b="1" dirty="0">
                <a:solidFill>
                  <a:schemeClr val="tx1"/>
                </a:solidFill>
              </a:rPr>
              <a:t>的</a:t>
            </a:r>
            <a:r>
              <a:rPr lang="zh-CN" altLang="en-US" sz="3200" b="1" dirty="0">
                <a:solidFill>
                  <a:schemeClr val="tx1"/>
                </a:solidFill>
              </a:rPr>
              <a:t>名</a:t>
            </a:r>
            <a:r>
              <a:rPr lang="zh-CN" altLang="en-US" sz="3200" b="1" dirty="0">
                <a:solidFill>
                  <a:schemeClr val="tx1"/>
                </a:solidFill>
              </a:rPr>
              <a:t>为圣。</a:t>
            </a:r>
          </a:p>
          <a:p>
            <a:r>
              <a:rPr lang="zh-CN" altLang="en-US" sz="3200" b="1" dirty="0" smtClean="0">
                <a:solidFill>
                  <a:schemeClr val="tx1"/>
                </a:solidFill>
              </a:rPr>
              <a:t>愿</a:t>
            </a:r>
            <a:r>
              <a:rPr lang="zh-CN" altLang="en-US" sz="3200" b="1" dirty="0">
                <a:solidFill>
                  <a:schemeClr val="tx1"/>
                </a:solidFill>
              </a:rPr>
              <a:t>祢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的</a:t>
            </a:r>
            <a:r>
              <a:rPr lang="zh-CN" altLang="en-US" sz="3200" b="1" dirty="0">
                <a:solidFill>
                  <a:schemeClr val="tx1"/>
                </a:solidFill>
              </a:rPr>
              <a:t>国降临；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愿</a:t>
            </a:r>
            <a:r>
              <a:rPr lang="zh-CN" altLang="en-US" sz="3200" b="1" dirty="0">
                <a:solidFill>
                  <a:schemeClr val="tx1"/>
                </a:solidFill>
              </a:rPr>
              <a:t>祢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的</a:t>
            </a:r>
            <a:r>
              <a:rPr lang="zh-CN" altLang="en-US" sz="3200" b="1" dirty="0">
                <a:solidFill>
                  <a:schemeClr val="tx1"/>
                </a:solidFill>
              </a:rPr>
              <a:t>旨意行在地上，如同行在天上。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我们日用的饮食，今日赐给我们。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免我们的债，如同我们免了人的债。</a:t>
            </a:r>
          </a:p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不叫我们遇见试探；救我们脱离凶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恶。</a:t>
            </a:r>
            <a:endParaRPr lang="en-US" altLang="zh-CN" sz="32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因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为国度、权柄、荣耀，全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是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祢</a:t>
            </a:r>
            <a:r>
              <a:rPr lang="zh-CN" altLang="en-US" sz="3200" b="1" dirty="0" smtClean="0">
                <a:solidFill>
                  <a:schemeClr val="bg1">
                    <a:lumMod val="65000"/>
                  </a:schemeClr>
                </a:solidFill>
              </a:rPr>
              <a:t>的</a:t>
            </a: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</a:rPr>
              <a:t>，直到永远。阿们</a:t>
            </a:r>
            <a:endParaRPr lang="en-A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0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3368</TotalTime>
  <Words>3065</Words>
  <Application>Microsoft Office PowerPoint</Application>
  <PresentationFormat>Widescreen</PresentationFormat>
  <Paragraphs>179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新細明體</vt:lpstr>
      <vt:lpstr>宋体</vt:lpstr>
      <vt:lpstr>Calibri</vt:lpstr>
      <vt:lpstr>Calibri Light</vt:lpstr>
      <vt:lpstr>Retrospect</vt:lpstr>
      <vt:lpstr> 明 天 列王纪下 6:24-7:2</vt:lpstr>
      <vt:lpstr>列王纪下 6:24-7:2</vt:lpstr>
      <vt:lpstr>列王纪下 6:24-29</vt:lpstr>
      <vt:lpstr>列王纪下 6:24-29</vt:lpstr>
      <vt:lpstr>马太福音6:9-13</vt:lpstr>
      <vt:lpstr>士师记11:29-40</vt:lpstr>
      <vt:lpstr>列王纪下 6:24-33</vt:lpstr>
      <vt:lpstr>列王纪下 6:24-33</vt:lpstr>
      <vt:lpstr>马太福音6:9-13</vt:lpstr>
      <vt:lpstr>列王纪下3:1-3</vt:lpstr>
      <vt:lpstr>列王纪上12:26-27</vt:lpstr>
      <vt:lpstr>列王纪下 7:11-14</vt:lpstr>
      <vt:lpstr>列王纪下 7:1-2</vt:lpstr>
      <vt:lpstr>马太福音6:9-13</vt:lpstr>
      <vt:lpstr>马太福音11:28-30</vt:lpstr>
      <vt:lpstr>马太福音6:13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 天 列王纪下 6:24-7:2</dc:title>
  <dc:creator>Yun</dc:creator>
  <cp:lastModifiedBy>Yun</cp:lastModifiedBy>
  <cp:revision>227</cp:revision>
  <cp:lastPrinted>2015-06-13T10:16:21Z</cp:lastPrinted>
  <dcterms:created xsi:type="dcterms:W3CDTF">2015-06-10T10:51:27Z</dcterms:created>
  <dcterms:modified xsi:type="dcterms:W3CDTF">2015-06-13T22:11:21Z</dcterms:modified>
</cp:coreProperties>
</file>