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305" r:id="rId2"/>
    <p:sldId id="2306" r:id="rId3"/>
    <p:sldId id="2307" r:id="rId4"/>
    <p:sldId id="2308" r:id="rId5"/>
    <p:sldId id="2309" r:id="rId6"/>
    <p:sldId id="2310" r:id="rId7"/>
    <p:sldId id="2311" r:id="rId8"/>
    <p:sldId id="2312" r:id="rId9"/>
    <p:sldId id="2313" r:id="rId10"/>
    <p:sldId id="2314" r:id="rId11"/>
    <p:sldId id="2315" r:id="rId12"/>
    <p:sldId id="2316" r:id="rId13"/>
    <p:sldId id="2317" r:id="rId14"/>
    <p:sldId id="2318" r:id="rId15"/>
    <p:sldId id="2319" r:id="rId16"/>
    <p:sldId id="2320" r:id="rId17"/>
    <p:sldId id="2321" r:id="rId18"/>
    <p:sldId id="2322" r:id="rId19"/>
    <p:sldId id="2323" r:id="rId20"/>
    <p:sldId id="2324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4000" b="1" kern="1200">
        <a:solidFill>
          <a:srgbClr val="3333FF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0E6"/>
    <a:srgbClr val="336699"/>
    <a:srgbClr val="3366FF"/>
    <a:srgbClr val="FFFF00"/>
    <a:srgbClr val="000000"/>
    <a:srgbClr val="6600CC"/>
    <a:srgbClr val="FF3300"/>
    <a:srgbClr val="FF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844" autoAdjust="0"/>
    <p:restoredTop sz="94087" autoAdjust="0"/>
  </p:normalViewPr>
  <p:slideViewPr>
    <p:cSldViewPr>
      <p:cViewPr varScale="1">
        <p:scale>
          <a:sx n="122" d="100"/>
          <a:sy n="122" d="100"/>
        </p:scale>
        <p:origin x="-3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63E497-3D49-4B5F-A464-73117D8DE2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664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730DC5-FB2A-4101-9A9D-2713F53F87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7805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25B4D-6665-40DD-8C66-8517710E7E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99F1-E671-44C5-8E49-A9E91C179F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A7A2-4807-49FA-8943-0FC78D5072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474E-103A-4630-AE44-EA654BBBCB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D67B-0C68-4E7E-8E83-0782D8E1B8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FAC4-6A5B-4FD4-A663-F366296C2D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EE02-6775-4937-89F2-A69516CE15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B194-42AB-4D9F-AE53-86A883B444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5CA2-69BB-4016-BEF5-FEFC09F5DA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9625-A37B-44D7-851F-1280CEFBEB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805E-5304-4785-ACB4-BC1352AF2A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9EA8-5259-4F3C-954C-5E5118FBDF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怀恩堂-主日崇拜2008年3月9日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F366DE-055A-442C-99C6-1B54D490ED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耶稣教我们祷</a:t>
            </a:r>
            <a:r>
              <a:rPr lang="zh-CN" altLang="en-US" sz="5400" b="1" dirty="0" smtClean="0"/>
              <a:t>告</a:t>
            </a:r>
            <a:endParaRPr lang="en-A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/>
              <a:t>引用经</a:t>
            </a:r>
            <a:r>
              <a:rPr lang="zh-CN" altLang="en-US" b="1" dirty="0" smtClean="0"/>
              <a:t>文</a:t>
            </a:r>
            <a:endParaRPr lang="en-AU" altLang="zh-CN" b="1" dirty="0" smtClean="0"/>
          </a:p>
          <a:p>
            <a:r>
              <a:rPr lang="zh-CN" altLang="en-US" b="1" dirty="0" smtClean="0"/>
              <a:t>太</a:t>
            </a:r>
            <a:r>
              <a:rPr lang="en-AU" b="1" dirty="0"/>
              <a:t>6</a:t>
            </a:r>
            <a:r>
              <a:rPr lang="zh-CN" altLang="en-US" b="1" dirty="0"/>
              <a:t>：</a:t>
            </a:r>
            <a:r>
              <a:rPr lang="en-AU" b="1" dirty="0"/>
              <a:t>5</a:t>
            </a:r>
            <a:r>
              <a:rPr lang="zh-CN" altLang="en-US" b="1" dirty="0"/>
              <a:t>－</a:t>
            </a:r>
            <a:r>
              <a:rPr lang="en-AU" b="1" dirty="0" smtClean="0"/>
              <a:t>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11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16" y="141277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altLang="zh-CN" sz="3600" b="1" dirty="0" smtClean="0">
                <a:latin typeface="+mn-ea"/>
              </a:rPr>
              <a:t>C.  </a:t>
            </a:r>
            <a:r>
              <a:rPr lang="zh-CN" altLang="en-US" sz="3600" b="1" dirty="0" smtClean="0">
                <a:latin typeface="+mn-ea"/>
              </a:rPr>
              <a:t>祈</a:t>
            </a:r>
            <a:r>
              <a:rPr lang="zh-CN" altLang="en-US" sz="3600" b="1" dirty="0">
                <a:latin typeface="+mn-ea"/>
              </a:rPr>
              <a:t>求的三个愿</a:t>
            </a:r>
            <a:r>
              <a:rPr lang="zh-CN" altLang="en-US" sz="3600" b="1" dirty="0" smtClean="0">
                <a:latin typeface="+mn-ea"/>
              </a:rPr>
              <a:t>望</a:t>
            </a:r>
            <a:r>
              <a:rPr lang="en-US" altLang="zh-CN" sz="3600" b="1" dirty="0" smtClean="0">
                <a:latin typeface="+mn-ea"/>
              </a:rPr>
              <a:t> </a:t>
            </a:r>
            <a:r>
              <a:rPr lang="en-AU" altLang="zh-CN" sz="3600" b="1" dirty="0" smtClean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（</a:t>
            </a:r>
            <a:r>
              <a:rPr lang="en-US" altLang="zh-CN" sz="3600" b="1" dirty="0" smtClean="0">
                <a:latin typeface="+mn-ea"/>
              </a:rPr>
              <a:t>6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9</a:t>
            </a:r>
            <a:r>
              <a:rPr lang="zh-CN" altLang="en-US" sz="3600" b="1" dirty="0" smtClean="0">
                <a:latin typeface="+mn-ea"/>
              </a:rPr>
              <a:t>－</a:t>
            </a:r>
            <a:r>
              <a:rPr lang="en-US" altLang="zh-CN" sz="3600" b="1" dirty="0" smtClean="0">
                <a:latin typeface="+mn-ea"/>
              </a:rPr>
              <a:t>10</a:t>
            </a:r>
            <a:r>
              <a:rPr lang="zh-CN" altLang="en-US" sz="3600" b="1" dirty="0" smtClean="0">
                <a:latin typeface="+mn-ea"/>
              </a:rPr>
              <a:t>）</a:t>
            </a:r>
            <a:r>
              <a:rPr lang="en-US" altLang="zh-CN" sz="3600" b="1" dirty="0" smtClean="0">
                <a:latin typeface="+mn-ea"/>
              </a:rPr>
              <a:t> </a:t>
            </a:r>
            <a:endParaRPr lang="en-AU" sz="3600" b="1" dirty="0">
              <a:latin typeface="+mn-e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二、祷告的内容（</a:t>
            </a:r>
            <a:r>
              <a:rPr lang="en-AU" b="1" dirty="0" smtClean="0"/>
              <a:t>6</a:t>
            </a:r>
            <a:r>
              <a:rPr lang="zh-CN" altLang="en-US" b="1" dirty="0" smtClean="0"/>
              <a:t>：</a:t>
            </a:r>
            <a:r>
              <a:rPr lang="en-AU" b="1" dirty="0" smtClean="0"/>
              <a:t>9</a:t>
            </a:r>
            <a:r>
              <a:rPr lang="zh-CN" altLang="en-US" b="1" dirty="0" smtClean="0"/>
              <a:t>－</a:t>
            </a:r>
            <a:r>
              <a:rPr lang="en-AU" b="1" dirty="0" smtClean="0"/>
              <a:t>15</a:t>
            </a:r>
            <a:r>
              <a:rPr lang="zh-CN" altLang="en-US" b="1" dirty="0" smtClean="0"/>
              <a:t>）</a:t>
            </a:r>
            <a:endParaRPr lang="en-A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21060" y="2564904"/>
            <a:ext cx="79208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3600" b="1" dirty="0"/>
              <a:t>传</a:t>
            </a:r>
            <a:r>
              <a:rPr lang="zh-CN" altLang="en-US" sz="3600" b="1" dirty="0" smtClean="0"/>
              <a:t>统犹太人的祷告</a:t>
            </a:r>
            <a:endParaRPr lang="en-US" altLang="zh-CN" sz="3600" b="1" dirty="0" smtClean="0"/>
          </a:p>
          <a:p>
            <a:pPr lvl="0">
              <a:spcAft>
                <a:spcPts val="600"/>
              </a:spcAft>
            </a:pPr>
            <a:endParaRPr lang="en-US" altLang="zh-CN" sz="3600" b="1" dirty="0"/>
          </a:p>
          <a:p>
            <a:pPr lvl="0">
              <a:spcAft>
                <a:spcPts val="600"/>
              </a:spcAft>
            </a:pPr>
            <a:r>
              <a:rPr lang="zh-TW" altLang="en-US" sz="3600" b="1" dirty="0"/>
              <a:t>愿祂的大名在祂所创造的世上，按照祂的旨意得到称颂，并被尊为圣。愿祂的国在你们活着的时候降</a:t>
            </a:r>
            <a:r>
              <a:rPr lang="zh-TW" altLang="en-US" sz="3600" b="1" dirty="0" smtClean="0"/>
              <a:t>临</a:t>
            </a:r>
            <a:r>
              <a:rPr lang="zh-CN" altLang="en-US" sz="3600" b="1" dirty="0" smtClean="0"/>
              <a:t>。</a:t>
            </a:r>
            <a:endParaRPr lang="en-AU" sz="3600" dirty="0" smtClean="0"/>
          </a:p>
        </p:txBody>
      </p:sp>
    </p:spTree>
    <p:extLst>
      <p:ext uri="{BB962C8B-B14F-4D97-AF65-F5344CB8AC3E}">
        <p14:creationId xmlns:p14="http://schemas.microsoft.com/office/powerpoint/2010/main" val="2289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16" y="141277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US" altLang="zh-CN" sz="3600" b="1" dirty="0" smtClean="0">
                <a:latin typeface="+mn-ea"/>
              </a:rPr>
              <a:t>C.  </a:t>
            </a:r>
            <a:r>
              <a:rPr lang="zh-CN" altLang="en-US" sz="3600" b="1" dirty="0" smtClean="0">
                <a:latin typeface="+mn-ea"/>
              </a:rPr>
              <a:t>祈</a:t>
            </a:r>
            <a:r>
              <a:rPr lang="zh-CN" altLang="en-US" sz="3600" b="1" dirty="0">
                <a:latin typeface="+mn-ea"/>
              </a:rPr>
              <a:t>求的三个愿</a:t>
            </a:r>
            <a:r>
              <a:rPr lang="zh-CN" altLang="en-US" sz="3600" b="1" dirty="0" smtClean="0">
                <a:latin typeface="+mn-ea"/>
              </a:rPr>
              <a:t>望</a:t>
            </a:r>
            <a:r>
              <a:rPr lang="en-US" altLang="zh-CN" sz="3600" b="1" dirty="0" smtClean="0">
                <a:latin typeface="+mn-ea"/>
              </a:rPr>
              <a:t> </a:t>
            </a:r>
            <a:r>
              <a:rPr lang="en-AU" altLang="zh-CN" sz="3600" b="1" dirty="0" smtClean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（</a:t>
            </a:r>
            <a:r>
              <a:rPr lang="en-US" altLang="zh-CN" sz="3600" b="1" dirty="0" smtClean="0">
                <a:latin typeface="+mn-ea"/>
              </a:rPr>
              <a:t>6</a:t>
            </a:r>
            <a:r>
              <a:rPr lang="zh-CN" altLang="en-US" sz="3600" b="1" dirty="0" smtClean="0">
                <a:latin typeface="+mn-ea"/>
              </a:rPr>
              <a:t>：</a:t>
            </a:r>
            <a:r>
              <a:rPr lang="en-US" altLang="zh-CN" sz="3600" b="1" dirty="0" smtClean="0">
                <a:latin typeface="+mn-ea"/>
              </a:rPr>
              <a:t>9</a:t>
            </a:r>
            <a:r>
              <a:rPr lang="zh-CN" altLang="en-US" sz="3600" b="1" dirty="0" smtClean="0">
                <a:latin typeface="+mn-ea"/>
              </a:rPr>
              <a:t>－</a:t>
            </a:r>
            <a:r>
              <a:rPr lang="en-US" altLang="zh-CN" sz="3600" b="1" dirty="0" smtClean="0">
                <a:latin typeface="+mn-ea"/>
              </a:rPr>
              <a:t>10</a:t>
            </a:r>
            <a:r>
              <a:rPr lang="zh-CN" altLang="en-US" sz="3600" b="1" dirty="0" smtClean="0">
                <a:latin typeface="+mn-ea"/>
              </a:rPr>
              <a:t>）</a:t>
            </a:r>
            <a:r>
              <a:rPr lang="en-US" altLang="zh-CN" sz="3600" b="1" dirty="0" smtClean="0">
                <a:latin typeface="+mn-ea"/>
              </a:rPr>
              <a:t> </a:t>
            </a:r>
            <a:endParaRPr lang="en-AU" sz="3600" b="1" dirty="0">
              <a:latin typeface="+mn-e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二、祷告的内容（</a:t>
            </a:r>
            <a:r>
              <a:rPr lang="en-AU" b="1" dirty="0" smtClean="0"/>
              <a:t>6</a:t>
            </a:r>
            <a:r>
              <a:rPr lang="zh-CN" altLang="en-US" b="1" dirty="0" smtClean="0"/>
              <a:t>：</a:t>
            </a:r>
            <a:r>
              <a:rPr lang="en-AU" b="1" dirty="0" smtClean="0"/>
              <a:t>9</a:t>
            </a:r>
            <a:r>
              <a:rPr lang="zh-CN" altLang="en-US" b="1" dirty="0" smtClean="0"/>
              <a:t>－</a:t>
            </a:r>
            <a:r>
              <a:rPr lang="en-AU" b="1" dirty="0" smtClean="0"/>
              <a:t>15</a:t>
            </a:r>
            <a:r>
              <a:rPr lang="zh-CN" altLang="en-US" b="1" dirty="0" smtClean="0"/>
              <a:t>）</a:t>
            </a:r>
            <a:endParaRPr lang="en-A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69976" y="227687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3600" b="1" dirty="0" smtClean="0"/>
              <a:t>我们在天上的父</a:t>
            </a:r>
            <a:endParaRPr lang="en-AU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79712" y="328498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1.  </a:t>
            </a:r>
            <a:r>
              <a:rPr lang="zh-CN" altLang="en-US" sz="3600" b="1" dirty="0" smtClean="0"/>
              <a:t>愿</a:t>
            </a:r>
            <a:r>
              <a:rPr lang="zh-CN" altLang="en-US" sz="3600" b="1" dirty="0"/>
              <a:t>人都尊你的名为圣</a:t>
            </a:r>
            <a:endParaRPr lang="en-AU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79712" y="407707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2.  </a:t>
            </a:r>
            <a:r>
              <a:rPr lang="zh-CN" altLang="en-US" sz="3600" b="1" dirty="0" smtClean="0"/>
              <a:t>愿</a:t>
            </a:r>
            <a:r>
              <a:rPr lang="zh-CN" altLang="en-US" sz="3600" b="1" dirty="0"/>
              <a:t>你的国降临</a:t>
            </a:r>
            <a:endParaRPr lang="en-AU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79712" y="494116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3.  </a:t>
            </a:r>
            <a:r>
              <a:rPr lang="zh-CN" altLang="en-US" sz="3600" b="1" dirty="0" smtClean="0"/>
              <a:t>愿</a:t>
            </a:r>
            <a:r>
              <a:rPr lang="zh-CN" altLang="en-US" sz="3600" b="1" dirty="0"/>
              <a:t>你的旨意行在地上</a:t>
            </a:r>
            <a:endParaRPr lang="en-AU" sz="36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331640" y="5949279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3600" b="1" dirty="0" smtClean="0"/>
              <a:t>如同行在天上</a:t>
            </a:r>
            <a:endParaRPr lang="en-A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0914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208" y="130746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D.  </a:t>
            </a:r>
            <a:r>
              <a:rPr lang="zh-CN" altLang="en-US" sz="3600" b="1" dirty="0" smtClean="0"/>
              <a:t>祈</a:t>
            </a:r>
            <a:r>
              <a:rPr lang="zh-CN" altLang="en-US" sz="3600" b="1" dirty="0"/>
              <a:t>求的三个日常内</a:t>
            </a:r>
            <a:r>
              <a:rPr lang="zh-CN" altLang="en-US" sz="3600" b="1" dirty="0" smtClean="0"/>
              <a:t>容</a:t>
            </a:r>
            <a:r>
              <a:rPr lang="en-US" altLang="zh-CN" sz="3600" b="1" dirty="0" smtClean="0"/>
              <a:t> </a:t>
            </a:r>
            <a:endParaRPr lang="en-AU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二、祷告的内容（</a:t>
            </a:r>
            <a:r>
              <a:rPr lang="en-AU" b="1" dirty="0" smtClean="0"/>
              <a:t>6</a:t>
            </a:r>
            <a:r>
              <a:rPr lang="zh-CN" altLang="en-US" b="1" dirty="0" smtClean="0"/>
              <a:t>：</a:t>
            </a:r>
            <a:r>
              <a:rPr lang="en-AU" b="1" dirty="0" smtClean="0"/>
              <a:t>9</a:t>
            </a:r>
            <a:r>
              <a:rPr lang="zh-CN" altLang="en-US" b="1" dirty="0" smtClean="0"/>
              <a:t>－</a:t>
            </a:r>
            <a:r>
              <a:rPr lang="en-AU" b="1" dirty="0" smtClean="0"/>
              <a:t>15</a:t>
            </a:r>
            <a:r>
              <a:rPr lang="zh-CN" altLang="en-US" b="1" dirty="0" smtClean="0"/>
              <a:t>）</a:t>
            </a:r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0280" y="22048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1.  </a:t>
            </a:r>
            <a:r>
              <a:rPr lang="zh-CN" altLang="en-US" sz="3600" b="1" dirty="0" smtClean="0"/>
              <a:t>我们日用的饮食，今日赐给我们</a:t>
            </a:r>
            <a:endParaRPr lang="en-AU" sz="36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40532" y="3068960"/>
            <a:ext cx="808759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>
                <a:sym typeface="Wingdings" pitchFamily="2" charset="2"/>
              </a:rPr>
              <a:t> </a:t>
            </a:r>
            <a:r>
              <a:rPr lang="zh-CN" altLang="en-US" sz="3600" b="1" dirty="0" smtClean="0"/>
              <a:t>何为日用饮食？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箴</a:t>
            </a:r>
            <a:r>
              <a:rPr lang="en-AU" sz="3600" b="1" dirty="0" smtClean="0"/>
              <a:t>30:8</a:t>
            </a:r>
            <a:r>
              <a:rPr lang="en-US" altLang="zh-CN" sz="3600" b="1" dirty="0" smtClean="0"/>
              <a:t>b   </a:t>
            </a:r>
            <a:r>
              <a:rPr lang="zh-CN" altLang="en-US" sz="3600" b="1" dirty="0" smtClean="0"/>
              <a:t>使</a:t>
            </a:r>
            <a:r>
              <a:rPr lang="zh-CN" altLang="en-US" sz="3600" b="1" dirty="0"/>
              <a:t>我也不贫</a:t>
            </a:r>
            <a:r>
              <a:rPr lang="zh-CN" altLang="en-US" sz="3600" b="1" dirty="0" smtClean="0"/>
              <a:t>穷，也</a:t>
            </a:r>
            <a:r>
              <a:rPr lang="zh-CN" altLang="en-US" sz="3600" b="1" dirty="0"/>
              <a:t>不富</a:t>
            </a:r>
            <a:r>
              <a:rPr lang="zh-CN" altLang="en-US" sz="3600" b="1" dirty="0" smtClean="0"/>
              <a:t>足，赐</a:t>
            </a:r>
            <a:r>
              <a:rPr lang="zh-CN" altLang="en-US" sz="3600" b="1" dirty="0"/>
              <a:t>给我需用的饮</a:t>
            </a:r>
            <a:r>
              <a:rPr lang="zh-CN" altLang="en-US" sz="3600" b="1" dirty="0" smtClean="0"/>
              <a:t>食。</a:t>
            </a:r>
            <a:endParaRPr lang="en-AU" sz="3600" b="1" dirty="0"/>
          </a:p>
          <a:p>
            <a:r>
              <a:rPr lang="en-AU" sz="3600" b="1" dirty="0"/>
              <a:t>30:9 </a:t>
            </a:r>
            <a:r>
              <a:rPr lang="zh-CN" altLang="en-US" sz="3600" b="1" dirty="0"/>
              <a:t>恐怕我饱足不认</a:t>
            </a:r>
            <a:r>
              <a:rPr lang="zh-CN" altLang="en-US" sz="3600" b="1" dirty="0" smtClean="0"/>
              <a:t>你，说：耶</a:t>
            </a:r>
            <a:r>
              <a:rPr lang="zh-CN" altLang="en-US" sz="3600" b="1" dirty="0"/>
              <a:t>和华是谁</a:t>
            </a:r>
            <a:r>
              <a:rPr lang="zh-CN" altLang="en-US" sz="3600" b="1" dirty="0" smtClean="0"/>
              <a:t>呢？又</a:t>
            </a:r>
            <a:r>
              <a:rPr lang="zh-CN" altLang="en-US" sz="3600" b="1" dirty="0"/>
              <a:t>恐怕我贫穷就偷</a:t>
            </a:r>
            <a:r>
              <a:rPr lang="zh-CN" altLang="en-US" sz="3600" b="1" dirty="0" smtClean="0"/>
              <a:t>窃，以</a:t>
            </a:r>
            <a:r>
              <a:rPr lang="zh-CN" altLang="en-US" sz="3600" b="1" dirty="0"/>
              <a:t>致亵渎</a:t>
            </a:r>
            <a:r>
              <a:rPr lang="zh-CN" altLang="en-US" sz="3600" b="1" dirty="0" smtClean="0"/>
              <a:t>我神</a:t>
            </a:r>
            <a:r>
              <a:rPr lang="zh-CN" altLang="en-US" sz="3600" b="1" dirty="0"/>
              <a:t>的名</a:t>
            </a:r>
            <a:r>
              <a:rPr lang="zh-CN" altLang="en-US" sz="3600" b="1" dirty="0" smtClean="0"/>
              <a:t>。</a:t>
            </a:r>
            <a:endParaRPr lang="en-A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27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208" y="130746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D.  </a:t>
            </a:r>
            <a:r>
              <a:rPr lang="zh-CN" altLang="en-US" sz="3600" b="1" dirty="0" smtClean="0"/>
              <a:t>祈</a:t>
            </a:r>
            <a:r>
              <a:rPr lang="zh-CN" altLang="en-US" sz="3600" b="1" dirty="0"/>
              <a:t>求的三个日常内</a:t>
            </a:r>
            <a:r>
              <a:rPr lang="zh-CN" altLang="en-US" sz="3600" b="1" dirty="0" smtClean="0"/>
              <a:t>容</a:t>
            </a:r>
            <a:r>
              <a:rPr lang="en-US" altLang="zh-CN" sz="3600" b="1" dirty="0" smtClean="0"/>
              <a:t> </a:t>
            </a:r>
            <a:endParaRPr lang="en-AU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二、祷告的内容（</a:t>
            </a:r>
            <a:r>
              <a:rPr lang="en-AU" b="1" dirty="0" smtClean="0"/>
              <a:t>6</a:t>
            </a:r>
            <a:r>
              <a:rPr lang="zh-CN" altLang="en-US" b="1" dirty="0" smtClean="0"/>
              <a:t>：</a:t>
            </a:r>
            <a:r>
              <a:rPr lang="en-AU" b="1" dirty="0" smtClean="0"/>
              <a:t>9</a:t>
            </a:r>
            <a:r>
              <a:rPr lang="zh-CN" altLang="en-US" b="1" dirty="0" smtClean="0"/>
              <a:t>－</a:t>
            </a:r>
            <a:r>
              <a:rPr lang="en-AU" b="1" dirty="0" smtClean="0"/>
              <a:t>15</a:t>
            </a:r>
            <a:r>
              <a:rPr lang="zh-CN" altLang="en-US" b="1" dirty="0" smtClean="0"/>
              <a:t>）</a:t>
            </a:r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0280" y="20608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1.  </a:t>
            </a:r>
            <a:r>
              <a:rPr lang="zh-CN" altLang="en-US" sz="3600" b="1" dirty="0" smtClean="0"/>
              <a:t>我们日用的饮食，今日赐给我们</a:t>
            </a:r>
            <a:endParaRPr lang="en-AU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31640" y="287267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>
                <a:sym typeface="Wingdings" pitchFamily="2" charset="2"/>
              </a:rPr>
              <a:t></a:t>
            </a:r>
            <a:r>
              <a:rPr lang="zh-CN" altLang="en-US" sz="3600" b="1" dirty="0" smtClean="0"/>
              <a:t> 为何要神天天赐给？</a:t>
            </a:r>
            <a:endParaRPr lang="en-AU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63688" y="3545626"/>
            <a:ext cx="71469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3600" b="1" dirty="0" smtClean="0"/>
              <a:t> </a:t>
            </a:r>
            <a:r>
              <a:rPr lang="zh-CN" altLang="en-US" sz="3600" b="1" dirty="0" smtClean="0">
                <a:sym typeface="Symbol"/>
              </a:rPr>
              <a:t></a:t>
            </a:r>
            <a:r>
              <a:rPr lang="zh-CN" altLang="en-US" sz="3600" b="1" dirty="0" smtClean="0"/>
              <a:t>  </a:t>
            </a:r>
            <a:r>
              <a:rPr lang="zh-CN" altLang="en-US" sz="3600" b="1" dirty="0"/>
              <a:t>试</a:t>
            </a:r>
            <a:r>
              <a:rPr lang="zh-CN" altLang="en-US" sz="3600" b="1" dirty="0" smtClean="0"/>
              <a:t>验以色列人是否遵守耶和华</a:t>
            </a:r>
            <a:endParaRPr lang="en-US" altLang="zh-CN" sz="3600" b="1" dirty="0" smtClean="0"/>
          </a:p>
          <a:p>
            <a:pPr lvl="0">
              <a:spcAft>
                <a:spcPts val="600"/>
              </a:spcAft>
            </a:pPr>
            <a:r>
              <a:rPr lang="en-US" altLang="zh-CN" sz="3600" b="1" dirty="0"/>
              <a:t> </a:t>
            </a:r>
            <a:r>
              <a:rPr lang="en-US" altLang="zh-CN" sz="3600" b="1" dirty="0" smtClean="0"/>
              <a:t>    </a:t>
            </a:r>
            <a:r>
              <a:rPr lang="zh-CN" altLang="en-US" sz="3600" b="1" dirty="0" smtClean="0"/>
              <a:t>的吩咐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905161"/>
            <a:ext cx="683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>
                <a:sym typeface="Wingdings" pitchFamily="2" charset="2"/>
              </a:rPr>
              <a:t></a:t>
            </a:r>
            <a:r>
              <a:rPr lang="zh-CN" altLang="en-US" sz="3600" b="1" dirty="0" smtClean="0"/>
              <a:t> 我们天天靠神的恩典得生活</a:t>
            </a:r>
            <a:endParaRPr lang="en-US" altLang="zh-CN" sz="36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76760" y="5580727"/>
            <a:ext cx="68343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3600" b="1" dirty="0" smtClean="0">
                <a:sym typeface="Symbol"/>
              </a:rPr>
              <a:t>     </a:t>
            </a:r>
            <a:r>
              <a:rPr lang="zh-CN" altLang="en-US" sz="3600" b="1" dirty="0" smtClean="0"/>
              <a:t>我们种下，我们收割</a:t>
            </a:r>
            <a:endParaRPr lang="en-US" altLang="zh-CN" sz="3600" b="1" dirty="0" smtClean="0"/>
          </a:p>
          <a:p>
            <a:pPr lvl="0">
              <a:spcAft>
                <a:spcPts val="600"/>
              </a:spcAft>
            </a:pPr>
            <a:r>
              <a:rPr lang="en-US" sz="3600" b="1" dirty="0"/>
              <a:t> </a:t>
            </a:r>
            <a:r>
              <a:rPr lang="en-US" sz="3600" b="1" dirty="0" smtClean="0"/>
              <a:t>  </a:t>
            </a:r>
            <a:r>
              <a:rPr lang="zh-CN" altLang="en-US" sz="3600" b="1" dirty="0" smtClean="0">
                <a:sym typeface="Symbol"/>
              </a:rPr>
              <a:t></a:t>
            </a:r>
            <a:r>
              <a:rPr lang="zh-CN" altLang="en-US" sz="3600" b="1" dirty="0" smtClean="0"/>
              <a:t>  我们每天的工作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582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208" y="112474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D.  </a:t>
            </a:r>
            <a:r>
              <a:rPr lang="zh-CN" altLang="en-US" sz="3600" b="1" dirty="0" smtClean="0"/>
              <a:t>祈</a:t>
            </a:r>
            <a:r>
              <a:rPr lang="zh-CN" altLang="en-US" sz="3600" b="1" dirty="0"/>
              <a:t>求的三个日常内</a:t>
            </a:r>
            <a:r>
              <a:rPr lang="zh-CN" altLang="en-US" sz="3600" b="1" dirty="0" smtClean="0"/>
              <a:t>容</a:t>
            </a:r>
            <a:r>
              <a:rPr lang="en-US" altLang="zh-CN" sz="3600" b="1" dirty="0" smtClean="0"/>
              <a:t> </a:t>
            </a:r>
            <a:endParaRPr lang="en-AU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二、祷告的内容（</a:t>
            </a:r>
            <a:r>
              <a:rPr lang="en-AU" b="1" dirty="0" smtClean="0"/>
              <a:t>6</a:t>
            </a:r>
            <a:r>
              <a:rPr lang="zh-CN" altLang="en-US" b="1" dirty="0" smtClean="0"/>
              <a:t>：</a:t>
            </a:r>
            <a:r>
              <a:rPr lang="en-AU" b="1" dirty="0" smtClean="0"/>
              <a:t>9</a:t>
            </a:r>
            <a:r>
              <a:rPr lang="zh-CN" altLang="en-US" b="1" dirty="0" smtClean="0"/>
              <a:t>－</a:t>
            </a:r>
            <a:r>
              <a:rPr lang="en-AU" b="1" dirty="0" smtClean="0"/>
              <a:t>15</a:t>
            </a:r>
            <a:r>
              <a:rPr lang="zh-CN" altLang="en-US" b="1" dirty="0" smtClean="0"/>
              <a:t>）</a:t>
            </a:r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2896" y="19888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/>
              <a:t>2</a:t>
            </a:r>
            <a:r>
              <a:rPr lang="en-US" altLang="zh-CN" sz="3600" b="1" dirty="0" smtClean="0"/>
              <a:t>. </a:t>
            </a:r>
            <a:r>
              <a:rPr lang="zh-CN" altLang="en-US" sz="3600" b="1" dirty="0" smtClean="0"/>
              <a:t>免我们的债，如同我们免了人的债</a:t>
            </a:r>
            <a:endParaRPr lang="en-AU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31640" y="285293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>
                <a:sym typeface="Wingdings" pitchFamily="2" charset="2"/>
              </a:rPr>
              <a:t></a:t>
            </a:r>
            <a:r>
              <a:rPr lang="zh-CN" altLang="en-US" sz="3600" b="1" dirty="0" smtClean="0"/>
              <a:t> 何为债？过犯亏欠，罪</a:t>
            </a:r>
            <a:endParaRPr lang="en-AU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38040" y="3573016"/>
            <a:ext cx="683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>
                <a:sym typeface="Wingdings" pitchFamily="2" charset="2"/>
              </a:rPr>
              <a:t></a:t>
            </a:r>
            <a:r>
              <a:rPr lang="zh-CN" altLang="en-US" sz="3600" b="1" dirty="0" smtClean="0"/>
              <a:t> 如同我们免了人的债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6432" y="4351163"/>
            <a:ext cx="81360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 smtClean="0"/>
              <a:t>6:14 </a:t>
            </a:r>
            <a:r>
              <a:rPr lang="zh-CN" altLang="en-US" sz="3600" b="1" dirty="0" smtClean="0"/>
              <a:t>你们饶恕人的过犯</a:t>
            </a:r>
            <a:r>
              <a:rPr lang="en-US" altLang="zh-CN" sz="3600" b="1" dirty="0" smtClean="0"/>
              <a:t>,</a:t>
            </a:r>
            <a:r>
              <a:rPr lang="zh-CN" altLang="en-US" sz="3600" b="1" dirty="0" smtClean="0"/>
              <a:t>你们的天父也必饶恕你们的过犯。</a:t>
            </a:r>
            <a:endParaRPr lang="en-AU" sz="3600" dirty="0" smtClean="0"/>
          </a:p>
          <a:p>
            <a:pPr>
              <a:spcAft>
                <a:spcPts val="1200"/>
              </a:spcAft>
            </a:pPr>
            <a:r>
              <a:rPr lang="en-AU" sz="3600" b="1" dirty="0" smtClean="0"/>
              <a:t>6:15 </a:t>
            </a:r>
            <a:r>
              <a:rPr lang="zh-CN" altLang="en-US" sz="3600" b="1" dirty="0" smtClean="0"/>
              <a:t>你们不饶恕人的过犯</a:t>
            </a:r>
            <a:r>
              <a:rPr lang="en-US" altLang="zh-CN" sz="3600" b="1" dirty="0" smtClean="0"/>
              <a:t>,</a:t>
            </a:r>
            <a:r>
              <a:rPr lang="zh-CN" altLang="en-US" sz="3600" b="1" dirty="0" smtClean="0"/>
              <a:t>你们的天父也必不饶恕你们的过犯。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43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208" y="112474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D.  </a:t>
            </a:r>
            <a:r>
              <a:rPr lang="zh-CN" altLang="en-US" sz="3600" b="1" dirty="0" smtClean="0"/>
              <a:t>祈</a:t>
            </a:r>
            <a:r>
              <a:rPr lang="zh-CN" altLang="en-US" sz="3600" b="1" dirty="0"/>
              <a:t>求的三个日常内</a:t>
            </a:r>
            <a:r>
              <a:rPr lang="zh-CN" altLang="en-US" sz="3600" b="1" dirty="0" smtClean="0"/>
              <a:t>容</a:t>
            </a:r>
            <a:r>
              <a:rPr lang="en-US" altLang="zh-CN" sz="3600" b="1" dirty="0" smtClean="0"/>
              <a:t> </a:t>
            </a:r>
            <a:endParaRPr lang="en-AU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二、祷告的内容（</a:t>
            </a:r>
            <a:r>
              <a:rPr lang="en-AU" b="1" dirty="0" smtClean="0"/>
              <a:t>6</a:t>
            </a:r>
            <a:r>
              <a:rPr lang="zh-CN" altLang="en-US" b="1" dirty="0" smtClean="0"/>
              <a:t>：</a:t>
            </a:r>
            <a:r>
              <a:rPr lang="en-AU" b="1" dirty="0" smtClean="0"/>
              <a:t>9</a:t>
            </a:r>
            <a:r>
              <a:rPr lang="zh-CN" altLang="en-US" b="1" dirty="0" smtClean="0"/>
              <a:t>－</a:t>
            </a:r>
            <a:r>
              <a:rPr lang="en-AU" b="1" dirty="0" smtClean="0"/>
              <a:t>15</a:t>
            </a:r>
            <a:r>
              <a:rPr lang="zh-CN" altLang="en-US" b="1" dirty="0" smtClean="0"/>
              <a:t>）</a:t>
            </a:r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74080" y="2062589"/>
            <a:ext cx="80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/>
              <a:t>3</a:t>
            </a:r>
            <a:r>
              <a:rPr lang="en-US" altLang="zh-CN" sz="3600" b="1" dirty="0" smtClean="0"/>
              <a:t>. </a:t>
            </a:r>
            <a:r>
              <a:rPr lang="zh-CN" altLang="en-US" sz="3600" b="1" dirty="0" smtClean="0"/>
              <a:t>不叫我们遇见试探，救我们脱离凶恶。</a:t>
            </a:r>
            <a:endParaRPr lang="en-AU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00560" y="299695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3600" b="1" dirty="0" smtClean="0"/>
              <a:t>－ “叫”？“试探”？</a:t>
            </a:r>
            <a:endParaRPr lang="en-AU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00560" y="3933056"/>
            <a:ext cx="73038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3600" b="1" dirty="0" smtClean="0"/>
              <a:t>－  承认自己的软弱</a:t>
            </a:r>
            <a:endParaRPr lang="en-US" altLang="zh-CN" sz="3600" b="1" dirty="0" smtClean="0"/>
          </a:p>
          <a:p>
            <a:pPr lvl="0">
              <a:spcAft>
                <a:spcPts val="600"/>
              </a:spcAft>
            </a:pPr>
            <a:r>
              <a:rPr lang="en-US" sz="3600" b="1" dirty="0" smtClean="0"/>
              <a:t>    </a:t>
            </a:r>
            <a:r>
              <a:rPr lang="zh-CN" altLang="en-US" sz="3600" b="1" dirty="0" smtClean="0">
                <a:sym typeface="Symbol"/>
              </a:rPr>
              <a:t>  </a:t>
            </a:r>
            <a:r>
              <a:rPr lang="zh-CN" altLang="en-US" sz="3600" b="1" dirty="0" smtClean="0"/>
              <a:t>不要领</a:t>
            </a:r>
            <a:r>
              <a:rPr lang="zh-CN" altLang="en-US" sz="3600" b="1" dirty="0"/>
              <a:t>我</a:t>
            </a:r>
            <a:r>
              <a:rPr lang="zh-CN" altLang="en-US" sz="3600" b="1" dirty="0" smtClean="0"/>
              <a:t>们有无</a:t>
            </a:r>
            <a:r>
              <a:rPr lang="zh-CN" altLang="en-US" sz="3600" b="1" dirty="0"/>
              <a:t>法抵挡</a:t>
            </a:r>
            <a:r>
              <a:rPr lang="zh-CN" altLang="en-US" sz="3600" b="1" dirty="0" smtClean="0"/>
              <a:t>的考验</a:t>
            </a:r>
            <a:endParaRPr lang="en-US" altLang="zh-CN" sz="3600" b="1" dirty="0" smtClean="0"/>
          </a:p>
          <a:p>
            <a:pPr lvl="0">
              <a:spcAft>
                <a:spcPts val="600"/>
              </a:spcAft>
            </a:pPr>
            <a:r>
              <a:rPr lang="zh-CN" altLang="en-US" sz="3600" b="1" dirty="0" smtClean="0">
                <a:sym typeface="Symbol"/>
              </a:rPr>
              <a:t>    </a:t>
            </a:r>
            <a:r>
              <a:rPr lang="zh-CN" altLang="en-US" sz="3600" b="1" dirty="0" smtClean="0"/>
              <a:t>  一旦遇到，求神保守救赎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35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三、天国的祷告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6258"/>
            <a:ext cx="80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600" b="1" dirty="0" smtClean="0"/>
              <a:t>E.   </a:t>
            </a:r>
            <a:r>
              <a:rPr lang="zh-CN" altLang="en-US" sz="3600" b="1" dirty="0" smtClean="0"/>
              <a:t>这是与天国密切相关的祷告</a:t>
            </a:r>
            <a:endParaRPr lang="en-A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87376" y="264096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1.  </a:t>
            </a:r>
            <a:r>
              <a:rPr lang="zh-CN" altLang="en-US" sz="3600" b="1" dirty="0" smtClean="0"/>
              <a:t>登山宝训</a:t>
            </a:r>
            <a:endParaRPr lang="en-AU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87376" y="345472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/>
              <a:t>2</a:t>
            </a:r>
            <a:r>
              <a:rPr lang="en-US" altLang="zh-CN" sz="3600" b="1" dirty="0" smtClean="0"/>
              <a:t>.  </a:t>
            </a:r>
            <a:r>
              <a:rPr lang="zh-CN" altLang="en-US" sz="3600" b="1" dirty="0" smtClean="0"/>
              <a:t>地上天国的伦理</a:t>
            </a:r>
            <a:endParaRPr lang="en-AU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19672" y="429483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3.  </a:t>
            </a:r>
            <a:r>
              <a:rPr lang="zh-CN" altLang="en-US" sz="3600" b="1" dirty="0" smtClean="0"/>
              <a:t>凭祷告来成就</a:t>
            </a:r>
            <a:endParaRPr lang="en-A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127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三、天国的祷告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6258"/>
            <a:ext cx="80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600" b="1" dirty="0"/>
              <a:t>F</a:t>
            </a:r>
            <a:r>
              <a:rPr lang="en-US" altLang="zh-CN" sz="3600" b="1" dirty="0" smtClean="0"/>
              <a:t>.  </a:t>
            </a:r>
            <a:r>
              <a:rPr lang="zh-CN" altLang="en-US" sz="3600" b="1" dirty="0" smtClean="0"/>
              <a:t>这也是充满信心，盼望，爱心的祷告</a:t>
            </a:r>
            <a:endParaRPr lang="en-A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48904" y="25985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spcAft>
                <a:spcPts val="600"/>
              </a:spcAft>
              <a:buAutoNum type="arabicPeriod"/>
            </a:pPr>
            <a:r>
              <a:rPr lang="zh-CN" altLang="en-US" sz="3600" b="1" dirty="0" smtClean="0"/>
              <a:t>三愿三求：信心的赞美和祈求</a:t>
            </a:r>
            <a:endParaRPr lang="en-US" altLang="zh-CN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43100" y="3574757"/>
            <a:ext cx="749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2.    </a:t>
            </a:r>
            <a:r>
              <a:rPr lang="zh-CN" altLang="en-US" sz="3600" b="1" dirty="0" smtClean="0"/>
              <a:t>三愿三求：实现了吗？ 盼望！</a:t>
            </a:r>
            <a:endParaRPr lang="en-US" altLang="zh-CN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08324" y="4582869"/>
            <a:ext cx="740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3.    </a:t>
            </a:r>
            <a:r>
              <a:rPr lang="zh-CN" altLang="en-US" sz="3600" b="1" dirty="0" smtClean="0"/>
              <a:t>三愿三求：神爱我们我们爱人！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8728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三、天国的祷告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6258"/>
            <a:ext cx="80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G. </a:t>
            </a:r>
            <a:r>
              <a:rPr lang="zh-CN" altLang="en-US" sz="3600" b="1" dirty="0" smtClean="0"/>
              <a:t>这更是充满挑战，承担大使命的祷告</a:t>
            </a:r>
            <a:endParaRPr lang="en-US" altLang="zh-CN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49164" y="5624621"/>
            <a:ext cx="8721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4400" b="1" dirty="0" smtClean="0"/>
              <a:t>目的是“三愿”，方法是“三求”</a:t>
            </a:r>
            <a:endParaRPr lang="en-US" altLang="zh-CN" sz="4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2008" y="2636912"/>
            <a:ext cx="81360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600" b="1" dirty="0" smtClean="0"/>
              <a:t> </a:t>
            </a:r>
            <a:r>
              <a:rPr lang="en-AU" sz="3600" b="1" dirty="0" smtClean="0"/>
              <a:t>6:14 </a:t>
            </a:r>
            <a:r>
              <a:rPr lang="zh-CN" altLang="en-US" sz="3600" b="1" dirty="0" smtClean="0"/>
              <a:t>你们饶恕人的过犯</a:t>
            </a:r>
            <a:r>
              <a:rPr lang="en-US" altLang="zh-CN" sz="3600" b="1" dirty="0" smtClean="0"/>
              <a:t>,</a:t>
            </a:r>
            <a:r>
              <a:rPr lang="zh-CN" altLang="en-US" sz="3600" b="1" dirty="0" smtClean="0"/>
              <a:t>你们的天父也必饶恕你们的过犯。</a:t>
            </a:r>
            <a:endParaRPr lang="en-AU" sz="3600" dirty="0" smtClean="0"/>
          </a:p>
          <a:p>
            <a:pPr>
              <a:spcAft>
                <a:spcPts val="1200"/>
              </a:spcAft>
            </a:pPr>
            <a:r>
              <a:rPr lang="en-AU" sz="3600" b="1" dirty="0" smtClean="0"/>
              <a:t>6:15 </a:t>
            </a:r>
            <a:r>
              <a:rPr lang="zh-CN" altLang="en-US" sz="3600" b="1" dirty="0" smtClean="0"/>
              <a:t>你们不饶恕人的过犯</a:t>
            </a:r>
            <a:r>
              <a:rPr lang="en-US" altLang="zh-CN" sz="3600" b="1" dirty="0" smtClean="0"/>
              <a:t>,</a:t>
            </a:r>
            <a:r>
              <a:rPr lang="zh-CN" altLang="en-US" sz="3600" b="1" dirty="0" smtClean="0"/>
              <a:t>你们的天父也必不饶恕你们的过犯。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783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三、天国的祷告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6258"/>
            <a:ext cx="80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G. </a:t>
            </a:r>
            <a:r>
              <a:rPr lang="zh-CN" altLang="en-US" sz="3600" b="1" dirty="0" smtClean="0"/>
              <a:t>这更是充满挑战，承担大使命的祷告</a:t>
            </a:r>
            <a:endParaRPr lang="en-US" altLang="zh-CN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7832" y="2348880"/>
            <a:ext cx="8136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太</a:t>
            </a:r>
            <a:r>
              <a:rPr lang="en-AU" sz="3600" b="1" dirty="0" smtClean="0"/>
              <a:t>7:7  </a:t>
            </a:r>
            <a:r>
              <a:rPr lang="zh-CN" altLang="en-US" sz="3600" b="1" dirty="0" smtClean="0"/>
              <a:t>你</a:t>
            </a:r>
            <a:r>
              <a:rPr lang="zh-CN" altLang="en-US" sz="3600" b="1" dirty="0"/>
              <a:t>们祈</a:t>
            </a:r>
            <a:r>
              <a:rPr lang="zh-CN" altLang="en-US" sz="3600" b="1" dirty="0" smtClean="0"/>
              <a:t>求，就</a:t>
            </a:r>
            <a:r>
              <a:rPr lang="zh-CN" altLang="en-US" sz="3600" b="1" dirty="0"/>
              <a:t>给你</a:t>
            </a:r>
            <a:r>
              <a:rPr lang="zh-CN" altLang="en-US" sz="3600" b="1" dirty="0" smtClean="0"/>
              <a:t>们。寻找，就</a:t>
            </a:r>
            <a:r>
              <a:rPr lang="zh-CN" altLang="en-US" sz="3600" b="1" dirty="0"/>
              <a:t>寻</a:t>
            </a:r>
            <a:r>
              <a:rPr lang="zh-CN" altLang="en-US" sz="3600" b="1" dirty="0" smtClean="0"/>
              <a:t>见。叩门，就</a:t>
            </a:r>
            <a:r>
              <a:rPr lang="zh-CN" altLang="en-US" sz="3600" b="1" dirty="0"/>
              <a:t>给你们开门。</a:t>
            </a:r>
            <a:endParaRPr lang="en-AU" sz="3600" dirty="0"/>
          </a:p>
          <a:p>
            <a:r>
              <a:rPr lang="en-AU" sz="3600" b="1" dirty="0"/>
              <a:t>7:8 </a:t>
            </a:r>
            <a:r>
              <a:rPr lang="en-AU" sz="3600" b="1" dirty="0" smtClean="0"/>
              <a:t>  </a:t>
            </a:r>
            <a:r>
              <a:rPr lang="zh-CN" altLang="en-US" sz="3600" b="1" dirty="0" smtClean="0"/>
              <a:t>因</a:t>
            </a:r>
            <a:r>
              <a:rPr lang="zh-CN" altLang="en-US" sz="3600" b="1" dirty="0"/>
              <a:t>为凡祈求</a:t>
            </a:r>
            <a:r>
              <a:rPr lang="zh-CN" altLang="en-US" sz="3600" b="1" dirty="0" smtClean="0"/>
              <a:t>的，就</a:t>
            </a:r>
            <a:r>
              <a:rPr lang="zh-CN" altLang="en-US" sz="3600" b="1" dirty="0"/>
              <a:t>得</a:t>
            </a:r>
            <a:r>
              <a:rPr lang="zh-CN" altLang="en-US" sz="3600" b="1" dirty="0" smtClean="0"/>
              <a:t>著。寻</a:t>
            </a:r>
            <a:r>
              <a:rPr lang="zh-CN" altLang="en-US" sz="3600" b="1" dirty="0"/>
              <a:t>找</a:t>
            </a:r>
            <a:r>
              <a:rPr lang="zh-CN" altLang="en-US" sz="3600" b="1" dirty="0" smtClean="0"/>
              <a:t>的，就</a:t>
            </a:r>
            <a:r>
              <a:rPr lang="zh-CN" altLang="en-US" sz="3600" b="1" dirty="0"/>
              <a:t>寻</a:t>
            </a:r>
            <a:r>
              <a:rPr lang="zh-CN" altLang="en-US" sz="3600" b="1" dirty="0" smtClean="0"/>
              <a:t>见，叩</a:t>
            </a:r>
            <a:r>
              <a:rPr lang="zh-CN" altLang="en-US" sz="3600" b="1" dirty="0"/>
              <a:t>门</a:t>
            </a:r>
            <a:r>
              <a:rPr lang="zh-CN" altLang="en-US" sz="3600" b="1" dirty="0" smtClean="0"/>
              <a:t>的，就</a:t>
            </a:r>
            <a:r>
              <a:rPr lang="zh-CN" altLang="en-US" sz="3600" b="1" dirty="0"/>
              <a:t>给他开门。</a:t>
            </a:r>
            <a:endParaRPr lang="en-AU" sz="3600" dirty="0"/>
          </a:p>
          <a:p>
            <a:r>
              <a:rPr lang="en-AU" sz="3600" b="1" dirty="0"/>
              <a:t> </a:t>
            </a:r>
            <a:endParaRPr lang="en-AU" sz="3600" dirty="0"/>
          </a:p>
          <a:p>
            <a:r>
              <a:rPr lang="zh-CN" altLang="en-US" sz="3600" b="1" dirty="0" smtClean="0"/>
              <a:t>太</a:t>
            </a:r>
            <a:r>
              <a:rPr lang="en-AU" sz="3600" b="1" dirty="0" smtClean="0"/>
              <a:t>21</a:t>
            </a:r>
            <a:r>
              <a:rPr lang="en-US" sz="3600" b="1" dirty="0" smtClean="0"/>
              <a:t>:</a:t>
            </a:r>
            <a:r>
              <a:rPr lang="en-AU" sz="3600" b="1" dirty="0" smtClean="0"/>
              <a:t>22   </a:t>
            </a:r>
            <a:r>
              <a:rPr lang="zh-CN" altLang="en-US" sz="3600" b="1" dirty="0"/>
              <a:t>你们祷告，无论求什么，只要信，就必得着。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8865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12" y="188640"/>
            <a:ext cx="650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551725"/>
            <a:ext cx="683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神</a:t>
            </a:r>
            <a:r>
              <a:rPr lang="zh-CN" altLang="en-US" sz="4800" b="1" dirty="0"/>
              <a:t>很少</a:t>
            </a:r>
            <a:r>
              <a:rPr lang="zh-CN" altLang="en-US" sz="4800" b="1" dirty="0" smtClean="0"/>
              <a:t>答</a:t>
            </a:r>
            <a:r>
              <a:rPr lang="zh-CN" altLang="en-US" sz="4800" b="1" dirty="0"/>
              <a:t>应我们的祷</a:t>
            </a:r>
            <a:r>
              <a:rPr lang="zh-CN" altLang="en-US" sz="4800" b="1" dirty="0" smtClean="0"/>
              <a:t>告！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31339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/>
              <a:t>结</a:t>
            </a:r>
            <a:r>
              <a:rPr lang="zh-CN" altLang="en-US" b="1" dirty="0" smtClean="0"/>
              <a:t>论和应用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60252" y="1372428"/>
            <a:ext cx="71868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当</a:t>
            </a:r>
            <a:r>
              <a:rPr lang="zh-TW" altLang="en-US" sz="3600" b="1" dirty="0">
                <a:latin typeface="SimSun" pitchFamily="2" charset="-122"/>
                <a:ea typeface="SimSun" pitchFamily="2" charset="-122"/>
              </a:rPr>
              <a:t>把祂的国摆</a:t>
            </a:r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在</a:t>
            </a:r>
            <a:r>
              <a:rPr lang="zh-CN" altLang="en-US" sz="3600" b="1" dirty="0" smtClean="0">
                <a:latin typeface="SimSun" pitchFamily="2" charset="-122"/>
                <a:ea typeface="SimSun" pitchFamily="2" charset="-122"/>
              </a:rPr>
              <a:t>首位</a:t>
            </a:r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，</a:t>
            </a:r>
            <a:endParaRPr lang="en-US" altLang="zh-TW" sz="3600" b="1" dirty="0" smtClean="0">
              <a:latin typeface="SimSun" pitchFamily="2" charset="-122"/>
              <a:ea typeface="SimSun" pitchFamily="2" charset="-122"/>
            </a:endParaRPr>
          </a:p>
          <a:p>
            <a:pPr lvl="0">
              <a:spcAft>
                <a:spcPts val="600"/>
              </a:spcAft>
            </a:pPr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然后是</a:t>
            </a:r>
            <a:r>
              <a:rPr lang="zh-TW" altLang="en-US" sz="3600" b="1" dirty="0">
                <a:latin typeface="SimSun" pitchFamily="2" charset="-122"/>
                <a:ea typeface="SimSun" pitchFamily="2" charset="-122"/>
              </a:rPr>
              <a:t>我们的需要</a:t>
            </a:r>
            <a:r>
              <a:rPr lang="zh-CN" altLang="en-US" sz="3600" b="1" dirty="0" smtClean="0">
                <a:latin typeface="SimSun" pitchFamily="2" charset="-122"/>
                <a:ea typeface="SimSun" pitchFamily="2" charset="-122"/>
              </a:rPr>
              <a:t>，</a:t>
            </a:r>
            <a:endParaRPr lang="en-US" altLang="zh-CN" sz="3600" b="1" dirty="0" smtClean="0">
              <a:latin typeface="SimSun" pitchFamily="2" charset="-122"/>
              <a:ea typeface="SimSun" pitchFamily="2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3600" b="1" dirty="0" smtClean="0">
                <a:latin typeface="SimSun" pitchFamily="2" charset="-122"/>
                <a:ea typeface="SimSun" pitchFamily="2" charset="-122"/>
              </a:rPr>
              <a:t>我</a:t>
            </a:r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们的</a:t>
            </a:r>
            <a:r>
              <a:rPr lang="zh-CN" altLang="en-US" sz="3600" b="1" dirty="0"/>
              <a:t>需要是配合神国的需</a:t>
            </a:r>
            <a:r>
              <a:rPr lang="zh-CN" altLang="en-US" sz="3600" b="1" dirty="0" smtClean="0"/>
              <a:t>要。</a:t>
            </a:r>
            <a:endParaRPr lang="en-US" altLang="zh-CN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3040" y="422108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SimSun" pitchFamily="2" charset="-122"/>
                <a:ea typeface="SimSun" pitchFamily="2" charset="-122"/>
              </a:rPr>
              <a:t>太</a:t>
            </a:r>
            <a:r>
              <a:rPr lang="en-US" altLang="zh-CN" sz="3600" b="1" dirty="0" smtClean="0">
                <a:latin typeface="SimSun" pitchFamily="2" charset="-122"/>
                <a:ea typeface="SimSun" pitchFamily="2" charset="-122"/>
              </a:rPr>
              <a:t>6</a:t>
            </a:r>
            <a:r>
              <a:rPr lang="en-US" altLang="zh-CN" sz="3600" b="1" dirty="0">
                <a:latin typeface="SimSun" pitchFamily="2" charset="-122"/>
                <a:ea typeface="SimSun" pitchFamily="2" charset="-122"/>
              </a:rPr>
              <a:t>:</a:t>
            </a:r>
            <a:r>
              <a:rPr lang="en-US" altLang="zh-CN" sz="3600" b="1" dirty="0" smtClean="0">
                <a:latin typeface="SimSun" pitchFamily="2" charset="-122"/>
                <a:ea typeface="SimSun" pitchFamily="2" charset="-122"/>
              </a:rPr>
              <a:t>33 </a:t>
            </a:r>
            <a:r>
              <a:rPr lang="zh-CN" altLang="en-US" sz="3600" b="1" dirty="0" smtClean="0">
                <a:latin typeface="SimSun" pitchFamily="2" charset="-122"/>
                <a:ea typeface="SimSun" pitchFamily="2" charset="-122"/>
              </a:rPr>
              <a:t>你</a:t>
            </a:r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们要</a:t>
            </a:r>
            <a:r>
              <a:rPr lang="zh-TW" altLang="en-US" sz="3600" b="1" dirty="0">
                <a:latin typeface="SimSun" pitchFamily="2" charset="-122"/>
                <a:ea typeface="SimSun" pitchFamily="2" charset="-122"/>
              </a:rPr>
              <a:t>先求祂的国和祂的</a:t>
            </a:r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义</a:t>
            </a:r>
            <a:r>
              <a:rPr lang="zh-CN" altLang="en-US" sz="3600" b="1" dirty="0" smtClean="0">
                <a:latin typeface="SimSun" pitchFamily="2" charset="-122"/>
                <a:ea typeface="SimSun" pitchFamily="2" charset="-122"/>
              </a:rPr>
              <a:t>，</a:t>
            </a:r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这</a:t>
            </a:r>
            <a:r>
              <a:rPr lang="zh-TW" altLang="en-US" sz="3600" b="1" dirty="0">
                <a:latin typeface="SimSun" pitchFamily="2" charset="-122"/>
                <a:ea typeface="SimSun" pitchFamily="2" charset="-122"/>
              </a:rPr>
              <a:t>些东</a:t>
            </a:r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西</a:t>
            </a:r>
            <a:r>
              <a:rPr lang="en-AU" sz="3600" b="1" dirty="0" smtClean="0">
                <a:latin typeface="SimSun" pitchFamily="2" charset="-122"/>
                <a:ea typeface="SimSun" pitchFamily="2" charset="-122"/>
              </a:rPr>
              <a:t>─</a:t>
            </a:r>
            <a:r>
              <a:rPr lang="en-US" altLang="zh-CN" sz="3600" b="1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吃</a:t>
            </a:r>
            <a:r>
              <a:rPr lang="zh-TW" altLang="en-US" sz="3600" b="1" dirty="0">
                <a:latin typeface="SimSun" pitchFamily="2" charset="-122"/>
                <a:ea typeface="SimSun" pitchFamily="2" charset="-122"/>
              </a:rPr>
              <a:t>什么，喝什么，穿什么</a:t>
            </a:r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，住什么，做什么工</a:t>
            </a:r>
            <a:r>
              <a:rPr lang="zh-CN" altLang="en-US" sz="3600" b="1" dirty="0" smtClean="0">
                <a:latin typeface="SimSun" pitchFamily="2" charset="-122"/>
                <a:ea typeface="SimSun" pitchFamily="2" charset="-122"/>
              </a:rPr>
              <a:t>作</a:t>
            </a:r>
            <a:r>
              <a:rPr lang="en-US" altLang="zh-CN" sz="3600" b="1" dirty="0" smtClean="0">
                <a:latin typeface="SimSun" pitchFamily="2" charset="-122"/>
                <a:ea typeface="SimSun" pitchFamily="2" charset="-122"/>
              </a:rPr>
              <a:t>)</a:t>
            </a:r>
            <a:r>
              <a:rPr lang="en-AU" sz="3600" b="1" dirty="0" smtClean="0">
                <a:latin typeface="SimSun" pitchFamily="2" charset="-122"/>
                <a:ea typeface="SimSun" pitchFamily="2" charset="-122"/>
              </a:rPr>
              <a:t>─</a:t>
            </a:r>
            <a:r>
              <a:rPr lang="zh-TW" altLang="en-US" sz="3600" b="1" dirty="0" smtClean="0">
                <a:latin typeface="SimSun" pitchFamily="2" charset="-122"/>
                <a:ea typeface="SimSun" pitchFamily="2" charset="-122"/>
              </a:rPr>
              <a:t>都</a:t>
            </a:r>
            <a:r>
              <a:rPr lang="zh-TW" altLang="en-US" sz="3600" b="1" dirty="0">
                <a:latin typeface="SimSun" pitchFamily="2" charset="-122"/>
                <a:ea typeface="SimSun" pitchFamily="2" charset="-122"/>
              </a:rPr>
              <a:t>要加给你们了</a:t>
            </a:r>
            <a:r>
              <a:rPr lang="zh-TW" altLang="en-US" sz="3600" b="1" dirty="0" smtClean="0">
                <a:latin typeface="SimSun-ExtB" pitchFamily="49" charset="-122"/>
              </a:rPr>
              <a:t>。</a:t>
            </a:r>
            <a:endParaRPr lang="en-AU" sz="3600" dirty="0">
              <a:latin typeface="SimSun-ExtB" pitchFamily="49" charset="-122"/>
              <a:ea typeface="SimSun-ExtB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29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904" y="1196752"/>
            <a:ext cx="84249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/>
              <a:t>6:5 </a:t>
            </a:r>
            <a:r>
              <a:rPr lang="zh-CN" altLang="en-US" sz="3600" b="1" dirty="0"/>
              <a:t>你们祷告的时</a:t>
            </a:r>
            <a:r>
              <a:rPr lang="zh-CN" altLang="en-US" sz="3600" b="1" dirty="0" smtClean="0"/>
              <a:t>候，不</a:t>
            </a:r>
            <a:r>
              <a:rPr lang="zh-CN" altLang="en-US" sz="3600" b="1" dirty="0"/>
              <a:t>可像那假冒为善的</a:t>
            </a:r>
            <a:r>
              <a:rPr lang="zh-CN" altLang="en-US" sz="3600" b="1" dirty="0" smtClean="0"/>
              <a:t>人，爱</a:t>
            </a:r>
            <a:r>
              <a:rPr lang="zh-CN" altLang="en-US" sz="3600" b="1" dirty="0"/>
              <a:t>站在会堂</a:t>
            </a:r>
            <a:r>
              <a:rPr lang="zh-CN" altLang="en-US" sz="3600" b="1" dirty="0" smtClean="0"/>
              <a:t>里，和</a:t>
            </a:r>
            <a:r>
              <a:rPr lang="zh-CN" altLang="en-US" sz="3600" b="1" dirty="0"/>
              <a:t>十字路口上祷</a:t>
            </a:r>
            <a:r>
              <a:rPr lang="zh-CN" altLang="en-US" sz="3600" b="1" dirty="0" smtClean="0"/>
              <a:t>告，故</a:t>
            </a:r>
            <a:r>
              <a:rPr lang="zh-CN" altLang="en-US" sz="3600" b="1" dirty="0"/>
              <a:t>意叫人看</a:t>
            </a:r>
            <a:r>
              <a:rPr lang="zh-CN" altLang="en-US" sz="3600" b="1" dirty="0" smtClean="0"/>
              <a:t>见。我</a:t>
            </a:r>
            <a:r>
              <a:rPr lang="zh-CN" altLang="en-US" sz="3600" b="1" dirty="0"/>
              <a:t>实在告诉你</a:t>
            </a:r>
            <a:r>
              <a:rPr lang="zh-CN" altLang="en-US" sz="3600" b="1" dirty="0" smtClean="0"/>
              <a:t>们，他</a:t>
            </a:r>
            <a:r>
              <a:rPr lang="zh-CN" altLang="en-US" sz="3600" b="1" dirty="0"/>
              <a:t>们已经得了他们的赏赐。</a:t>
            </a:r>
            <a:endParaRPr lang="en-AU" sz="3600" dirty="0"/>
          </a:p>
          <a:p>
            <a:pPr>
              <a:spcAft>
                <a:spcPts val="1200"/>
              </a:spcAft>
            </a:pPr>
            <a:r>
              <a:rPr lang="en-AU" sz="3600" b="1" dirty="0"/>
              <a:t>6:6 </a:t>
            </a:r>
            <a:r>
              <a:rPr lang="zh-CN" altLang="en-US" sz="3600" b="1" dirty="0"/>
              <a:t>你祷告的时</a:t>
            </a:r>
            <a:r>
              <a:rPr lang="zh-CN" altLang="en-US" sz="3600" b="1" dirty="0" smtClean="0"/>
              <a:t>候，要</a:t>
            </a:r>
            <a:r>
              <a:rPr lang="zh-CN" altLang="en-US" sz="3600" b="1" dirty="0"/>
              <a:t>进你的内</a:t>
            </a:r>
            <a:r>
              <a:rPr lang="zh-CN" altLang="en-US" sz="3600" b="1" dirty="0" smtClean="0"/>
              <a:t>屋，关</a:t>
            </a:r>
            <a:r>
              <a:rPr lang="zh-CN" altLang="en-US" sz="3600" b="1" dirty="0"/>
              <a:t>上</a:t>
            </a:r>
            <a:r>
              <a:rPr lang="zh-CN" altLang="en-US" sz="3600" b="1" dirty="0" smtClean="0"/>
              <a:t>门，祷</a:t>
            </a:r>
            <a:r>
              <a:rPr lang="zh-CN" altLang="en-US" sz="3600" b="1" dirty="0"/>
              <a:t>告你在暗中的</a:t>
            </a:r>
            <a:r>
              <a:rPr lang="zh-CN" altLang="en-US" sz="3600" b="1" dirty="0" smtClean="0"/>
              <a:t>父，你</a:t>
            </a:r>
            <a:r>
              <a:rPr lang="zh-CN" altLang="en-US" sz="3600" b="1" dirty="0"/>
              <a:t>父在暗中察</a:t>
            </a:r>
            <a:r>
              <a:rPr lang="zh-CN" altLang="en-US" sz="3600" b="1" dirty="0" smtClean="0"/>
              <a:t>看，必</a:t>
            </a:r>
            <a:r>
              <a:rPr lang="zh-CN" altLang="en-US" sz="3600" b="1" dirty="0"/>
              <a:t>然报答你。</a:t>
            </a:r>
            <a:endParaRPr lang="en-AU" sz="3600" dirty="0"/>
          </a:p>
          <a:p>
            <a:pPr>
              <a:spcAft>
                <a:spcPts val="1200"/>
              </a:spcAft>
            </a:pPr>
            <a:r>
              <a:rPr lang="en-AU" sz="3600" b="1" dirty="0"/>
              <a:t>6:7 </a:t>
            </a:r>
            <a:r>
              <a:rPr lang="zh-CN" altLang="en-US" sz="3600" b="1" dirty="0"/>
              <a:t>你们祷</a:t>
            </a:r>
            <a:r>
              <a:rPr lang="zh-CN" altLang="en-US" sz="3600" b="1" dirty="0" smtClean="0"/>
              <a:t>告，不</a:t>
            </a:r>
            <a:r>
              <a:rPr lang="zh-CN" altLang="en-US" sz="3600" b="1" dirty="0"/>
              <a:t>可像外邦</a:t>
            </a:r>
            <a:r>
              <a:rPr lang="zh-CN" altLang="en-US" sz="3600" b="1" dirty="0" smtClean="0"/>
              <a:t>人，用</a:t>
            </a:r>
            <a:r>
              <a:rPr lang="zh-CN" altLang="en-US" sz="3600" b="1" dirty="0"/>
              <a:t>许多重复</a:t>
            </a:r>
            <a:r>
              <a:rPr lang="zh-CN" altLang="en-US" sz="3600" b="1" dirty="0" smtClean="0"/>
              <a:t>话。他</a:t>
            </a:r>
            <a:r>
              <a:rPr lang="zh-CN" altLang="en-US" sz="3600" b="1" dirty="0"/>
              <a:t>们以为话多了必蒙垂听</a:t>
            </a:r>
            <a:r>
              <a:rPr lang="zh-CN" altLang="en-US" sz="3600" b="1" dirty="0" smtClean="0"/>
              <a:t>。</a:t>
            </a:r>
            <a:endParaRPr lang="en-AU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/>
              <a:t>太</a:t>
            </a:r>
            <a:r>
              <a:rPr lang="en-US" altLang="zh-CN" sz="4800" b="1" dirty="0" smtClean="0"/>
              <a:t>6</a:t>
            </a:r>
            <a:r>
              <a:rPr lang="zh-CN" altLang="en-US" sz="4800" b="1" dirty="0" smtClean="0"/>
              <a:t>：</a:t>
            </a:r>
            <a:r>
              <a:rPr lang="en-US" altLang="zh-CN" sz="4800" b="1" dirty="0" smtClean="0"/>
              <a:t>5</a:t>
            </a:r>
            <a:r>
              <a:rPr lang="zh-CN" altLang="en-US" sz="4800" b="1" dirty="0" smtClean="0"/>
              <a:t>－</a:t>
            </a:r>
            <a:r>
              <a:rPr lang="en-US" altLang="zh-CN" sz="4800" b="1" dirty="0" smtClean="0"/>
              <a:t>15</a:t>
            </a:r>
            <a:r>
              <a:rPr lang="zh-CN" altLang="en-US" sz="4800" b="1" dirty="0" smtClean="0"/>
              <a:t>（</a:t>
            </a:r>
            <a:r>
              <a:rPr lang="en-US" altLang="zh-CN" sz="4800" b="1" dirty="0" smtClean="0"/>
              <a:t>1</a:t>
            </a:r>
            <a:r>
              <a:rPr lang="zh-CN" altLang="en-US" sz="4800" b="1" dirty="0" smtClean="0"/>
              <a:t>）</a:t>
            </a:r>
            <a:endParaRPr lang="en-AU" sz="4800" b="1" dirty="0"/>
          </a:p>
        </p:txBody>
      </p:sp>
    </p:spTree>
    <p:extLst>
      <p:ext uri="{BB962C8B-B14F-4D97-AF65-F5344CB8AC3E}">
        <p14:creationId xmlns:p14="http://schemas.microsoft.com/office/powerpoint/2010/main" val="42837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太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</a:t>
            </a:r>
            <a:r>
              <a:rPr lang="zh-CN" altLang="en-US" dirty="0" smtClean="0"/>
              <a:t>－</a:t>
            </a:r>
            <a:r>
              <a:rPr lang="en-US" altLang="zh-CN" dirty="0" smtClean="0"/>
              <a:t>15</a:t>
            </a:r>
            <a:r>
              <a:rPr lang="zh-CN" altLang="en-US" dirty="0" smtClean="0"/>
              <a:t>（</a:t>
            </a:r>
            <a:r>
              <a:rPr lang="en-US" altLang="zh-CN" dirty="0"/>
              <a:t>2</a:t>
            </a:r>
            <a:r>
              <a:rPr lang="zh-CN" altLang="en-US" dirty="0" smtClean="0"/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14648" y="1124744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 smtClean="0"/>
              <a:t>6:8 </a:t>
            </a:r>
            <a:r>
              <a:rPr lang="zh-CN" altLang="en-US" sz="3600" b="1" dirty="0" smtClean="0"/>
              <a:t>你们不可效法他们。因为你们没有祈求以先，你们所需用的，你们的父早已知道了。</a:t>
            </a:r>
            <a:endParaRPr lang="en-AU" sz="3600" dirty="0" smtClean="0"/>
          </a:p>
          <a:p>
            <a:pPr>
              <a:spcAft>
                <a:spcPts val="1200"/>
              </a:spcAft>
            </a:pPr>
            <a:r>
              <a:rPr lang="en-AU" sz="3600" b="1" dirty="0" smtClean="0"/>
              <a:t>6:9 </a:t>
            </a:r>
            <a:r>
              <a:rPr lang="zh-CN" altLang="en-US" sz="3600" b="1" dirty="0"/>
              <a:t>所以你们祷</a:t>
            </a:r>
            <a:r>
              <a:rPr lang="zh-CN" altLang="en-US" sz="3600" b="1" dirty="0" smtClean="0"/>
              <a:t>告，要</a:t>
            </a:r>
            <a:r>
              <a:rPr lang="zh-CN" altLang="en-US" sz="3600" b="1" dirty="0"/>
              <a:t>这样</a:t>
            </a:r>
            <a:r>
              <a:rPr lang="zh-CN" altLang="en-US" sz="3600" b="1" dirty="0" smtClean="0"/>
              <a:t>说：我</a:t>
            </a:r>
            <a:r>
              <a:rPr lang="zh-CN" altLang="en-US" sz="3600" b="1" dirty="0"/>
              <a:t>们在天上的</a:t>
            </a:r>
            <a:r>
              <a:rPr lang="zh-CN" altLang="en-US" sz="3600" b="1" dirty="0" smtClean="0"/>
              <a:t>父，愿</a:t>
            </a:r>
            <a:r>
              <a:rPr lang="zh-CN" altLang="en-US" sz="3600" b="1" dirty="0"/>
              <a:t>人都尊你的名为圣。</a:t>
            </a:r>
            <a:endParaRPr lang="en-AU" sz="3600" dirty="0"/>
          </a:p>
          <a:p>
            <a:pPr>
              <a:spcAft>
                <a:spcPts val="1200"/>
              </a:spcAft>
            </a:pPr>
            <a:r>
              <a:rPr lang="en-AU" sz="3600" b="1" dirty="0"/>
              <a:t>6:10 </a:t>
            </a:r>
            <a:r>
              <a:rPr lang="zh-CN" altLang="en-US" sz="3600" b="1" dirty="0"/>
              <a:t>愿你的国降临。愿你的旨意行在地</a:t>
            </a:r>
            <a:r>
              <a:rPr lang="zh-CN" altLang="en-US" sz="3600" b="1" dirty="0" smtClean="0"/>
              <a:t>上，如</a:t>
            </a:r>
            <a:r>
              <a:rPr lang="zh-CN" altLang="en-US" sz="3600" b="1" dirty="0"/>
              <a:t>同行在天上。</a:t>
            </a:r>
            <a:endParaRPr lang="en-AU" sz="3600" dirty="0"/>
          </a:p>
          <a:p>
            <a:pPr>
              <a:spcAft>
                <a:spcPts val="1200"/>
              </a:spcAft>
            </a:pPr>
            <a:r>
              <a:rPr lang="en-AU" sz="3600" b="1" dirty="0"/>
              <a:t>6:11 </a:t>
            </a:r>
            <a:r>
              <a:rPr lang="zh-CN" altLang="en-US" sz="3600" b="1" dirty="0"/>
              <a:t>我们日用的饮</a:t>
            </a:r>
            <a:r>
              <a:rPr lang="zh-CN" altLang="en-US" sz="3600" b="1" dirty="0" smtClean="0"/>
              <a:t>食，今</a:t>
            </a:r>
            <a:r>
              <a:rPr lang="zh-CN" altLang="en-US" sz="3600" b="1" dirty="0"/>
              <a:t>日赐给我们。</a:t>
            </a:r>
            <a:endParaRPr lang="en-AU" sz="3600" dirty="0"/>
          </a:p>
          <a:p>
            <a:pPr>
              <a:spcAft>
                <a:spcPts val="1200"/>
              </a:spcAft>
            </a:pPr>
            <a:r>
              <a:rPr lang="en-AU" sz="3600" b="1" dirty="0"/>
              <a:t>6:12 </a:t>
            </a:r>
            <a:r>
              <a:rPr lang="zh-CN" altLang="en-US" sz="3600" b="1" dirty="0"/>
              <a:t>免我们的</a:t>
            </a:r>
            <a:r>
              <a:rPr lang="zh-CN" altLang="en-US" sz="3600" b="1" dirty="0" smtClean="0"/>
              <a:t>债，如</a:t>
            </a:r>
            <a:r>
              <a:rPr lang="zh-CN" altLang="en-US" sz="3600" b="1" dirty="0"/>
              <a:t>同我们免了人的债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1650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太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</a:t>
            </a:r>
            <a:r>
              <a:rPr lang="zh-CN" altLang="en-US" dirty="0" smtClean="0"/>
              <a:t>－</a:t>
            </a:r>
            <a:r>
              <a:rPr lang="en-US" altLang="zh-CN" dirty="0" smtClean="0"/>
              <a:t>15</a:t>
            </a:r>
            <a:r>
              <a:rPr lang="zh-CN" altLang="en-US" dirty="0" smtClean="0"/>
              <a:t>（</a:t>
            </a:r>
            <a:r>
              <a:rPr lang="en-US" altLang="zh-CN" dirty="0"/>
              <a:t>3</a:t>
            </a:r>
            <a:r>
              <a:rPr lang="zh-CN" altLang="en-US" dirty="0" smtClean="0"/>
              <a:t>）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98376" y="1628800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/>
              <a:t>6:13 </a:t>
            </a:r>
            <a:r>
              <a:rPr lang="zh-CN" altLang="en-US" sz="3600" b="1" dirty="0"/>
              <a:t>不叫我们遇见试</a:t>
            </a:r>
            <a:r>
              <a:rPr lang="zh-CN" altLang="en-US" sz="3600" b="1" dirty="0" smtClean="0"/>
              <a:t>探，救</a:t>
            </a:r>
            <a:r>
              <a:rPr lang="zh-CN" altLang="en-US" sz="3600" b="1" dirty="0"/>
              <a:t>我们脱离凶恶</a:t>
            </a:r>
            <a:r>
              <a:rPr lang="zh-CN" altLang="en-US" sz="3600" b="1" dirty="0" smtClean="0"/>
              <a:t>。因</a:t>
            </a:r>
            <a:r>
              <a:rPr lang="zh-CN" altLang="en-US" sz="3600" b="1" dirty="0"/>
              <a:t>为国度、权柄、荣耀、全是你的直到永</a:t>
            </a:r>
            <a:r>
              <a:rPr lang="zh-CN" altLang="en-US" sz="3600" b="1" dirty="0" smtClean="0"/>
              <a:t>远，阿</a:t>
            </a:r>
            <a:r>
              <a:rPr lang="zh-CN" altLang="en-US" sz="3600" b="1" dirty="0"/>
              <a:t>们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>〔</a:t>
            </a:r>
            <a:r>
              <a:rPr lang="zh-CN" altLang="en-US" sz="3600" b="1" dirty="0"/>
              <a:t>有古卷无因为至阿门等字</a:t>
            </a:r>
            <a:r>
              <a:rPr lang="en-US" altLang="zh-CN" sz="3600" b="1" dirty="0"/>
              <a:t>〕</a:t>
            </a:r>
            <a:endParaRPr lang="en-AU" sz="3600" dirty="0"/>
          </a:p>
          <a:p>
            <a:pPr>
              <a:spcAft>
                <a:spcPts val="1200"/>
              </a:spcAft>
            </a:pPr>
            <a:r>
              <a:rPr lang="en-AU" sz="3600" b="1" dirty="0" smtClean="0"/>
              <a:t>6:14 </a:t>
            </a:r>
            <a:r>
              <a:rPr lang="zh-CN" altLang="en-US" sz="3600" b="1" dirty="0"/>
              <a:t>你们饶恕人的过</a:t>
            </a:r>
            <a:r>
              <a:rPr lang="zh-CN" altLang="en-US" sz="3600" b="1" dirty="0" smtClean="0"/>
              <a:t>犯</a:t>
            </a:r>
            <a:r>
              <a:rPr lang="en-US" altLang="zh-CN" sz="3600" b="1" dirty="0" smtClean="0"/>
              <a:t>,</a:t>
            </a:r>
            <a:r>
              <a:rPr lang="zh-CN" altLang="en-US" sz="3600" b="1" dirty="0" smtClean="0"/>
              <a:t>你</a:t>
            </a:r>
            <a:r>
              <a:rPr lang="zh-CN" altLang="en-US" sz="3600" b="1" dirty="0"/>
              <a:t>们的天父也必饶恕你们的过犯。</a:t>
            </a:r>
            <a:endParaRPr lang="en-AU" sz="3600" dirty="0"/>
          </a:p>
          <a:p>
            <a:pPr>
              <a:spcAft>
                <a:spcPts val="1200"/>
              </a:spcAft>
            </a:pPr>
            <a:r>
              <a:rPr lang="en-AU" sz="3600" b="1" dirty="0"/>
              <a:t>6:15 </a:t>
            </a:r>
            <a:r>
              <a:rPr lang="zh-CN" altLang="en-US" sz="3600" b="1" dirty="0"/>
              <a:t>你们不饶恕人的过</a:t>
            </a:r>
            <a:r>
              <a:rPr lang="zh-CN" altLang="en-US" sz="3600" b="1" dirty="0" smtClean="0"/>
              <a:t>犯</a:t>
            </a:r>
            <a:r>
              <a:rPr lang="en-US" altLang="zh-CN" sz="3600" b="1" dirty="0" smtClean="0"/>
              <a:t>,</a:t>
            </a:r>
            <a:r>
              <a:rPr lang="zh-CN" altLang="en-US" sz="3600" b="1" dirty="0" smtClean="0"/>
              <a:t>你</a:t>
            </a:r>
            <a:r>
              <a:rPr lang="zh-CN" altLang="en-US" sz="3600" b="1" dirty="0"/>
              <a:t>们的天父也必不饶恕你们的过犯</a:t>
            </a:r>
            <a:r>
              <a:rPr lang="zh-CN" altLang="en-US" sz="3600" b="1" dirty="0" smtClean="0"/>
              <a:t>。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1332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46293"/>
            <a:ext cx="885698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3600" b="1" dirty="0" smtClean="0"/>
              <a:t>一、祷</a:t>
            </a:r>
            <a:r>
              <a:rPr lang="zh-CN" altLang="en-US" sz="3600" b="1" dirty="0"/>
              <a:t>告的本质（</a:t>
            </a:r>
            <a:r>
              <a:rPr lang="en-AU" sz="3600" b="1" dirty="0"/>
              <a:t>6</a:t>
            </a:r>
            <a:r>
              <a:rPr lang="zh-CN" altLang="en-US" sz="3600" b="1" dirty="0"/>
              <a:t>：</a:t>
            </a:r>
            <a:r>
              <a:rPr lang="en-AU" sz="3600" b="1" dirty="0"/>
              <a:t>5</a:t>
            </a:r>
            <a:r>
              <a:rPr lang="zh-CN" altLang="en-US" sz="3600" b="1" dirty="0"/>
              <a:t>－</a:t>
            </a:r>
            <a:r>
              <a:rPr lang="en-AU" sz="3600" b="1" dirty="0"/>
              <a:t>8</a:t>
            </a:r>
            <a:r>
              <a:rPr lang="zh-CN" altLang="en-US" sz="3600" b="1" dirty="0"/>
              <a:t>）</a:t>
            </a:r>
            <a:endParaRPr lang="en-AU" sz="3600" dirty="0"/>
          </a:p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    A.  </a:t>
            </a:r>
            <a:r>
              <a:rPr lang="zh-CN" altLang="en-US" sz="3600" b="1" dirty="0" smtClean="0"/>
              <a:t>祷</a:t>
            </a:r>
            <a:r>
              <a:rPr lang="zh-CN" altLang="en-US" sz="3600" b="1" dirty="0"/>
              <a:t>告是求神的喜悦，不求人的赏</a:t>
            </a:r>
            <a:r>
              <a:rPr lang="zh-CN" altLang="en-US" sz="3600" b="1" dirty="0" smtClean="0"/>
              <a:t>赐</a:t>
            </a:r>
            <a:endParaRPr lang="en-AU" sz="3600" dirty="0"/>
          </a:p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    B.  </a:t>
            </a:r>
            <a:r>
              <a:rPr lang="zh-CN" altLang="en-US" sz="3600" b="1" dirty="0" smtClean="0"/>
              <a:t>祷</a:t>
            </a:r>
            <a:r>
              <a:rPr lang="zh-CN" altLang="en-US" sz="3600" b="1" dirty="0"/>
              <a:t>告是完全信靠</a:t>
            </a:r>
            <a:r>
              <a:rPr lang="zh-CN" altLang="en-US" sz="3600" b="1" dirty="0" smtClean="0"/>
              <a:t>神</a:t>
            </a:r>
            <a:r>
              <a:rPr lang="en-US" altLang="zh-CN" sz="3600" b="1" dirty="0" smtClean="0"/>
              <a:t> </a:t>
            </a:r>
            <a:endParaRPr lang="en-AU" sz="36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sz="3600" b="1" dirty="0" smtClean="0"/>
              <a:t>二、祷告的内容（</a:t>
            </a:r>
            <a:r>
              <a:rPr lang="en-AU" sz="3600" b="1" dirty="0" smtClean="0"/>
              <a:t>6</a:t>
            </a:r>
            <a:r>
              <a:rPr lang="zh-CN" altLang="en-US" sz="3600" b="1" dirty="0" smtClean="0"/>
              <a:t>：</a:t>
            </a:r>
            <a:r>
              <a:rPr lang="en-AU" sz="3600" b="1" dirty="0" smtClean="0"/>
              <a:t>9</a:t>
            </a:r>
            <a:r>
              <a:rPr lang="zh-CN" altLang="en-US" sz="3600" b="1" dirty="0" smtClean="0"/>
              <a:t>－</a:t>
            </a:r>
            <a:r>
              <a:rPr lang="en-AU" sz="3600" b="1" dirty="0" smtClean="0"/>
              <a:t>15</a:t>
            </a:r>
            <a:r>
              <a:rPr lang="zh-CN" altLang="en-US" sz="3600" b="1" dirty="0" smtClean="0"/>
              <a:t>）</a:t>
            </a:r>
            <a:endParaRPr lang="en-AU" sz="3600" dirty="0" smtClean="0"/>
          </a:p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    C.  </a:t>
            </a:r>
            <a:r>
              <a:rPr lang="zh-CN" altLang="en-US" sz="3600" b="1" dirty="0" smtClean="0"/>
              <a:t>祈</a:t>
            </a:r>
            <a:r>
              <a:rPr lang="zh-CN" altLang="en-US" sz="3600" b="1" dirty="0"/>
              <a:t>求的三个愿</a:t>
            </a:r>
            <a:r>
              <a:rPr lang="zh-CN" altLang="en-US" sz="3600" b="1" dirty="0" smtClean="0"/>
              <a:t>望</a:t>
            </a:r>
            <a:r>
              <a:rPr lang="en-US" altLang="zh-CN" sz="3600" b="1" dirty="0" smtClean="0"/>
              <a:t> </a:t>
            </a:r>
            <a:endParaRPr lang="en-AU" sz="3600" dirty="0"/>
          </a:p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    D.  </a:t>
            </a:r>
            <a:r>
              <a:rPr lang="zh-CN" altLang="en-US" sz="3600" b="1" dirty="0" smtClean="0"/>
              <a:t>祈</a:t>
            </a:r>
            <a:r>
              <a:rPr lang="zh-CN" altLang="en-US" sz="3600" b="1" dirty="0"/>
              <a:t>求的三个日常内</a:t>
            </a:r>
            <a:r>
              <a:rPr lang="zh-CN" altLang="en-US" sz="3600" b="1" dirty="0" smtClean="0"/>
              <a:t>容</a:t>
            </a:r>
            <a:r>
              <a:rPr lang="en-US" altLang="zh-CN" sz="3600" b="1" dirty="0" smtClean="0"/>
              <a:t> </a:t>
            </a:r>
            <a:endParaRPr lang="en-AU" sz="3600" dirty="0"/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CN" altLang="en-US" sz="3600" b="1" dirty="0" smtClean="0"/>
              <a:t>三、天</a:t>
            </a:r>
            <a:r>
              <a:rPr lang="zh-CN" altLang="en-US" sz="3600" b="1" dirty="0"/>
              <a:t>国的祷告</a:t>
            </a:r>
            <a:endParaRPr lang="en-AU" sz="3600" dirty="0"/>
          </a:p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    E.   </a:t>
            </a:r>
            <a:r>
              <a:rPr lang="zh-CN" altLang="en-US" sz="3600" b="1" dirty="0" smtClean="0"/>
              <a:t>这</a:t>
            </a:r>
            <a:r>
              <a:rPr lang="zh-CN" altLang="en-US" sz="3600" b="1" dirty="0"/>
              <a:t>是与天国密切相关的祷告</a:t>
            </a:r>
            <a:endParaRPr lang="en-AU" sz="3600" dirty="0"/>
          </a:p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    F.   </a:t>
            </a:r>
            <a:r>
              <a:rPr lang="zh-CN" altLang="en-US" sz="3600" b="1" dirty="0" smtClean="0"/>
              <a:t>这</a:t>
            </a:r>
            <a:r>
              <a:rPr lang="zh-CN" altLang="en-US" sz="3600" b="1" dirty="0"/>
              <a:t>是充满信，望，爱的祷告</a:t>
            </a:r>
            <a:endParaRPr lang="en-AU" sz="3600" dirty="0"/>
          </a:p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    G.  </a:t>
            </a:r>
            <a:r>
              <a:rPr lang="zh-CN" altLang="en-US" sz="3600" b="1" dirty="0" smtClean="0"/>
              <a:t>这</a:t>
            </a:r>
            <a:r>
              <a:rPr lang="zh-CN" altLang="en-US" sz="3600" b="1" dirty="0"/>
              <a:t>是充满挑战，承担大使命的</a:t>
            </a:r>
            <a:r>
              <a:rPr lang="zh-CN" altLang="en-US" sz="3600" b="1" dirty="0" smtClean="0"/>
              <a:t>祷告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453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556792"/>
            <a:ext cx="811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A.  </a:t>
            </a:r>
            <a:r>
              <a:rPr lang="zh-CN" altLang="en-US" sz="3600" b="1" dirty="0" smtClean="0"/>
              <a:t>祷</a:t>
            </a:r>
            <a:r>
              <a:rPr lang="zh-CN" altLang="en-US" sz="3600" b="1" dirty="0"/>
              <a:t>告是求神的喜悦，不求人的赏</a:t>
            </a:r>
            <a:r>
              <a:rPr lang="zh-CN" altLang="en-US" sz="3600" b="1" dirty="0" smtClean="0"/>
              <a:t>赐</a:t>
            </a:r>
            <a:endParaRPr lang="en-AU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一、祷告的本质（</a:t>
            </a:r>
            <a:r>
              <a:rPr lang="en-AU" b="1" dirty="0" smtClean="0"/>
              <a:t>6</a:t>
            </a:r>
            <a:r>
              <a:rPr lang="zh-CN" altLang="en-US" b="1" dirty="0" smtClean="0"/>
              <a:t>：</a:t>
            </a:r>
            <a:r>
              <a:rPr lang="en-AU" b="1" dirty="0" smtClean="0"/>
              <a:t>5</a:t>
            </a:r>
            <a:r>
              <a:rPr lang="zh-CN" altLang="en-US" b="1" dirty="0" smtClean="0"/>
              <a:t>－</a:t>
            </a:r>
            <a:r>
              <a:rPr lang="en-AU" b="1" dirty="0" smtClean="0"/>
              <a:t>8</a:t>
            </a:r>
            <a:r>
              <a:rPr lang="zh-CN" altLang="en-US" b="1" dirty="0" smtClean="0"/>
              <a:t>）</a:t>
            </a:r>
            <a:r>
              <a:rPr lang="en-US" altLang="zh-CN" dirty="0" smtClean="0"/>
              <a:t>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708920"/>
            <a:ext cx="64521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600"/>
              </a:spcAft>
              <a:buAutoNum type="arabicPeriod"/>
            </a:pPr>
            <a:r>
              <a:rPr lang="zh-CN" altLang="en-US" sz="3600" b="1" dirty="0" smtClean="0"/>
              <a:t> 祷告不是求得人的赏赐</a:t>
            </a:r>
            <a:endParaRPr lang="en-US" altLang="zh-CN" sz="3600" dirty="0" smtClean="0"/>
          </a:p>
          <a:p>
            <a:pPr>
              <a:spcAft>
                <a:spcPts val="600"/>
              </a:spcAft>
            </a:pPr>
            <a:r>
              <a:rPr lang="en-US" altLang="zh-CN" sz="3600" dirty="0" smtClean="0"/>
              <a:t>	</a:t>
            </a:r>
            <a:r>
              <a:rPr lang="zh-CN" altLang="en-US" sz="3600" b="1" dirty="0" smtClean="0"/>
              <a:t>不是假冒为善，哗众取宠</a:t>
            </a:r>
            <a:endParaRPr lang="en-AU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59632" y="4365104"/>
            <a:ext cx="62775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600" b="1" dirty="0" smtClean="0"/>
              <a:t>2.    </a:t>
            </a:r>
            <a:r>
              <a:rPr lang="zh-CN" altLang="en-US" sz="3600" b="1" dirty="0" smtClean="0"/>
              <a:t>祷告是求神的喜悦</a:t>
            </a:r>
            <a:endParaRPr lang="en-US" altLang="zh-CN" sz="3600" dirty="0" smtClean="0"/>
          </a:p>
          <a:p>
            <a:pPr>
              <a:spcAft>
                <a:spcPts val="600"/>
              </a:spcAft>
            </a:pPr>
            <a:r>
              <a:rPr lang="en-US" sz="3600" dirty="0" smtClean="0"/>
              <a:t>	</a:t>
            </a:r>
            <a:r>
              <a:rPr lang="zh-CN" altLang="en-US" sz="3600" b="1" dirty="0" smtClean="0"/>
              <a:t>进内屋祷告</a:t>
            </a:r>
            <a:endParaRPr lang="en-A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501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593666"/>
            <a:ext cx="811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B.  </a:t>
            </a:r>
            <a:r>
              <a:rPr lang="zh-CN" altLang="en-US" sz="3600" b="1" dirty="0" smtClean="0"/>
              <a:t>祷</a:t>
            </a:r>
            <a:r>
              <a:rPr lang="zh-CN" altLang="en-US" sz="3600" b="1" dirty="0"/>
              <a:t>告是完全信靠</a:t>
            </a:r>
            <a:r>
              <a:rPr lang="zh-CN" altLang="en-US" sz="3600" b="1" dirty="0" smtClean="0"/>
              <a:t>神</a:t>
            </a:r>
            <a:r>
              <a:rPr lang="en-US" altLang="zh-CN" sz="3600" b="1" dirty="0" smtClean="0"/>
              <a:t> </a:t>
            </a:r>
            <a:endParaRPr lang="en-AU" sz="36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一、祷告的本质（</a:t>
            </a:r>
            <a:r>
              <a:rPr lang="en-AU" b="1" dirty="0" smtClean="0"/>
              <a:t>6</a:t>
            </a:r>
            <a:r>
              <a:rPr lang="zh-CN" altLang="en-US" b="1" dirty="0" smtClean="0"/>
              <a:t>：</a:t>
            </a:r>
            <a:r>
              <a:rPr lang="en-AU" b="1" dirty="0" smtClean="0"/>
              <a:t>5</a:t>
            </a:r>
            <a:r>
              <a:rPr lang="zh-CN" altLang="en-US" b="1" dirty="0" smtClean="0"/>
              <a:t>－</a:t>
            </a:r>
            <a:r>
              <a:rPr lang="en-AU" b="1" dirty="0" smtClean="0"/>
              <a:t>8</a:t>
            </a:r>
            <a:r>
              <a:rPr lang="zh-CN" altLang="en-US" b="1" dirty="0" smtClean="0"/>
              <a:t>）</a:t>
            </a:r>
            <a:r>
              <a:rPr lang="en-US" altLang="zh-CN" dirty="0" smtClean="0"/>
              <a:t>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49289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1.  </a:t>
            </a:r>
            <a:r>
              <a:rPr lang="zh-CN" altLang="en-US" sz="3600" b="1" dirty="0" smtClean="0"/>
              <a:t>不要像外邦人那样祷告</a:t>
            </a:r>
            <a:r>
              <a:rPr lang="en-US" altLang="zh-CN" sz="3600" b="1" dirty="0" smtClean="0"/>
              <a:t> </a:t>
            </a:r>
            <a:endParaRPr lang="en-A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75656" y="3501008"/>
            <a:ext cx="633670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3600" b="1" dirty="0" smtClean="0">
                <a:latin typeface="+mj-ea"/>
                <a:ea typeface="+mj-ea"/>
              </a:rPr>
              <a:t>外邦人祷告的特点：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 lvl="0">
              <a:spcAft>
                <a:spcPts val="600"/>
              </a:spcAft>
            </a:pPr>
            <a:r>
              <a:rPr lang="en-US" altLang="zh-CN" sz="3600" b="1" dirty="0" smtClean="0">
                <a:latin typeface="+mj-ea"/>
                <a:ea typeface="+mj-ea"/>
              </a:rPr>
              <a:t>   </a:t>
            </a:r>
            <a:r>
              <a:rPr lang="zh-CN" altLang="en-US" sz="3600" b="1" dirty="0" smtClean="0">
                <a:latin typeface="+mj-ea"/>
                <a:ea typeface="+mj-ea"/>
              </a:rPr>
              <a:t>－ </a:t>
            </a:r>
            <a:r>
              <a:rPr lang="zh-CN" altLang="en-US" sz="3600" b="1" dirty="0" smtClean="0">
                <a:latin typeface="+mn-ea"/>
              </a:rPr>
              <a:t>祷告对象愈多愈好</a:t>
            </a:r>
            <a:endParaRPr lang="en-US" altLang="zh-TW" sz="3600" b="1" dirty="0" smtClean="0">
              <a:latin typeface="+mn-ea"/>
            </a:endParaRPr>
          </a:p>
          <a:p>
            <a:pPr lvl="0">
              <a:spcAft>
                <a:spcPts val="600"/>
              </a:spcAft>
            </a:pPr>
            <a:r>
              <a:rPr lang="zh-CN" altLang="en-US" sz="3600" b="1" dirty="0" smtClean="0">
                <a:latin typeface="+mn-ea"/>
              </a:rPr>
              <a:t>   － 用一些固定的词语祷告</a:t>
            </a:r>
            <a:endParaRPr lang="en-US" altLang="zh-CN" sz="3600" b="1" dirty="0" smtClean="0">
              <a:latin typeface="+mn-ea"/>
            </a:endParaRPr>
          </a:p>
          <a:p>
            <a:pPr lvl="0">
              <a:spcAft>
                <a:spcPts val="600"/>
              </a:spcAft>
            </a:pPr>
            <a:r>
              <a:rPr lang="zh-CN" altLang="en-US" sz="3600" b="1" dirty="0" smtClean="0">
                <a:latin typeface="+mn-ea"/>
              </a:rPr>
              <a:t>   － 用许多重复的话</a:t>
            </a:r>
            <a:r>
              <a:rPr lang="en-US" altLang="zh-CN" sz="3600" b="1" dirty="0" smtClean="0">
                <a:latin typeface="+mj-ea"/>
                <a:ea typeface="+mj-ea"/>
              </a:rPr>
              <a:t> </a:t>
            </a:r>
            <a:endParaRPr lang="en-AU" sz="36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354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593666"/>
            <a:ext cx="811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 smtClean="0"/>
              <a:t>B.  </a:t>
            </a:r>
            <a:r>
              <a:rPr lang="zh-CN" altLang="en-US" sz="3600" b="1" dirty="0" smtClean="0"/>
              <a:t>祷</a:t>
            </a:r>
            <a:r>
              <a:rPr lang="zh-CN" altLang="en-US" sz="3600" b="1" dirty="0"/>
              <a:t>告是完全信靠</a:t>
            </a:r>
            <a:r>
              <a:rPr lang="zh-CN" altLang="en-US" sz="3600" b="1" dirty="0" smtClean="0"/>
              <a:t>神</a:t>
            </a:r>
            <a:r>
              <a:rPr lang="en-US" altLang="zh-CN" sz="3600" b="1" dirty="0" smtClean="0"/>
              <a:t> </a:t>
            </a:r>
            <a:endParaRPr lang="en-AU" sz="36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一、祷告的本质（</a:t>
            </a:r>
            <a:r>
              <a:rPr lang="en-AU" b="1" dirty="0" smtClean="0"/>
              <a:t>6</a:t>
            </a:r>
            <a:r>
              <a:rPr lang="zh-CN" altLang="en-US" b="1" dirty="0" smtClean="0"/>
              <a:t>：</a:t>
            </a:r>
            <a:r>
              <a:rPr lang="en-AU" b="1" dirty="0" smtClean="0"/>
              <a:t>5</a:t>
            </a:r>
            <a:r>
              <a:rPr lang="zh-CN" altLang="en-US" b="1" dirty="0" smtClean="0"/>
              <a:t>－</a:t>
            </a:r>
            <a:r>
              <a:rPr lang="en-AU" b="1" dirty="0" smtClean="0"/>
              <a:t>8</a:t>
            </a:r>
            <a:r>
              <a:rPr lang="zh-CN" altLang="en-US" b="1" dirty="0" smtClean="0"/>
              <a:t>）</a:t>
            </a:r>
            <a:r>
              <a:rPr lang="en-US" altLang="zh-CN" dirty="0" smtClean="0"/>
              <a:t>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63691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3600" b="1" dirty="0"/>
              <a:t>2</a:t>
            </a:r>
            <a:r>
              <a:rPr lang="en-US" altLang="zh-CN" sz="3600" b="1" dirty="0" smtClean="0"/>
              <a:t>.  </a:t>
            </a:r>
            <a:r>
              <a:rPr lang="zh-CN" altLang="en-US" sz="3600" b="1" dirty="0" smtClean="0"/>
              <a:t>充满信心的祷告</a:t>
            </a:r>
            <a:r>
              <a:rPr lang="en-US" altLang="zh-CN" sz="3600" b="1" dirty="0" smtClean="0"/>
              <a:t> </a:t>
            </a:r>
            <a:endParaRPr lang="en-A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75656" y="3717032"/>
            <a:ext cx="63367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3600" b="1" dirty="0" smtClean="0">
                <a:latin typeface="+mj-ea"/>
                <a:ea typeface="+mj-ea"/>
              </a:rPr>
              <a:t>－ 祷告的对象只有父神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 lvl="0">
              <a:spcAft>
                <a:spcPts val="600"/>
              </a:spcAft>
            </a:pPr>
            <a:r>
              <a:rPr lang="zh-CN" altLang="en-US" sz="3600" b="1" dirty="0" smtClean="0">
                <a:latin typeface="+mj-ea"/>
                <a:ea typeface="+mj-ea"/>
              </a:rPr>
              <a:t>－ 祂知道我们的一切所需</a:t>
            </a:r>
            <a:endParaRPr lang="en-US" altLang="zh-CN" sz="3600" b="1" dirty="0" smtClean="0">
              <a:latin typeface="+mj-ea"/>
              <a:ea typeface="+mj-ea"/>
            </a:endParaRPr>
          </a:p>
          <a:p>
            <a:pPr lvl="0">
              <a:spcAft>
                <a:spcPts val="600"/>
              </a:spcAft>
            </a:pPr>
            <a:r>
              <a:rPr lang="zh-CN" altLang="en-US" sz="3600" b="1" dirty="0" smtClean="0">
                <a:latin typeface="+mj-ea"/>
                <a:ea typeface="+mj-ea"/>
              </a:rPr>
              <a:t>－ 祈求简洁明了</a:t>
            </a:r>
            <a:r>
              <a:rPr lang="en-US" altLang="zh-CN" sz="3600" b="1" dirty="0" smtClean="0">
                <a:latin typeface="+mj-ea"/>
                <a:ea typeface="+mj-ea"/>
              </a:rPr>
              <a:t> </a:t>
            </a:r>
            <a:endParaRPr lang="en-AU" sz="36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36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Yu Mincho Demibold"/>
        <a:ea typeface="Yu Mincho Demibold"/>
        <a:cs typeface=""/>
      </a:majorFont>
      <a:minorFont>
        <a:latin typeface="Yu Mincho Demibold"/>
        <a:ea typeface="Yu Mincho D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4D89~1</Template>
  <TotalTime>10283</TotalTime>
  <Words>1700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1_Default Design</vt:lpstr>
      <vt:lpstr>耶稣教我们祷告</vt:lpstr>
      <vt:lpstr>PowerPoint Presentation</vt:lpstr>
      <vt:lpstr>太6：5－15（1）</vt:lpstr>
      <vt:lpstr>太6：5－15（2）</vt:lpstr>
      <vt:lpstr>太6：5－15（3）</vt:lpstr>
      <vt:lpstr>PowerPoint Presentation</vt:lpstr>
      <vt:lpstr>一、祷告的本质（6：5－8） </vt:lpstr>
      <vt:lpstr>一、祷告的本质（6：5－8） </vt:lpstr>
      <vt:lpstr>一、祷告的本质（6：5－8） </vt:lpstr>
      <vt:lpstr>二、祷告的内容（6：9－15）</vt:lpstr>
      <vt:lpstr>二、祷告的内容（6：9－15）</vt:lpstr>
      <vt:lpstr>二、祷告的内容（6：9－15）</vt:lpstr>
      <vt:lpstr>二、祷告的内容（6：9－15）</vt:lpstr>
      <vt:lpstr>二、祷告的内容（6：9－15）</vt:lpstr>
      <vt:lpstr>二、祷告的内容（6：9－15）</vt:lpstr>
      <vt:lpstr>三、天国的祷告</vt:lpstr>
      <vt:lpstr>三、天国的祷告</vt:lpstr>
      <vt:lpstr>三、天国的祷告</vt:lpstr>
      <vt:lpstr>三、天国的祷告</vt:lpstr>
      <vt:lpstr>结论和应用</vt:lpstr>
    </vt:vector>
  </TitlesOfParts>
  <Company>Unicell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【主活著】</dc:title>
  <dc:creator>Jace</dc:creator>
  <cp:lastModifiedBy>User</cp:lastModifiedBy>
  <cp:revision>728</cp:revision>
  <dcterms:created xsi:type="dcterms:W3CDTF">2006-04-15T12:59:40Z</dcterms:created>
  <dcterms:modified xsi:type="dcterms:W3CDTF">2015-09-28T07:14:26Z</dcterms:modified>
</cp:coreProperties>
</file>