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9" r:id="rId1"/>
  </p:sldMasterIdLst>
  <p:notesMasterIdLst>
    <p:notesMasterId r:id="rId13"/>
  </p:notesMasterIdLst>
  <p:handoutMasterIdLst>
    <p:handoutMasterId r:id="rId14"/>
  </p:handoutMasterIdLst>
  <p:sldIdLst>
    <p:sldId id="2320" r:id="rId2"/>
    <p:sldId id="2321" r:id="rId3"/>
    <p:sldId id="2322" r:id="rId4"/>
    <p:sldId id="2323" r:id="rId5"/>
    <p:sldId id="2324" r:id="rId6"/>
    <p:sldId id="2325" r:id="rId7"/>
    <p:sldId id="2326" r:id="rId8"/>
    <p:sldId id="2327" r:id="rId9"/>
    <p:sldId id="2328" r:id="rId10"/>
    <p:sldId id="2329" r:id="rId11"/>
    <p:sldId id="2330" r:id="rId1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000" b="1" kern="1200">
        <a:solidFill>
          <a:srgbClr val="3333FF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b="1" kern="1200">
        <a:solidFill>
          <a:srgbClr val="3333FF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b="1" kern="1200">
        <a:solidFill>
          <a:srgbClr val="3333FF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b="1" kern="1200">
        <a:solidFill>
          <a:srgbClr val="3333FF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b="1" kern="1200">
        <a:solidFill>
          <a:srgbClr val="3333FF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4000" b="1" kern="1200">
        <a:solidFill>
          <a:srgbClr val="3333FF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4000" b="1" kern="1200">
        <a:solidFill>
          <a:srgbClr val="3333FF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4000" b="1" kern="1200">
        <a:solidFill>
          <a:srgbClr val="3333FF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4000" b="1" kern="1200">
        <a:solidFill>
          <a:srgbClr val="3333FF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F0E6"/>
    <a:srgbClr val="336699"/>
    <a:srgbClr val="3366FF"/>
    <a:srgbClr val="FFFF00"/>
    <a:srgbClr val="000000"/>
    <a:srgbClr val="6600CC"/>
    <a:srgbClr val="FF3300"/>
    <a:srgbClr val="FFFF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02" autoAdjust="0"/>
    <p:restoredTop sz="94106" autoAdjust="0"/>
  </p:normalViewPr>
  <p:slideViewPr>
    <p:cSldViewPr>
      <p:cViewPr varScale="1">
        <p:scale>
          <a:sx n="120" d="100"/>
          <a:sy n="120" d="100"/>
        </p:scale>
        <p:origin x="-85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41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5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5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3E497-3D49-4B5F-A464-73117D8DE22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76647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3730DC5-FB2A-4101-9A9D-2713F53F877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57805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  <a:p>
            <a:pPr eaLnBrk="1" hangingPunct="1">
              <a:spcBef>
                <a:spcPct val="0"/>
              </a:spcBef>
            </a:pPr>
            <a:endParaRPr lang="en-SG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6EE0AF-8C16-42CF-B9E6-22215FCFDEAB}" type="slidenum">
              <a:rPr lang="en-SG" altLang="en-US"/>
              <a:pPr/>
              <a:t>1</a:t>
            </a:fld>
            <a:endParaRPr lang="en-SG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怀恩堂-主日崇拜2008年3月9日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725B4D-6665-40DD-8C66-8517710E7EF1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12453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怀恩堂</a:t>
            </a:r>
            <a:r>
              <a:rPr lang="en-US" altLang="zh-CN" smtClean="0"/>
              <a:t>-</a:t>
            </a:r>
            <a:r>
              <a:rPr lang="en-US" smtClean="0"/>
              <a:t>主日崇拜</a:t>
            </a:r>
            <a:r>
              <a:rPr lang="en-US" altLang="zh-CN" smtClean="0"/>
              <a:t>2008</a:t>
            </a:r>
            <a:r>
              <a:rPr lang="en-US" smtClean="0"/>
              <a:t>年</a:t>
            </a:r>
            <a:r>
              <a:rPr lang="en-US" altLang="zh-CN" smtClean="0"/>
              <a:t>3</a:t>
            </a:r>
            <a:r>
              <a:rPr lang="en-US" smtClean="0"/>
              <a:t>月</a:t>
            </a:r>
            <a:r>
              <a:rPr lang="en-US" altLang="zh-CN" smtClean="0"/>
              <a:t>9</a:t>
            </a:r>
            <a:r>
              <a:rPr lang="en-US" smtClean="0"/>
              <a:t>日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ECD79-BF4D-4937-8D31-60B70D065811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669271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怀恩堂</a:t>
            </a:r>
            <a:r>
              <a:rPr lang="en-US" altLang="zh-CN" smtClean="0"/>
              <a:t>-</a:t>
            </a:r>
            <a:r>
              <a:rPr lang="en-US" smtClean="0"/>
              <a:t>主日崇拜</a:t>
            </a:r>
            <a:r>
              <a:rPr lang="en-US" altLang="zh-CN" smtClean="0"/>
              <a:t>2008</a:t>
            </a:r>
            <a:r>
              <a:rPr lang="en-US" smtClean="0"/>
              <a:t>年</a:t>
            </a:r>
            <a:r>
              <a:rPr lang="en-US" altLang="zh-CN" smtClean="0"/>
              <a:t>3</a:t>
            </a:r>
            <a:r>
              <a:rPr lang="en-US" smtClean="0"/>
              <a:t>月</a:t>
            </a:r>
            <a:r>
              <a:rPr lang="en-US" altLang="zh-CN" smtClean="0"/>
              <a:t>9</a:t>
            </a:r>
            <a:r>
              <a:rPr lang="en-US" smtClean="0"/>
              <a:t>日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ECD79-BF4D-4937-8D31-60B70D065811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330296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怀恩堂</a:t>
            </a:r>
            <a:r>
              <a:rPr lang="en-US" altLang="zh-CN" smtClean="0"/>
              <a:t>-</a:t>
            </a:r>
            <a:r>
              <a:rPr lang="en-US" smtClean="0"/>
              <a:t>主日崇拜</a:t>
            </a:r>
            <a:r>
              <a:rPr lang="en-US" altLang="zh-CN" smtClean="0"/>
              <a:t>2008</a:t>
            </a:r>
            <a:r>
              <a:rPr lang="en-US" smtClean="0"/>
              <a:t>年</a:t>
            </a:r>
            <a:r>
              <a:rPr lang="en-US" altLang="zh-CN" smtClean="0"/>
              <a:t>3</a:t>
            </a:r>
            <a:r>
              <a:rPr lang="en-US" smtClean="0"/>
              <a:t>月</a:t>
            </a:r>
            <a:r>
              <a:rPr lang="en-US" altLang="zh-CN" smtClean="0"/>
              <a:t>9</a:t>
            </a:r>
            <a:r>
              <a:rPr lang="en-US" smtClean="0"/>
              <a:t>日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ECD79-BF4D-4937-8D31-60B70D065811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4044045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怀恩堂</a:t>
            </a:r>
            <a:r>
              <a:rPr lang="en-US" altLang="zh-CN" smtClean="0"/>
              <a:t>-</a:t>
            </a:r>
            <a:r>
              <a:rPr lang="en-US" smtClean="0"/>
              <a:t>主日崇拜</a:t>
            </a:r>
            <a:r>
              <a:rPr lang="en-US" altLang="zh-CN" smtClean="0"/>
              <a:t>2008</a:t>
            </a:r>
            <a:r>
              <a:rPr lang="en-US" smtClean="0"/>
              <a:t>年</a:t>
            </a:r>
            <a:r>
              <a:rPr lang="en-US" altLang="zh-CN" smtClean="0"/>
              <a:t>3</a:t>
            </a:r>
            <a:r>
              <a:rPr lang="en-US" smtClean="0"/>
              <a:t>月</a:t>
            </a:r>
            <a:r>
              <a:rPr lang="en-US" altLang="zh-CN" smtClean="0"/>
              <a:t>9</a:t>
            </a:r>
            <a:r>
              <a:rPr lang="en-US" smtClean="0"/>
              <a:t>日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ECD79-BF4D-4937-8D31-60B70D065811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7739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怀恩堂</a:t>
            </a:r>
            <a:r>
              <a:rPr lang="en-US" altLang="zh-CN" smtClean="0"/>
              <a:t>-</a:t>
            </a:r>
            <a:r>
              <a:rPr lang="en-US" smtClean="0"/>
              <a:t>主日崇拜</a:t>
            </a:r>
            <a:r>
              <a:rPr lang="en-US" altLang="zh-CN" smtClean="0"/>
              <a:t>2008</a:t>
            </a:r>
            <a:r>
              <a:rPr lang="en-US" smtClean="0"/>
              <a:t>年</a:t>
            </a:r>
            <a:r>
              <a:rPr lang="en-US" altLang="zh-CN" smtClean="0"/>
              <a:t>3</a:t>
            </a:r>
            <a:r>
              <a:rPr lang="en-US" smtClean="0"/>
              <a:t>月</a:t>
            </a:r>
            <a:r>
              <a:rPr lang="en-US" altLang="zh-CN" smtClean="0"/>
              <a:t>9</a:t>
            </a:r>
            <a:r>
              <a:rPr lang="en-US" smtClean="0"/>
              <a:t>日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ECD79-BF4D-4937-8D31-60B70D065811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6060366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怀恩堂-主日崇拜2008年3月9日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F899F1-E671-44C5-8E49-A9E91C179FA6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15924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怀恩堂-主日崇拜2008年3月9日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C0A7A2-4807-49FA-8943-0FC78D507200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2060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怀恩堂-主日崇拜2008年3月9日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9DD67B-0C68-4E7E-8E83-0782D8E1B869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86462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怀恩堂-主日崇拜2008年3月9日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8FAC4-6A5B-4FD4-A663-F366296C2DF8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71097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怀恩堂-主日崇拜2008年3月9日</a:t>
            </a: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4EE02-6775-4937-89F2-A69516CE151B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3993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怀恩堂-主日崇拜2008年3月9日</a:t>
            </a: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1B194-42AB-4D9F-AE53-86A883B444C5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73754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怀恩堂-主日崇拜2008年3月9日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7E5CA2-69BB-4016-BEF5-FEFC09F5DABF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18505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怀恩堂-主日崇拜2008年3月9日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C49625-A37B-44D7-851F-1280CEFBEB09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32414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怀恩堂-主日崇拜2008年3月9日</a:t>
            </a: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36805E-5304-4785-ACB4-BC1352AF2A39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9359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怀恩堂-主日崇拜2008年3月9日</a:t>
            </a: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F9EA8-5259-4F3C-954C-5E5118FBDFB0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82354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怀恩堂</a:t>
            </a:r>
            <a:r>
              <a:rPr lang="en-US" altLang="zh-CN" smtClean="0"/>
              <a:t>-</a:t>
            </a:r>
            <a:r>
              <a:rPr lang="en-US" smtClean="0"/>
              <a:t>主日崇拜</a:t>
            </a:r>
            <a:r>
              <a:rPr lang="en-US" altLang="zh-CN" smtClean="0"/>
              <a:t>2008</a:t>
            </a:r>
            <a:r>
              <a:rPr lang="en-US" smtClean="0"/>
              <a:t>年</a:t>
            </a:r>
            <a:r>
              <a:rPr lang="en-US" altLang="zh-CN" smtClean="0"/>
              <a:t>3</a:t>
            </a:r>
            <a:r>
              <a:rPr lang="en-US" smtClean="0"/>
              <a:t>月</a:t>
            </a:r>
            <a:r>
              <a:rPr lang="en-US" altLang="zh-CN" smtClean="0"/>
              <a:t>9</a:t>
            </a:r>
            <a:r>
              <a:rPr lang="en-US" smtClean="0"/>
              <a:t>日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06EECD79-BF4D-4937-8D31-60B70D065811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04450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0" r:id="rId1"/>
    <p:sldLayoutId id="2147484161" r:id="rId2"/>
    <p:sldLayoutId id="2147484162" r:id="rId3"/>
    <p:sldLayoutId id="2147484163" r:id="rId4"/>
    <p:sldLayoutId id="2147484164" r:id="rId5"/>
    <p:sldLayoutId id="2147484165" r:id="rId6"/>
    <p:sldLayoutId id="2147484166" r:id="rId7"/>
    <p:sldLayoutId id="2147484167" r:id="rId8"/>
    <p:sldLayoutId id="2147484168" r:id="rId9"/>
    <p:sldLayoutId id="2147484169" r:id="rId10"/>
    <p:sldLayoutId id="2147484170" r:id="rId11"/>
    <p:sldLayoutId id="2147484171" r:id="rId12"/>
    <p:sldLayoutId id="2147484172" r:id="rId13"/>
    <p:sldLayoutId id="2147484173" r:id="rId14"/>
    <p:sldLayoutId id="2147484174" r:id="rId15"/>
    <p:sldLayoutId id="214748417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4213" y="1196975"/>
            <a:ext cx="8064500" cy="2087563"/>
          </a:xfrm>
        </p:spPr>
        <p:txBody>
          <a:bodyPr/>
          <a:lstStyle/>
          <a:p>
            <a:pPr eaLnBrk="1" hangingPunct="1"/>
            <a:r>
              <a:rPr lang="zh-CN" altLang="en-US" sz="5400" b="1" dirty="0" smtClean="0"/>
              <a:t>主所设立的圣餐</a:t>
            </a:r>
            <a:endParaRPr lang="en-SG" altLang="en-US" sz="5400" b="1" dirty="0" smtClean="0"/>
          </a:p>
        </p:txBody>
      </p:sp>
      <p:sp>
        <p:nvSpPr>
          <p:cNvPr id="4099" name="Title 1"/>
          <p:cNvSpPr txBox="1">
            <a:spLocks/>
          </p:cNvSpPr>
          <p:nvPr/>
        </p:nvSpPr>
        <p:spPr bwMode="auto">
          <a:xfrm>
            <a:off x="26988" y="3933825"/>
            <a:ext cx="9082087" cy="15113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4400" b="1"/>
              <a:t>哥林多前书</a:t>
            </a:r>
            <a:r>
              <a:rPr lang="en-US" altLang="en-US" sz="4400" b="1"/>
              <a:t>11:23</a:t>
            </a:r>
            <a:r>
              <a:rPr lang="en-AU" altLang="en-US" sz="4400" b="1"/>
              <a:t>-29 </a:t>
            </a:r>
            <a:endParaRPr lang="en-US" altLang="en-US" sz="4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Font typeface="Arial" charset="0"/>
              <a:buNone/>
            </a:pPr>
            <a:r>
              <a:rPr lang="en-US" altLang="en-US" sz="4000" b="1" baseline="30000" dirty="0" smtClean="0"/>
              <a:t>27</a:t>
            </a:r>
            <a:r>
              <a:rPr lang="en-US" altLang="en-US" sz="4000" b="1" dirty="0" smtClean="0"/>
              <a:t> </a:t>
            </a:r>
            <a:r>
              <a:rPr lang="zh-CN" altLang="en-US" sz="4000" b="1" dirty="0" smtClean="0"/>
              <a:t>所以无论何人，不按理吃主的饼，喝主的杯，就是干犯主的身、主的血了。</a:t>
            </a:r>
            <a:r>
              <a:rPr lang="en-US" altLang="en-US" sz="4000" b="1" baseline="30000" dirty="0" smtClean="0"/>
              <a:t>28</a:t>
            </a:r>
            <a:r>
              <a:rPr lang="zh-CN" altLang="en-US" sz="4000" b="1" dirty="0" smtClean="0"/>
              <a:t>人应当自己审察，然后吃这饼、喝这杯。</a:t>
            </a:r>
            <a:r>
              <a:rPr lang="en-US" altLang="en-US" sz="4000" b="1" baseline="30000" dirty="0" smtClean="0"/>
              <a:t>29</a:t>
            </a:r>
            <a:r>
              <a:rPr lang="zh-CN" altLang="en-US" sz="4000" b="1" dirty="0" smtClean="0"/>
              <a:t>因为人吃喝，若不分辨是主的身体，就是吃喝自己的罪了。 </a:t>
            </a:r>
            <a:endParaRPr lang="en-US" altLang="en-US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5613" y="0"/>
            <a:ext cx="8229600" cy="692150"/>
          </a:xfrm>
        </p:spPr>
        <p:txBody>
          <a:bodyPr/>
          <a:lstStyle/>
          <a:p>
            <a:pPr algn="l"/>
            <a:r>
              <a:rPr lang="zh-CN" altLang="en-US" smtClean="0"/>
              <a:t>使徒信经</a:t>
            </a:r>
            <a:endParaRPr lang="en-US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50825" y="692150"/>
            <a:ext cx="8893175" cy="6165850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zh-CN" altLang="en-US" sz="3200" b="1" dirty="0" smtClean="0"/>
              <a:t>我信上帝，全能的父，创造天地的主。</a:t>
            </a:r>
            <a:endParaRPr lang="en-US" sz="3200" b="1" dirty="0" smtClean="0"/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zh-CN" altLang="en-US" sz="3200" b="1" dirty="0" smtClean="0"/>
              <a:t>我信我主耶稣基督，上帝的独生子；因圣灵</a:t>
            </a:r>
            <a:endParaRPr lang="en-US" altLang="zh-CN" sz="3200" b="1" dirty="0" smtClean="0"/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zh-CN" altLang="en-US" sz="3200" b="1" dirty="0" smtClean="0"/>
              <a:t>感孕，由童贞女玛利亚所生；在本丢彼拉多手下受难，被钉于十字架，受死，埋葬；降在阴间；第三天从死里复活；升天，坐在全能父上帝的右边；将来必从那里降临，审判活人，死人。</a:t>
            </a:r>
            <a:endParaRPr lang="en-US" sz="3200" b="1" dirty="0" smtClean="0"/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zh-CN" altLang="en-US" sz="3200" b="1" dirty="0" smtClean="0"/>
              <a:t>我信圣灵；</a:t>
            </a:r>
            <a:endParaRPr lang="en-US" sz="3200" b="1" dirty="0" smtClean="0"/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zh-CN" altLang="en-US" sz="3200" b="1" dirty="0" smtClean="0"/>
              <a:t>我信圣而公之教会；</a:t>
            </a:r>
            <a:endParaRPr lang="en-US" sz="3200" b="1" dirty="0" smtClean="0"/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zh-CN" altLang="en-US" sz="3200" b="1" dirty="0" smtClean="0"/>
              <a:t>我信圣徒相通；</a:t>
            </a:r>
            <a:endParaRPr lang="en-US" sz="3200" b="1" dirty="0" smtClean="0"/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zh-CN" altLang="en-US" sz="3200" b="1" dirty="0" smtClean="0"/>
              <a:t>我信罪得赦免；</a:t>
            </a:r>
            <a:endParaRPr lang="en-US" sz="3200" b="1" dirty="0" smtClean="0"/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zh-CN" altLang="en-US" sz="3200" b="1" dirty="0" smtClean="0"/>
              <a:t>我信身体复活；</a:t>
            </a:r>
            <a:endParaRPr lang="en-US" sz="3200" b="1" dirty="0" smtClean="0"/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zh-CN" altLang="en-US" sz="3200" b="1" dirty="0" smtClean="0"/>
              <a:t>我信永生。阿们！</a:t>
            </a:r>
            <a:endParaRPr lang="en-US" sz="32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20688" y="0"/>
            <a:ext cx="8229600" cy="647700"/>
          </a:xfrm>
        </p:spPr>
        <p:txBody>
          <a:bodyPr/>
          <a:lstStyle/>
          <a:p>
            <a:r>
              <a:rPr lang="zh-CN" altLang="en-US" b="1" smtClean="0"/>
              <a:t>哥林多加前书</a:t>
            </a:r>
            <a:r>
              <a:rPr lang="en-US" altLang="en-US" b="1" smtClean="0"/>
              <a:t>11:23</a:t>
            </a:r>
            <a:r>
              <a:rPr lang="en-AU" altLang="en-US" b="1" smtClean="0"/>
              <a:t>-29 </a:t>
            </a:r>
            <a:endParaRPr lang="en-US" altLang="en-US" b="1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23850" y="647700"/>
            <a:ext cx="8589963" cy="62103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4000" baseline="30000" smtClean="0"/>
              <a:t>23  </a:t>
            </a:r>
            <a:r>
              <a:rPr lang="zh-CN" altLang="en-US" sz="4000" smtClean="0"/>
              <a:t>我当日传给你们的，原是从主领受的，就是主耶稣被卖的那一夜，拿起饼来，</a:t>
            </a:r>
            <a:r>
              <a:rPr lang="en-US" altLang="en-US" sz="4000" baseline="30000" smtClean="0"/>
              <a:t>24</a:t>
            </a:r>
            <a:r>
              <a:rPr lang="zh-CN" altLang="en-US" sz="4000" smtClean="0"/>
              <a:t>祝谢了，就掰开，说：“这是我的身体，为你们舍的，你们应当如此行，为的是纪念我。 ” </a:t>
            </a:r>
            <a:r>
              <a:rPr lang="en-US" altLang="en-US" sz="4000" baseline="30000" smtClean="0"/>
              <a:t>25</a:t>
            </a:r>
            <a:r>
              <a:rPr lang="en-US" altLang="en-US" sz="4000" smtClean="0"/>
              <a:t> </a:t>
            </a:r>
            <a:r>
              <a:rPr lang="zh-CN" altLang="en-US" sz="4000" smtClean="0"/>
              <a:t>饭后，也照样拿起杯来，说：“这杯是用我的血所立的新约，你们每逢喝的时候，要如此行，为的是记念我。” </a:t>
            </a:r>
            <a:r>
              <a:rPr lang="en-US" altLang="en-US" sz="4000" baseline="30000" smtClean="0"/>
              <a:t>26</a:t>
            </a:r>
            <a:r>
              <a:rPr lang="zh-CN" altLang="en-US" sz="4000" smtClean="0"/>
              <a:t>你们每逢吃这饼，喝这杯，是表明主的死，直等到他来。</a:t>
            </a:r>
            <a:endParaRPr lang="en-US" alt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Font typeface="Arial" charset="0"/>
              <a:buNone/>
            </a:pPr>
            <a:r>
              <a:rPr lang="en-US" altLang="en-US" sz="4000" baseline="30000" smtClean="0"/>
              <a:t>27</a:t>
            </a:r>
            <a:r>
              <a:rPr lang="en-US" altLang="en-US" sz="4000" smtClean="0"/>
              <a:t> </a:t>
            </a:r>
            <a:r>
              <a:rPr lang="zh-CN" altLang="en-US" sz="4000" smtClean="0"/>
              <a:t>所以无论何人，不按理吃主的饼，喝主的杯，就是干犯主的身、主的血了。</a:t>
            </a:r>
            <a:r>
              <a:rPr lang="en-US" altLang="en-US" sz="4000" baseline="30000" smtClean="0"/>
              <a:t>28</a:t>
            </a:r>
            <a:r>
              <a:rPr lang="zh-CN" altLang="en-US" sz="4000" smtClean="0"/>
              <a:t>人应当自己审察，然后吃这饼、喝这杯。</a:t>
            </a:r>
            <a:r>
              <a:rPr lang="en-US" altLang="en-US" sz="4000" baseline="30000" smtClean="0"/>
              <a:t>29</a:t>
            </a:r>
            <a:r>
              <a:rPr lang="zh-CN" altLang="en-US" sz="4000" smtClean="0"/>
              <a:t>因为人吃喝，若不分辨是主的身体，就是吃喝自己的罪了。 </a:t>
            </a:r>
            <a:endParaRPr lang="en-US" alt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http://ellendriscoll.com/wp-content/uploads/2012/03/villa-floor-plan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-100013"/>
            <a:ext cx="9036050" cy="695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107950" y="188913"/>
            <a:ext cx="9001125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 baseline="30000">
                <a:latin typeface="Arial" charset="0"/>
                <a:ea typeface="Arial Unicode MS" pitchFamily="34" charset="-128"/>
                <a:cs typeface="Arial Unicode MS" pitchFamily="34" charset="-128"/>
              </a:rPr>
              <a:t>14 </a:t>
            </a:r>
            <a:r>
              <a:rPr lang="zh-CN" altLang="en-US" sz="36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时候到了，耶稣坐席，使徒也和他同坐。 </a:t>
            </a:r>
            <a:r>
              <a:rPr lang="en-US" altLang="zh-CN" sz="3600" baseline="30000">
                <a:latin typeface="Arial" charset="0"/>
                <a:ea typeface="Arial Unicode MS" pitchFamily="34" charset="-128"/>
                <a:cs typeface="Arial Unicode MS" pitchFamily="34" charset="-128"/>
              </a:rPr>
              <a:t>15</a:t>
            </a:r>
            <a:r>
              <a:rPr lang="en-US" altLang="zh-CN" sz="3600">
                <a:latin typeface="Arial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zh-CN" altLang="en-US" sz="36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耶稣对他们说，我很愿意在受害以先，和你们吃这逾越节的筵席。 </a:t>
            </a:r>
            <a:r>
              <a:rPr lang="en-US" altLang="zh-CN" sz="3600" baseline="30000">
                <a:latin typeface="Arial" charset="0"/>
                <a:ea typeface="Arial Unicode MS" pitchFamily="34" charset="-128"/>
                <a:cs typeface="Arial Unicode MS" pitchFamily="34" charset="-128"/>
              </a:rPr>
              <a:t>16</a:t>
            </a:r>
            <a:r>
              <a:rPr lang="en-US" altLang="zh-CN" sz="3600">
                <a:latin typeface="Arial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zh-CN" altLang="en-US" sz="36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我告诉你们，我不再吃这筵席，直到成就在神的国里。 </a:t>
            </a:r>
            <a:r>
              <a:rPr lang="en-US" altLang="zh-CN" sz="3600" baseline="30000">
                <a:latin typeface="Arial" charset="0"/>
                <a:ea typeface="Arial Unicode MS" pitchFamily="34" charset="-128"/>
                <a:cs typeface="Arial Unicode MS" pitchFamily="34" charset="-128"/>
              </a:rPr>
              <a:t>17</a:t>
            </a:r>
            <a:r>
              <a:rPr lang="en-US" altLang="zh-CN" sz="3600">
                <a:latin typeface="Arial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zh-CN" altLang="en-US" sz="36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耶稣接过杯来，祝谢了，说，你们拿这个，大家分着喝。 </a:t>
            </a:r>
            <a:r>
              <a:rPr lang="en-US" altLang="zh-CN" sz="3600" baseline="30000">
                <a:latin typeface="Arial" charset="0"/>
                <a:ea typeface="Arial Unicode MS" pitchFamily="34" charset="-128"/>
                <a:cs typeface="Arial Unicode MS" pitchFamily="34" charset="-128"/>
              </a:rPr>
              <a:t>18</a:t>
            </a:r>
            <a:r>
              <a:rPr lang="en-US" altLang="zh-CN" sz="3600">
                <a:latin typeface="Arial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zh-CN" altLang="en-US" sz="36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我告诉你们，从今以后，我不再喝这葡萄汁，直等神的国来到。 </a:t>
            </a:r>
            <a:r>
              <a:rPr lang="en-US" altLang="zh-CN" sz="3600" baseline="30000">
                <a:latin typeface="Arial" charset="0"/>
                <a:ea typeface="Arial Unicode MS" pitchFamily="34" charset="-128"/>
                <a:cs typeface="Arial Unicode MS" pitchFamily="34" charset="-128"/>
              </a:rPr>
              <a:t>19</a:t>
            </a:r>
            <a:r>
              <a:rPr lang="en-US" altLang="zh-CN" sz="3600">
                <a:latin typeface="Arial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zh-CN" altLang="en-US" sz="36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又拿起饼来祝谢了，就掰开递给他们，说，这是我的身体，为你们舍的。你们也应当如此行，为的是记念我。 </a:t>
            </a:r>
            <a:r>
              <a:rPr lang="en-US" altLang="zh-CN" sz="3600" baseline="30000">
                <a:latin typeface="Arial" charset="0"/>
                <a:ea typeface="Arial Unicode MS" pitchFamily="34" charset="-128"/>
                <a:cs typeface="Arial Unicode MS" pitchFamily="34" charset="-128"/>
              </a:rPr>
              <a:t>20</a:t>
            </a:r>
            <a:r>
              <a:rPr lang="en-US" altLang="zh-CN" sz="3600">
                <a:latin typeface="Arial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zh-CN" altLang="en-US" sz="36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饭后也照样拿起杯来，说，这杯是用我血所立的新约，是为你们流出来的。  </a:t>
            </a:r>
            <a:r>
              <a:rPr lang="en-US" altLang="zh-CN" sz="3600">
                <a:latin typeface="Arial" charset="0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zh-CN" altLang="en-US" sz="3600">
                <a:latin typeface="Arial" charset="0"/>
                <a:ea typeface="Arial Unicode MS" pitchFamily="34" charset="-128"/>
                <a:cs typeface="Arial Unicode MS" pitchFamily="34" charset="-128"/>
              </a:rPr>
              <a:t>路</a:t>
            </a:r>
            <a:r>
              <a:rPr lang="en-US" altLang="zh-CN" sz="3600">
                <a:latin typeface="Arial" charset="0"/>
                <a:ea typeface="Arial Unicode MS" pitchFamily="34" charset="-128"/>
                <a:cs typeface="Arial Unicode MS" pitchFamily="34" charset="-128"/>
              </a:rPr>
              <a:t> 22:14-20)</a:t>
            </a:r>
            <a:endParaRPr lang="en-US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27038" y="115888"/>
            <a:ext cx="8229600" cy="635000"/>
          </a:xfrm>
        </p:spPr>
        <p:txBody>
          <a:bodyPr>
            <a:normAutofit fontScale="90000"/>
          </a:bodyPr>
          <a:lstStyle/>
          <a:p>
            <a:r>
              <a:rPr lang="en-AU" smtClean="0"/>
              <a:t>Ma Nishtana</a:t>
            </a:r>
            <a:endParaRPr lang="en-US" altLang="en-US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761037"/>
          </a:xfrm>
        </p:spPr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</a:pPr>
            <a:r>
              <a:rPr lang="en-US" sz="2800" smtClean="0"/>
              <a:t>Mah nishtanah, ha-laylah ha-zeh,</a:t>
            </a:r>
            <a:br>
              <a:rPr lang="en-US" sz="2800" smtClean="0"/>
            </a:br>
            <a:r>
              <a:rPr lang="en-US" sz="2800" smtClean="0"/>
              <a:t>mi-kol ha-leylot—</a:t>
            </a:r>
          </a:p>
          <a:p>
            <a:pPr marL="0" indent="0">
              <a:buFont typeface="Arial" charset="0"/>
              <a:buNone/>
            </a:pPr>
            <a:r>
              <a:rPr lang="zh-CN" altLang="en-US" sz="2800" smtClean="0"/>
              <a:t>是什么让这个夜晚和所有</a:t>
            </a:r>
            <a:r>
              <a:rPr lang="en-US" sz="2800" smtClean="0"/>
              <a:t>[</a:t>
            </a:r>
            <a:r>
              <a:rPr lang="zh-CN" altLang="en-US" sz="2800" smtClean="0"/>
              <a:t>其他</a:t>
            </a:r>
            <a:r>
              <a:rPr lang="en-US" sz="2800" smtClean="0"/>
              <a:t>]</a:t>
            </a:r>
            <a:r>
              <a:rPr lang="zh-CN" altLang="en-US" sz="2800" smtClean="0"/>
              <a:t>夜有什么不同？</a:t>
            </a:r>
            <a:endParaRPr lang="en-US" sz="2800" smtClean="0"/>
          </a:p>
          <a:p>
            <a:pPr marL="0" indent="0">
              <a:buFont typeface="Arial" charset="0"/>
              <a:buNone/>
            </a:pPr>
            <a:r>
              <a:rPr lang="en-US" sz="2800" smtClean="0"/>
              <a:t> She-b'khol ha-leylot 'anu 'okhlin</a:t>
            </a:r>
            <a:br>
              <a:rPr lang="en-US" sz="2800" smtClean="0"/>
            </a:br>
            <a:r>
              <a:rPr lang="en-US" sz="2800" smtClean="0"/>
              <a:t>chameytz u-matzah,</a:t>
            </a:r>
            <a:br>
              <a:rPr lang="en-US" sz="2800" smtClean="0"/>
            </a:br>
            <a:r>
              <a:rPr lang="en-US" sz="2800" smtClean="0"/>
              <a:t>ha-laylah ha-zeh, kulo matzah?</a:t>
            </a:r>
          </a:p>
          <a:p>
            <a:pPr marL="0" indent="0">
              <a:buFont typeface="Arial" charset="0"/>
              <a:buNone/>
            </a:pPr>
            <a:r>
              <a:rPr lang="zh-CN" altLang="en-US" sz="2800" smtClean="0"/>
              <a:t>在所有晚我们吃酵饼或无酵饼，在这个夜晚只有无酵饼？</a:t>
            </a:r>
            <a:endParaRPr lang="en-US" sz="2800" smtClean="0"/>
          </a:p>
          <a:p>
            <a:pPr marL="0" indent="0">
              <a:buFont typeface="Arial" charset="0"/>
              <a:buNone/>
            </a:pPr>
            <a:r>
              <a:rPr lang="en-US" sz="2800" smtClean="0"/>
              <a:t>She-b'khol ha-leylot 'anu 'okhlin</a:t>
            </a:r>
            <a:br>
              <a:rPr lang="en-US" sz="2800" smtClean="0"/>
            </a:br>
            <a:r>
              <a:rPr lang="en-US" sz="2800" smtClean="0"/>
              <a:t>sh'ar y'raqot,</a:t>
            </a:r>
            <a:br>
              <a:rPr lang="en-US" sz="2800" smtClean="0"/>
            </a:br>
            <a:r>
              <a:rPr lang="en-US" sz="2800" smtClean="0"/>
              <a:t>ha-laylah ha-zeh, maror.</a:t>
            </a:r>
          </a:p>
          <a:p>
            <a:pPr marL="0" indent="0">
              <a:buFont typeface="Arial" charset="0"/>
              <a:buNone/>
            </a:pPr>
            <a:r>
              <a:rPr lang="zh-CN" altLang="en-US" sz="2800" smtClean="0"/>
              <a:t>在所有晚我们吃任何种类的蔬菜，在此夜苦菜！</a:t>
            </a:r>
            <a:endParaRPr lang="en-US" sz="2800" smtClean="0"/>
          </a:p>
          <a:p>
            <a:pPr marL="0" indent="0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r>
              <a:rPr lang="zh-CN" altLang="en-US" sz="4000" smtClean="0"/>
              <a:t>当夜要吃羊羔的肉，用火烤了，与无酵饼和苦菜同吃。 </a:t>
            </a:r>
            <a:r>
              <a:rPr lang="en-US" altLang="zh-CN" sz="4000" smtClean="0"/>
              <a:t>(</a:t>
            </a:r>
            <a:r>
              <a:rPr lang="zh-CN" altLang="en-US" sz="4000" smtClean="0"/>
              <a:t>出埃及记</a:t>
            </a:r>
            <a:r>
              <a:rPr lang="en-US" altLang="zh-CN" sz="4000" smtClean="0"/>
              <a:t> 12:8)</a:t>
            </a:r>
            <a:endParaRPr lang="en-US" alt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r>
              <a:rPr lang="zh-CN" altLang="en-US" sz="4000" smtClean="0"/>
              <a:t>你吃这祭牲，不可吃有酵的饼。七日之内要吃无酵饼，就是困苦饼。（你本是急忙出了埃及地）要叫你一生一世记念你从埃及地出来的日子。 </a:t>
            </a:r>
            <a:r>
              <a:rPr lang="en-US" altLang="zh-CN" sz="4000" smtClean="0"/>
              <a:t>(</a:t>
            </a:r>
            <a:r>
              <a:rPr lang="zh-CN" altLang="en-US" sz="4000" smtClean="0"/>
              <a:t>申命记</a:t>
            </a:r>
            <a:r>
              <a:rPr lang="en-US" altLang="zh-CN" sz="4000" smtClean="0"/>
              <a:t> 16:3)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r>
              <a:rPr lang="en-US" sz="4000" smtClean="0"/>
              <a:t> </a:t>
            </a:r>
            <a:r>
              <a:rPr lang="zh-CN" altLang="en-US" sz="4000" smtClean="0"/>
              <a:t>摩西将血洒在百姓身上，说，你看，这是立约的血，是耶和华按这一切话与你们立约的凭据。 </a:t>
            </a:r>
            <a:r>
              <a:rPr lang="en-US" altLang="zh-CN" sz="4000" smtClean="0"/>
              <a:t>(</a:t>
            </a:r>
            <a:r>
              <a:rPr lang="zh-CN" altLang="en-US" sz="4000" smtClean="0"/>
              <a:t>出埃及记</a:t>
            </a:r>
            <a:r>
              <a:rPr lang="en-US" altLang="zh-CN" sz="4000" smtClean="0"/>
              <a:t> 24:8 )</a:t>
            </a:r>
          </a:p>
          <a:p>
            <a:r>
              <a:rPr lang="zh-CN" altLang="en-US" sz="4000" smtClean="0"/>
              <a:t>耶和华说，日子将到，我要与以色列家和犹大家另立新约</a:t>
            </a:r>
            <a:r>
              <a:rPr lang="en-US" sz="4000" smtClean="0"/>
              <a:t> (</a:t>
            </a:r>
            <a:r>
              <a:rPr lang="zh-CN" altLang="en-US" sz="4000" smtClean="0"/>
              <a:t>耶利米书</a:t>
            </a:r>
            <a:r>
              <a:rPr lang="en-US" sz="4000" smtClean="0"/>
              <a:t> 31:31)</a:t>
            </a:r>
            <a:endParaRPr lang="en-US" alt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4D89~1</Template>
  <TotalTime>10926</TotalTime>
  <Words>900</Words>
  <Application>Microsoft Office PowerPoint</Application>
  <PresentationFormat>On-screen Show (4:3)</PresentationFormat>
  <Paragraphs>29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Facet</vt:lpstr>
      <vt:lpstr>主所设立的圣餐</vt:lpstr>
      <vt:lpstr>哥林多加前书11:23-29 </vt:lpstr>
      <vt:lpstr>PowerPoint Presentation</vt:lpstr>
      <vt:lpstr>PowerPoint Presentation</vt:lpstr>
      <vt:lpstr>PowerPoint Presentation</vt:lpstr>
      <vt:lpstr>Ma Nishtana</vt:lpstr>
      <vt:lpstr>PowerPoint Presentation</vt:lpstr>
      <vt:lpstr>PowerPoint Presentation</vt:lpstr>
      <vt:lpstr>PowerPoint Presentation</vt:lpstr>
      <vt:lpstr>PowerPoint Presentation</vt:lpstr>
      <vt:lpstr>使徒信经</vt:lpstr>
    </vt:vector>
  </TitlesOfParts>
  <Company>Unicell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【主活著】</dc:title>
  <dc:creator>Jace</dc:creator>
  <cp:lastModifiedBy>User</cp:lastModifiedBy>
  <cp:revision>743</cp:revision>
  <dcterms:created xsi:type="dcterms:W3CDTF">2006-04-15T12:59:40Z</dcterms:created>
  <dcterms:modified xsi:type="dcterms:W3CDTF">2015-09-21T04:32:20Z</dcterms:modified>
</cp:coreProperties>
</file>