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9" r:id="rId3"/>
    <p:sldId id="259" r:id="rId4"/>
    <p:sldId id="276" r:id="rId5"/>
    <p:sldId id="263" r:id="rId6"/>
    <p:sldId id="257" r:id="rId7"/>
    <p:sldId id="262" r:id="rId8"/>
    <p:sldId id="265" r:id="rId9"/>
    <p:sldId id="279" r:id="rId10"/>
    <p:sldId id="266" r:id="rId11"/>
    <p:sldId id="278" r:id="rId12"/>
    <p:sldId id="261" r:id="rId13"/>
    <p:sldId id="267" r:id="rId14"/>
    <p:sldId id="273" r:id="rId15"/>
    <p:sldId id="281" r:id="rId16"/>
    <p:sldId id="277" r:id="rId17"/>
    <p:sldId id="264" r:id="rId18"/>
    <p:sldId id="270" r:id="rId19"/>
    <p:sldId id="258" r:id="rId20"/>
    <p:sldId id="275" r:id="rId21"/>
    <p:sldId id="280" r:id="rId22"/>
  </p:sldIdLst>
  <p:sldSz cx="9144000" cy="6858000" type="screen4x3"/>
  <p:notesSz cx="6811963"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72961" autoAdjust="0"/>
  </p:normalViewPr>
  <p:slideViewPr>
    <p:cSldViewPr>
      <p:cViewPr>
        <p:scale>
          <a:sx n="72" d="100"/>
          <a:sy n="72" d="100"/>
        </p:scale>
        <p:origin x="-2106"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2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8536" y="0"/>
            <a:ext cx="2951851" cy="497284"/>
          </a:xfrm>
          <a:prstGeom prst="rect">
            <a:avLst/>
          </a:prstGeom>
        </p:spPr>
        <p:txBody>
          <a:bodyPr vert="horz" lIns="91440" tIns="45720" rIns="91440" bIns="45720" rtlCol="0"/>
          <a:lstStyle>
            <a:lvl1pPr algn="r">
              <a:defRPr sz="1200"/>
            </a:lvl1pPr>
          </a:lstStyle>
          <a:p>
            <a:fld id="{783F8D1A-8A97-43BF-B5BD-2F91CBB5300C}" type="datetimeFigureOut">
              <a:rPr lang="en-AU" smtClean="0"/>
              <a:t>22/11/2015</a:t>
            </a:fld>
            <a:endParaRPr lang="en-AU"/>
          </a:p>
        </p:txBody>
      </p:sp>
      <p:sp>
        <p:nvSpPr>
          <p:cNvPr id="4" name="Slide Image Placeholder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197" y="4724202"/>
            <a:ext cx="544957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6678"/>
            <a:ext cx="2951851" cy="49728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8536" y="9446678"/>
            <a:ext cx="2951851" cy="497284"/>
          </a:xfrm>
          <a:prstGeom prst="rect">
            <a:avLst/>
          </a:prstGeom>
        </p:spPr>
        <p:txBody>
          <a:bodyPr vert="horz" lIns="91440" tIns="45720" rIns="91440" bIns="45720" rtlCol="0" anchor="b"/>
          <a:lstStyle>
            <a:lvl1pPr algn="r">
              <a:defRPr sz="1200"/>
            </a:lvl1pPr>
          </a:lstStyle>
          <a:p>
            <a:fld id="{B6CB8E86-32F6-45C2-88B8-012FD04BDCFE}" type="slidenum">
              <a:rPr lang="en-AU" smtClean="0"/>
              <a:t>‹#›</a:t>
            </a:fld>
            <a:endParaRPr lang="en-AU"/>
          </a:p>
        </p:txBody>
      </p:sp>
    </p:spTree>
    <p:extLst>
      <p:ext uri="{BB962C8B-B14F-4D97-AF65-F5344CB8AC3E}">
        <p14:creationId xmlns:p14="http://schemas.microsoft.com/office/powerpoint/2010/main" val="178965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britannica.com/topic/Ea" TargetMode="External"/><Relationship Id="rId3" Type="http://schemas.openxmlformats.org/officeDocument/2006/relationships/hyperlink" Target="https://en.wikipedia.org/wiki/Pergamon_Museum" TargetMode="External"/><Relationship Id="rId7" Type="http://schemas.openxmlformats.org/officeDocument/2006/relationships/hyperlink" Target="http://www.britannica.com/topic/Enli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britannica.com/topic/prostitution" TargetMode="External"/><Relationship Id="rId5" Type="http://schemas.openxmlformats.org/officeDocument/2006/relationships/hyperlink" Target="http://www.britannica.com/topic/Dumuzi-Amaushumgalana" TargetMode="External"/><Relationship Id="rId4" Type="http://schemas.openxmlformats.org/officeDocument/2006/relationships/hyperlink" Target="http://www.britannica.com/science/fertilit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i="0" kern="1200" dirty="0" smtClean="0">
                <a:solidFill>
                  <a:schemeClr val="tx1"/>
                </a:solidFill>
                <a:effectLst/>
                <a:latin typeface="+mn-lt"/>
                <a:ea typeface="+mn-ea"/>
                <a:cs typeface="+mn-cs"/>
              </a:rPr>
              <a:t>出埃及記</a:t>
            </a:r>
            <a:r>
              <a:rPr lang="en-US" altLang="zh-TW" sz="1200" b="1" i="0" kern="1200" dirty="0" smtClean="0">
                <a:solidFill>
                  <a:schemeClr val="tx1"/>
                </a:solidFill>
                <a:effectLst/>
                <a:latin typeface="+mn-lt"/>
                <a:ea typeface="+mn-ea"/>
                <a:cs typeface="+mn-cs"/>
              </a:rPr>
              <a:t>3:11</a:t>
            </a:r>
            <a:r>
              <a:rPr lang="zh-TW" altLang="en-US" sz="1200" b="1" i="0" kern="1200" dirty="0" smtClean="0">
                <a:solidFill>
                  <a:schemeClr val="tx1"/>
                </a:solidFill>
                <a:effectLst/>
                <a:latin typeface="+mn-lt"/>
                <a:ea typeface="+mn-ea"/>
                <a:cs typeface="+mn-cs"/>
              </a:rPr>
              <a:t> </a:t>
            </a:r>
            <a:r>
              <a:rPr lang="en-US" altLang="zh-CN" sz="1200" b="1" i="0" kern="1200" dirty="0" smtClean="0">
                <a:solidFill>
                  <a:schemeClr val="tx1"/>
                </a:solidFill>
                <a:effectLst/>
                <a:latin typeface="+mn-lt"/>
                <a:ea typeface="+mn-ea"/>
                <a:cs typeface="+mn-cs"/>
              </a:rPr>
              <a:t>-12</a:t>
            </a:r>
            <a:r>
              <a:rPr lang="zh-TW" altLang="en-US" sz="1200" b="0" i="0" u="sng" kern="1200" dirty="0" smtClean="0">
                <a:solidFill>
                  <a:schemeClr val="tx1"/>
                </a:solidFill>
                <a:effectLst/>
                <a:latin typeface="+mn-lt"/>
                <a:ea typeface="+mn-ea"/>
                <a:cs typeface="+mn-cs"/>
              </a:rPr>
              <a:t>摩西</a:t>
            </a:r>
            <a:r>
              <a:rPr lang="zh-TW" altLang="en-US" sz="1200" b="0" i="0" kern="1200" dirty="0" smtClean="0">
                <a:solidFill>
                  <a:schemeClr val="tx1"/>
                </a:solidFill>
                <a:effectLst/>
                <a:latin typeface="+mn-lt"/>
                <a:ea typeface="+mn-ea"/>
                <a:cs typeface="+mn-cs"/>
              </a:rPr>
              <a:t>對上帝說：「我是甚麼人，竟能去見法老，將</a:t>
            </a:r>
            <a:r>
              <a:rPr lang="zh-TW" altLang="en-US" sz="1200" b="0" i="0" u="sng" kern="1200" dirty="0" smtClean="0">
                <a:solidFill>
                  <a:schemeClr val="tx1"/>
                </a:solidFill>
                <a:effectLst/>
                <a:latin typeface="+mn-lt"/>
                <a:ea typeface="+mn-ea"/>
                <a:cs typeface="+mn-cs"/>
              </a:rPr>
              <a:t>以色列</a:t>
            </a:r>
            <a:r>
              <a:rPr lang="zh-TW" altLang="en-US" sz="1200" b="0" i="0" kern="1200" dirty="0" smtClean="0">
                <a:solidFill>
                  <a:schemeClr val="tx1"/>
                </a:solidFill>
                <a:effectLst/>
                <a:latin typeface="+mn-lt"/>
                <a:ea typeface="+mn-ea"/>
                <a:cs typeface="+mn-cs"/>
              </a:rPr>
              <a:t>人從</a:t>
            </a:r>
            <a:r>
              <a:rPr lang="zh-TW" altLang="en-US" sz="1200" b="0" i="0" u="sng" kern="1200" dirty="0" smtClean="0">
                <a:solidFill>
                  <a:schemeClr val="tx1"/>
                </a:solidFill>
                <a:effectLst/>
                <a:latin typeface="+mn-lt"/>
                <a:ea typeface="+mn-ea"/>
                <a:cs typeface="+mn-cs"/>
              </a:rPr>
              <a:t>埃及</a:t>
            </a:r>
            <a:r>
              <a:rPr lang="zh-TW" altLang="en-US" sz="1200" b="0" i="0" kern="1200" dirty="0" smtClean="0">
                <a:solidFill>
                  <a:schemeClr val="tx1"/>
                </a:solidFill>
                <a:effectLst/>
                <a:latin typeface="+mn-lt"/>
                <a:ea typeface="+mn-ea"/>
                <a:cs typeface="+mn-cs"/>
              </a:rPr>
              <a:t>領出來呢？」上帝說：「我必與你同在。你將百姓從</a:t>
            </a:r>
            <a:r>
              <a:rPr lang="zh-TW" altLang="en-US" sz="1200" b="0" i="0" u="sng" kern="1200" dirty="0" smtClean="0">
                <a:solidFill>
                  <a:schemeClr val="tx1"/>
                </a:solidFill>
                <a:effectLst/>
                <a:latin typeface="+mn-lt"/>
                <a:ea typeface="+mn-ea"/>
                <a:cs typeface="+mn-cs"/>
              </a:rPr>
              <a:t>埃及</a:t>
            </a:r>
            <a:r>
              <a:rPr lang="zh-TW" altLang="en-US" sz="1200" b="0" i="0" kern="1200" dirty="0" smtClean="0">
                <a:solidFill>
                  <a:schemeClr val="tx1"/>
                </a:solidFill>
                <a:effectLst/>
                <a:latin typeface="+mn-lt"/>
                <a:ea typeface="+mn-ea"/>
                <a:cs typeface="+mn-cs"/>
              </a:rPr>
              <a:t>領出來之後，你們必在這山上事奉我；這就是我打發你去的證據。」</a:t>
            </a:r>
            <a:r>
              <a:rPr lang="zh-CN" altLang="en-US" sz="1200" b="0" i="0" kern="1200" dirty="0" smtClean="0">
                <a:solidFill>
                  <a:schemeClr val="tx1"/>
                </a:solidFill>
                <a:effectLst/>
                <a:latin typeface="+mn-lt"/>
                <a:ea typeface="+mn-ea"/>
                <a:cs typeface="+mn-cs"/>
              </a:rPr>
              <a:t>神帶領以色列人從埃及出來，不只是讓他們脫離奴隸生活，更重要的是他們事奉神！</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以前以色列人的主人是埃及人，離開埃及後的主人是神。事奉神，就是神的子民聽從神的吩咐。例如摩西建造會幕，</a:t>
            </a:r>
            <a:r>
              <a:rPr lang="zh-CN" altLang="en-US" sz="1200" b="0" i="0" kern="1200" dirty="0" smtClean="0">
                <a:solidFill>
                  <a:schemeClr val="tx1"/>
                </a:solidFill>
                <a:effectLst/>
                <a:latin typeface="SimSun"/>
                <a:ea typeface="SimSun"/>
                <a:cs typeface="+mn-cs"/>
              </a:rPr>
              <a:t>「</a:t>
            </a:r>
            <a:r>
              <a:rPr lang="zh-CN" altLang="en-US" sz="1200" b="0" i="0" kern="1200" dirty="0" smtClean="0">
                <a:solidFill>
                  <a:schemeClr val="tx1"/>
                </a:solidFill>
                <a:effectLst/>
                <a:latin typeface="+mn-lt"/>
                <a:ea typeface="+mn-ea"/>
                <a:cs typeface="+mn-cs"/>
              </a:rPr>
              <a:t>神怎樣吩咐摩西，摩西就怎樣行」。這是忠心僕人的樣式。</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因此事奉神不是做很多自己喜歡的事情。事奉神也不是以做事情的效率和成果來衡量。事奉神只有一個衡量：主怎樣吩咐，我就怎樣行嗎</a:t>
            </a:r>
            <a:r>
              <a:rPr lang="en-US" altLang="zh-CN"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上一個主日證道我們從耶利米被神呼召的經歷知道一位事奉者尚未出生，神已經知道他，已經把他從世人中分別出來歸屬神，已經在神的永恆神國大計中被神託付使命，也為使命被給了世人。</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一個忠於呼召，堅持一生的事奉者並非凡事順利，尤其是神所重用的事奉者常常也是流淚的事奉者。</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使徒行傳</a:t>
            </a:r>
            <a:r>
              <a:rPr lang="en-US" altLang="zh-TW" sz="1200" b="1" i="0" kern="1200" dirty="0" smtClean="0">
                <a:solidFill>
                  <a:schemeClr val="tx1"/>
                </a:solidFill>
                <a:effectLst/>
                <a:latin typeface="+mn-lt"/>
                <a:ea typeface="+mn-ea"/>
                <a:cs typeface="+mn-cs"/>
              </a:rPr>
              <a:t>20:19</a:t>
            </a:r>
            <a:r>
              <a:rPr lang="zh-TW" altLang="en-US"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保羅對以弗所教會眾長老見證自己的經歷說：</a:t>
            </a:r>
            <a:r>
              <a:rPr lang="zh-CN" altLang="en-US" sz="1200" b="0" i="0" kern="1200" dirty="0" smtClean="0">
                <a:solidFill>
                  <a:schemeClr val="tx1"/>
                </a:solidFill>
                <a:effectLst/>
                <a:latin typeface="SimSun"/>
                <a:ea typeface="SimSun"/>
                <a:cs typeface="+mn-cs"/>
              </a:rPr>
              <a:t>「</a:t>
            </a:r>
            <a:r>
              <a:rPr lang="zh-TW" altLang="en-US" sz="1200" b="0" i="0" kern="1200" dirty="0" smtClean="0">
                <a:solidFill>
                  <a:schemeClr val="tx1"/>
                </a:solidFill>
                <a:effectLst/>
                <a:latin typeface="+mn-lt"/>
                <a:ea typeface="+mn-ea"/>
                <a:cs typeface="+mn-cs"/>
              </a:rPr>
              <a:t>服事主，凡事謙卑，眼中流淚，又因</a:t>
            </a:r>
            <a:r>
              <a:rPr lang="zh-TW" altLang="en-US" sz="1200" b="0" i="0" u="sng" kern="1200" dirty="0" smtClean="0">
                <a:solidFill>
                  <a:schemeClr val="tx1"/>
                </a:solidFill>
                <a:effectLst/>
                <a:latin typeface="+mn-lt"/>
                <a:ea typeface="+mn-ea"/>
                <a:cs typeface="+mn-cs"/>
              </a:rPr>
              <a:t>猶太</a:t>
            </a:r>
            <a:r>
              <a:rPr lang="zh-TW" altLang="en-US" sz="1200" b="0" i="0" kern="1200" dirty="0" smtClean="0">
                <a:solidFill>
                  <a:schemeClr val="tx1"/>
                </a:solidFill>
                <a:effectLst/>
                <a:latin typeface="+mn-lt"/>
                <a:ea typeface="+mn-ea"/>
                <a:cs typeface="+mn-cs"/>
              </a:rPr>
              <a:t>人的謀害，經歷試煉。</a:t>
            </a:r>
            <a:r>
              <a:rPr lang="zh-CN" altLang="en-US" sz="1200" b="0" i="0" kern="1200" dirty="0" smtClean="0">
                <a:solidFill>
                  <a:schemeClr val="tx1"/>
                </a:solidFill>
                <a:effectLst/>
                <a:latin typeface="SimSun"/>
                <a:ea typeface="SimSun"/>
                <a:cs typeface="+mn-cs"/>
              </a:rPr>
              <a:t>」</a:t>
            </a:r>
            <a:endParaRPr lang="en-US" altLang="zh-CN" sz="1200" b="0" i="0" kern="1200" dirty="0" smtClean="0">
              <a:solidFill>
                <a:schemeClr val="tx1"/>
              </a:solidFill>
              <a:effectLst/>
              <a:latin typeface="SimSun"/>
              <a:ea typeface="SimSun"/>
              <a:cs typeface="+mn-cs"/>
            </a:endParaRPr>
          </a:p>
          <a:p>
            <a:r>
              <a:rPr lang="zh-CN" altLang="en-US" sz="1200" b="0" i="0" kern="1200" dirty="0" smtClean="0">
                <a:solidFill>
                  <a:schemeClr val="tx1"/>
                </a:solidFill>
                <a:effectLst/>
                <a:latin typeface="SimSun"/>
                <a:ea typeface="SimSun"/>
                <a:cs typeface="+mn-cs"/>
              </a:rPr>
              <a:t>保羅在以弗所書</a:t>
            </a:r>
            <a:r>
              <a:rPr lang="en-US" altLang="zh-CN" sz="1200" b="1" i="0" kern="1200" dirty="0" smtClean="0">
                <a:solidFill>
                  <a:schemeClr val="tx1"/>
                </a:solidFill>
                <a:effectLst/>
                <a:latin typeface="SimSun"/>
                <a:ea typeface="SimSun"/>
                <a:cs typeface="+mn-cs"/>
              </a:rPr>
              <a:t>6</a:t>
            </a:r>
            <a:r>
              <a:rPr lang="en-AU" altLang="zh-CN" sz="1200" b="1" i="0" kern="1200" dirty="0" smtClean="0">
                <a:solidFill>
                  <a:schemeClr val="tx1"/>
                </a:solidFill>
                <a:effectLst/>
                <a:latin typeface="SimSun"/>
                <a:ea typeface="SimSun"/>
                <a:cs typeface="+mn-cs"/>
              </a:rPr>
              <a:t>:</a:t>
            </a:r>
            <a:r>
              <a:rPr lang="zh-TW" altLang="en-US" sz="1200" b="1" i="0" kern="1200" dirty="0" smtClean="0">
                <a:solidFill>
                  <a:schemeClr val="tx1"/>
                </a:solidFill>
                <a:effectLst/>
                <a:latin typeface="+mn-lt"/>
                <a:ea typeface="+mn-ea"/>
                <a:cs typeface="+mn-cs"/>
              </a:rPr>
              <a:t> </a:t>
            </a:r>
            <a:r>
              <a:rPr lang="en-US" altLang="zh-TW" sz="1200" b="1" i="0" kern="1200" dirty="0" smtClean="0">
                <a:solidFill>
                  <a:schemeClr val="tx1"/>
                </a:solidFill>
                <a:effectLst/>
                <a:latin typeface="+mn-lt"/>
                <a:ea typeface="+mn-ea"/>
                <a:cs typeface="+mn-cs"/>
              </a:rPr>
              <a:t>12</a:t>
            </a:r>
            <a:r>
              <a:rPr lang="zh-TW" altLang="en-US" sz="1200" b="1"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說“</a:t>
            </a:r>
            <a:r>
              <a:rPr lang="zh-TW" altLang="en-US" sz="1200" b="0" i="0" kern="1200" dirty="0" smtClean="0">
                <a:solidFill>
                  <a:schemeClr val="tx1"/>
                </a:solidFill>
                <a:effectLst/>
                <a:latin typeface="+mn-lt"/>
                <a:ea typeface="+mn-ea"/>
                <a:cs typeface="+mn-cs"/>
              </a:rPr>
              <a:t>因我們並不是與屬血氣的爭戰，乃是與那些執政的、掌權的、管轄這幽暗世界的，以及天空屬靈氣的惡魔爭戰</a:t>
            </a:r>
            <a:r>
              <a:rPr lang="zh-CN" altLang="en-US"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兩千六百年前的耶利米就是一位流淚的事奉者。</a:t>
            </a:r>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1</a:t>
            </a:fld>
            <a:endParaRPr lang="en-AU"/>
          </a:p>
        </p:txBody>
      </p:sp>
    </p:spTree>
    <p:extLst>
      <p:ext uri="{BB962C8B-B14F-4D97-AF65-F5344CB8AC3E}">
        <p14:creationId xmlns:p14="http://schemas.microsoft.com/office/powerpoint/2010/main" val="326945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10</a:t>
            </a:fld>
            <a:endParaRPr lang="en-AU"/>
          </a:p>
        </p:txBody>
      </p:sp>
    </p:spTree>
    <p:extLst>
      <p:ext uri="{BB962C8B-B14F-4D97-AF65-F5344CB8AC3E}">
        <p14:creationId xmlns:p14="http://schemas.microsoft.com/office/powerpoint/2010/main" val="220872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11</a:t>
            </a:fld>
            <a:endParaRPr lang="en-AU"/>
          </a:p>
        </p:txBody>
      </p:sp>
    </p:spTree>
    <p:extLst>
      <p:ext uri="{BB962C8B-B14F-4D97-AF65-F5344CB8AC3E}">
        <p14:creationId xmlns:p14="http://schemas.microsoft.com/office/powerpoint/2010/main" val="259577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主前</a:t>
            </a:r>
            <a:r>
              <a:rPr lang="en-US" altLang="zh-CN" dirty="0" smtClean="0"/>
              <a:t>1446</a:t>
            </a:r>
            <a:r>
              <a:rPr lang="zh-CN" altLang="en-US" dirty="0" smtClean="0"/>
              <a:t>事件：出埃及記</a:t>
            </a:r>
            <a:r>
              <a:rPr lang="en-US" altLang="zh-CN" dirty="0" smtClean="0"/>
              <a:t>14</a:t>
            </a:r>
            <a:r>
              <a:rPr lang="zh-CN" altLang="en-US" dirty="0" smtClean="0"/>
              <a:t>：</a:t>
            </a:r>
            <a:r>
              <a:rPr lang="en-US" altLang="zh-CN" dirty="0" smtClean="0"/>
              <a:t>21</a:t>
            </a:r>
            <a:r>
              <a:rPr lang="en-AU" altLang="zh-CN" baseline="0" dirty="0" smtClean="0"/>
              <a:t> </a:t>
            </a:r>
            <a:r>
              <a:rPr lang="zh-CN" altLang="en-US" dirty="0" smtClean="0"/>
              <a:t>耶和華使用大東風使海水一夜退去，水便分開，海就成了乾地，以色列人下海走乾地</a:t>
            </a:r>
            <a:r>
              <a:rPr lang="en-US" altLang="zh-CN" dirty="0" smtClean="0"/>
              <a:t>--</a:t>
            </a:r>
            <a:r>
              <a:rPr lang="zh-CN" altLang="en-US" dirty="0" smtClean="0"/>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亞伯拉罕</a:t>
            </a:r>
            <a:r>
              <a:rPr lang="en-US" altLang="zh-CN" dirty="0" smtClean="0"/>
              <a:t>2091BC</a:t>
            </a:r>
            <a:r>
              <a:rPr lang="zh-CN" altLang="en-US" dirty="0" smtClean="0"/>
              <a:t>被呼召到迦南，可是神說迦南人還沒惡貫滿盈，沒讓亞伯拉罕進去，等了</a:t>
            </a:r>
            <a:r>
              <a:rPr lang="en-US" altLang="zh-CN" dirty="0" smtClean="0"/>
              <a:t>684</a:t>
            </a:r>
            <a:r>
              <a:rPr lang="zh-CN" altLang="en-US" dirty="0" smtClean="0"/>
              <a:t>年，審判迦南人的時間到了，就讓約書亞領以色列人攻進耶利哥城。</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以色列人從</a:t>
            </a:r>
            <a:r>
              <a:rPr lang="en-US" altLang="zh-CN" dirty="0" smtClean="0"/>
              <a:t>1406BC</a:t>
            </a:r>
            <a:r>
              <a:rPr lang="zh-CN" altLang="en-US" dirty="0" smtClean="0"/>
              <a:t>住在迦南，因北國崇拜迦南假神且生活淫邪，到了</a:t>
            </a:r>
            <a:r>
              <a:rPr lang="en-US" altLang="zh-CN" dirty="0" smtClean="0"/>
              <a:t>722BC</a:t>
            </a:r>
            <a:r>
              <a:rPr lang="zh-CN" altLang="en-US" dirty="0" smtClean="0"/>
              <a:t>，也是住了</a:t>
            </a:r>
            <a:r>
              <a:rPr lang="en-US" altLang="zh-CN" dirty="0" smtClean="0"/>
              <a:t>684</a:t>
            </a:r>
            <a:r>
              <a:rPr lang="zh-CN" altLang="en-US" dirty="0" smtClean="0"/>
              <a:t>年，就被亞述帝國滅亡，百姓被擄分散，南國猶大不知警惕，和北國一樣敗壞，一百年後也滅亡了，王和百姓被擄到巴比倫。從這些歷史，今天的基督徒要警惕：務要珍惜與神和好的關係，繼續保持親近神的關係，在聖靈和真理裡面敬拜事奉主。聖殿不潔淨，變賊窩是會被拆毀的。教會基督的身體要持守聖潔，聖徒的生活，包括教會事奉，家庭服事，</a:t>
            </a:r>
            <a:r>
              <a:rPr lang="zh-CN" altLang="en-US" smtClean="0"/>
              <a:t>職業事奉都不要依靠虛假和心中的偶像。不要行淫邪的事。</a:t>
            </a:r>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12</a:t>
            </a:fld>
            <a:endParaRPr lang="en-AU"/>
          </a:p>
        </p:txBody>
      </p:sp>
    </p:spTree>
    <p:extLst>
      <p:ext uri="{BB962C8B-B14F-4D97-AF65-F5344CB8AC3E}">
        <p14:creationId xmlns:p14="http://schemas.microsoft.com/office/powerpoint/2010/main" val="407875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13</a:t>
            </a:fld>
            <a:endParaRPr lang="en-AU"/>
          </a:p>
        </p:txBody>
      </p:sp>
    </p:spTree>
    <p:extLst>
      <p:ext uri="{BB962C8B-B14F-4D97-AF65-F5344CB8AC3E}">
        <p14:creationId xmlns:p14="http://schemas.microsoft.com/office/powerpoint/2010/main" val="186871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hangingPunct="1">
              <a:spcBef>
                <a:spcPct val="0"/>
              </a:spcBef>
              <a:defRPr/>
            </a:pPr>
            <a:r>
              <a:rPr lang="zh-CN" altLang="en-US" dirty="0" smtClean="0"/>
              <a:t>且要消滅神的子民，神就降第十災擊殺法老王長子和埃及人長子。法老王這才肯讓神的子民離開埃及，成為自由人。人類歷史中很多黑暗的時刻。羅馬帝國時巡撫彼拉多明明查不出耶穌有什麼罪，卻為了討好宗教領袖和被收買的群眾，以免生亂，影響他的職位，因此自私又枉法判耶穌死刑釘在十字架上。</a:t>
            </a:r>
            <a:endParaRPr lang="en-US" altLang="zh-CN" dirty="0" smtClean="0"/>
          </a:p>
          <a:p>
            <a:pPr eaLnBrk="1" hangingPunct="1">
              <a:spcBef>
                <a:spcPct val="0"/>
              </a:spcBef>
              <a:defRPr/>
            </a:pPr>
            <a:r>
              <a:rPr lang="zh-CN" altLang="en-US" u="sng" dirty="0" smtClean="0">
                <a:solidFill>
                  <a:srgbClr val="0000FF"/>
                </a:solidFill>
                <a:latin typeface="新細明體" pitchFamily="18" charset="-120"/>
                <a:ea typeface="新細明體" pitchFamily="18" charset="-120"/>
              </a:rPr>
              <a:t>路加 </a:t>
            </a:r>
            <a:r>
              <a:rPr lang="en-US" altLang="zh-TW" u="sng" dirty="0" smtClean="0">
                <a:solidFill>
                  <a:srgbClr val="0000FF"/>
                </a:solidFill>
                <a:latin typeface="新細明體" pitchFamily="18" charset="-120"/>
              </a:rPr>
              <a:t>23:45</a:t>
            </a:r>
            <a:r>
              <a:rPr lang="zh-TW" altLang="en-US" u="sng" dirty="0" smtClean="0">
                <a:solidFill>
                  <a:srgbClr val="0000FF"/>
                </a:solidFill>
                <a:latin typeface="新細明體" pitchFamily="18" charset="-120"/>
              </a:rPr>
              <a:t> </a:t>
            </a:r>
            <a:r>
              <a:rPr lang="en-AU" altLang="zh-TW" u="sng" dirty="0" smtClean="0">
                <a:solidFill>
                  <a:srgbClr val="0000FF"/>
                </a:solidFill>
                <a:latin typeface="新細明體" pitchFamily="18" charset="-120"/>
              </a:rPr>
              <a:t>-46</a:t>
            </a:r>
            <a:r>
              <a:rPr lang="en-AU" altLang="zh-TW" dirty="0" smtClean="0">
                <a:solidFill>
                  <a:srgbClr val="0000FF"/>
                </a:solidFill>
                <a:latin typeface="新細明體" pitchFamily="18" charset="-120"/>
              </a:rPr>
              <a:t>  </a:t>
            </a:r>
            <a:r>
              <a:rPr lang="zh-TW" altLang="en-US" dirty="0" smtClean="0">
                <a:latin typeface="新細明體" pitchFamily="18" charset="-120"/>
              </a:rPr>
              <a:t>日頭變黑了</a:t>
            </a:r>
            <a:r>
              <a:rPr lang="en-AU" altLang="zh-TW" dirty="0" smtClean="0">
                <a:latin typeface="新細明體" pitchFamily="18" charset="-120"/>
              </a:rPr>
              <a:t>; </a:t>
            </a:r>
            <a:r>
              <a:rPr lang="zh-TW" altLang="en-US" dirty="0" smtClean="0">
                <a:solidFill>
                  <a:srgbClr val="FF0000"/>
                </a:solidFill>
                <a:latin typeface="新細明體" pitchFamily="18" charset="-120"/>
              </a:rPr>
              <a:t>殿裏的幔子</a:t>
            </a:r>
            <a:r>
              <a:rPr lang="zh-TW" altLang="en-US" dirty="0" smtClean="0">
                <a:latin typeface="新細明體" pitchFamily="18" charset="-120"/>
              </a:rPr>
              <a:t>從當中裂為兩半。耶穌大聲喊著說</a:t>
            </a:r>
            <a:r>
              <a:rPr lang="en-AU" altLang="zh-TW" dirty="0" smtClean="0">
                <a:latin typeface="新細明體" pitchFamily="18" charset="-120"/>
              </a:rPr>
              <a:t>:</a:t>
            </a:r>
            <a:r>
              <a:rPr lang="zh-TW" altLang="en-US" dirty="0" smtClean="0">
                <a:latin typeface="新細明體" pitchFamily="18" charset="-120"/>
              </a:rPr>
              <a:t>「父啊！我將我的靈魂交在你手裏。」說了這話</a:t>
            </a:r>
            <a:r>
              <a:rPr lang="en-AU" altLang="zh-TW" dirty="0" smtClean="0">
                <a:latin typeface="新細明體" pitchFamily="18" charset="-120"/>
              </a:rPr>
              <a:t>, </a:t>
            </a:r>
            <a:r>
              <a:rPr lang="zh-TW" altLang="en-US" dirty="0" smtClean="0">
                <a:latin typeface="新細明體" pitchFamily="18" charset="-120"/>
              </a:rPr>
              <a:t>氣就斷了</a:t>
            </a:r>
            <a:r>
              <a:rPr lang="zh-CN" altLang="en-US" dirty="0" smtClean="0">
                <a:latin typeface="新細明體" pitchFamily="18" charset="-120"/>
              </a:rPr>
              <a:t>。可是光勝過黑暗，耶穌第三天復活，向門徒顯現</a:t>
            </a:r>
            <a:r>
              <a:rPr lang="en-US" altLang="zh-CN" dirty="0" smtClean="0">
                <a:latin typeface="新細明體" pitchFamily="18" charset="-120"/>
              </a:rPr>
              <a:t>40</a:t>
            </a:r>
            <a:r>
              <a:rPr lang="zh-CN" altLang="en-US" dirty="0" smtClean="0">
                <a:latin typeface="新細明體" pitchFamily="18" charset="-120"/>
              </a:rPr>
              <a:t>天之久。</a:t>
            </a:r>
            <a:r>
              <a:rPr lang="zh-CN" altLang="en-US" u="sng" dirty="0" smtClean="0">
                <a:solidFill>
                  <a:srgbClr val="0000FF"/>
                </a:solidFill>
                <a:latin typeface="新細明體" pitchFamily="18" charset="-120"/>
                <a:ea typeface="新細明體" pitchFamily="18" charset="-120"/>
              </a:rPr>
              <a:t>約翰 </a:t>
            </a:r>
            <a:r>
              <a:rPr lang="en-AU" altLang="zh-CN" u="sng" dirty="0" smtClean="0">
                <a:solidFill>
                  <a:srgbClr val="0000FF"/>
                </a:solidFill>
                <a:latin typeface="新細明體" pitchFamily="18" charset="-120"/>
                <a:ea typeface="新細明體" pitchFamily="18" charset="-120"/>
              </a:rPr>
              <a:t>8:12</a:t>
            </a:r>
            <a:r>
              <a:rPr lang="en-AU" altLang="zh-CN" dirty="0" smtClean="0">
                <a:solidFill>
                  <a:srgbClr val="0000FF"/>
                </a:solidFill>
                <a:latin typeface="新細明體" pitchFamily="18" charset="-120"/>
                <a:ea typeface="新細明體" pitchFamily="18" charset="-120"/>
              </a:rPr>
              <a:t> </a:t>
            </a:r>
            <a:r>
              <a:rPr lang="zh-CN" altLang="en-US" dirty="0" smtClean="0">
                <a:latin typeface="新細明體" pitchFamily="18" charset="-120"/>
                <a:ea typeface="新細明體" pitchFamily="18" charset="-120"/>
              </a:rPr>
              <a:t>我是</a:t>
            </a:r>
            <a:r>
              <a:rPr lang="zh-CN" altLang="en-US" dirty="0" smtClean="0">
                <a:solidFill>
                  <a:srgbClr val="FF0000"/>
                </a:solidFill>
                <a:latin typeface="新細明體" pitchFamily="18" charset="-120"/>
                <a:ea typeface="新細明體" pitchFamily="18" charset="-120"/>
              </a:rPr>
              <a:t>世界的光</a:t>
            </a:r>
            <a:r>
              <a:rPr lang="en-AU" altLang="zh-CN" dirty="0" smtClean="0">
                <a:latin typeface="新細明體" pitchFamily="18" charset="-120"/>
                <a:ea typeface="新細明體" pitchFamily="18" charset="-120"/>
              </a:rPr>
              <a:t>, </a:t>
            </a:r>
            <a:r>
              <a:rPr lang="zh-CN" altLang="en-US" dirty="0" smtClean="0">
                <a:latin typeface="新細明體" pitchFamily="18" charset="-120"/>
                <a:ea typeface="新細明體" pitchFamily="18" charset="-120"/>
              </a:rPr>
              <a:t>跟從我的就不在黑暗裏走</a:t>
            </a:r>
            <a:r>
              <a:rPr lang="en-AU" altLang="zh-CN" dirty="0" smtClean="0">
                <a:latin typeface="新細明體" pitchFamily="18" charset="-120"/>
                <a:ea typeface="新細明體" pitchFamily="18" charset="-120"/>
              </a:rPr>
              <a:t>, </a:t>
            </a:r>
            <a:r>
              <a:rPr lang="zh-CN" altLang="en-US" dirty="0" smtClean="0">
                <a:latin typeface="新細明體" pitchFamily="18" charset="-120"/>
                <a:ea typeface="新細明體" pitchFamily="18" charset="-120"/>
              </a:rPr>
              <a:t>必要得著生命的光</a:t>
            </a:r>
            <a:r>
              <a:rPr lang="en-US" altLang="zh-CN" dirty="0" smtClean="0">
                <a:latin typeface="新細明體" pitchFamily="18" charset="-120"/>
                <a:ea typeface="新細明體" pitchFamily="18" charset="-120"/>
              </a:rPr>
              <a:t>.</a:t>
            </a:r>
            <a:endParaRPr lang="en-AU" altLang="zh-CN" dirty="0" smtClean="0">
              <a:latin typeface="新細明體" pitchFamily="18" charset="-120"/>
              <a:ea typeface="新細明體" pitchFamily="18" charset="-120"/>
            </a:endParaRPr>
          </a:p>
          <a:p>
            <a:pPr>
              <a:defRPr/>
            </a:pPr>
            <a:endParaRPr lang="en-AU"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69FCD2-C249-4E8D-BBCA-BBD44E88E430}" type="slidenum">
              <a:rPr lang="en-AU" altLang="zh-CN" smtClean="0"/>
              <a:pPr eaLnBrk="1" hangingPunct="1">
                <a:spcBef>
                  <a:spcPct val="0"/>
                </a:spcBef>
              </a:pPr>
              <a:t>14</a:t>
            </a:fld>
            <a:endParaRPr lang="en-AU"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1902-1930</a:t>
            </a:r>
            <a:r>
              <a:rPr lang="zh-CN" altLang="en-US" sz="1200" b="0" i="0" kern="1200" dirty="0" smtClean="0">
                <a:solidFill>
                  <a:schemeClr val="tx1"/>
                </a:solidFill>
                <a:effectLst/>
                <a:latin typeface="+mn-lt"/>
                <a:ea typeface="+mn-ea"/>
                <a:cs typeface="+mn-cs"/>
              </a:rPr>
              <a:t>年考古學家發現巴比倫</a:t>
            </a:r>
            <a:r>
              <a:rPr lang="en-AU" sz="1200" b="0" i="0" kern="1200" dirty="0" smtClean="0">
                <a:solidFill>
                  <a:schemeClr val="tx1"/>
                </a:solidFill>
                <a:effectLst/>
                <a:latin typeface="+mn-lt"/>
                <a:ea typeface="+mn-ea"/>
                <a:cs typeface="+mn-cs"/>
              </a:rPr>
              <a:t>Ishtar </a:t>
            </a:r>
            <a:r>
              <a:rPr lang="zh-CN" altLang="en-US" sz="1200" b="0" i="0" kern="1200" dirty="0" smtClean="0">
                <a:solidFill>
                  <a:schemeClr val="tx1"/>
                </a:solidFill>
                <a:effectLst/>
                <a:latin typeface="+mn-lt"/>
                <a:ea typeface="+mn-ea"/>
                <a:cs typeface="+mn-cs"/>
              </a:rPr>
              <a:t>城門，</a:t>
            </a:r>
            <a:r>
              <a:rPr lang="en-US" altLang="zh-CN" sz="1200" b="0" i="0" kern="1200" dirty="0" smtClean="0">
                <a:solidFill>
                  <a:schemeClr val="tx1"/>
                </a:solidFill>
                <a:effectLst/>
                <a:latin typeface="+mn-lt"/>
                <a:ea typeface="+mn-ea"/>
                <a:cs typeface="+mn-cs"/>
              </a:rPr>
              <a:t>14</a:t>
            </a:r>
            <a:r>
              <a:rPr lang="zh-CN" altLang="en-US" sz="1200" b="0" i="0" kern="1200" dirty="0" smtClean="0">
                <a:solidFill>
                  <a:schemeClr val="tx1"/>
                </a:solidFill>
                <a:effectLst/>
                <a:latin typeface="+mn-lt"/>
                <a:ea typeface="+mn-ea"/>
                <a:cs typeface="+mn-cs"/>
              </a:rPr>
              <a:t>米高，</a:t>
            </a:r>
            <a:r>
              <a:rPr lang="en-US" altLang="zh-CN" sz="1200" b="0" i="0" kern="1200" dirty="0" smtClean="0">
                <a:solidFill>
                  <a:schemeClr val="tx1"/>
                </a:solidFill>
                <a:effectLst/>
                <a:latin typeface="+mn-lt"/>
                <a:ea typeface="+mn-ea"/>
                <a:cs typeface="+mn-cs"/>
              </a:rPr>
              <a:t>30</a:t>
            </a:r>
            <a:r>
              <a:rPr lang="zh-CN" altLang="en-US" sz="1200" b="0" i="0" kern="1200" dirty="0" smtClean="0">
                <a:solidFill>
                  <a:schemeClr val="tx1"/>
                </a:solidFill>
                <a:effectLst/>
                <a:latin typeface="+mn-lt"/>
                <a:ea typeface="+mn-ea"/>
                <a:cs typeface="+mn-cs"/>
              </a:rPr>
              <a:t>米寬，這城門是大約主前</a:t>
            </a:r>
            <a:r>
              <a:rPr lang="en-AU" sz="1200" b="0" i="0" kern="1200" dirty="0" smtClean="0">
                <a:solidFill>
                  <a:schemeClr val="tx1"/>
                </a:solidFill>
                <a:effectLst/>
                <a:latin typeface="+mn-lt"/>
                <a:ea typeface="+mn-ea"/>
                <a:cs typeface="+mn-cs"/>
              </a:rPr>
              <a:t>575 </a:t>
            </a:r>
            <a:r>
              <a:rPr lang="zh-CN" altLang="en-US" sz="1200" b="0" i="0" kern="1200" dirty="0" smtClean="0">
                <a:solidFill>
                  <a:schemeClr val="tx1"/>
                </a:solidFill>
                <a:effectLst/>
                <a:latin typeface="+mn-lt"/>
                <a:ea typeface="+mn-ea"/>
                <a:cs typeface="+mn-cs"/>
              </a:rPr>
              <a:t>年尼布甲尼撒下令建築的。在德國柏林</a:t>
            </a:r>
            <a:r>
              <a:rPr lang="en-AU" sz="1200" b="0" i="0" u="sng" kern="1200" dirty="0" err="1" smtClean="0">
                <a:solidFill>
                  <a:schemeClr val="tx1"/>
                </a:solidFill>
                <a:effectLst/>
                <a:latin typeface="+mn-lt"/>
                <a:ea typeface="+mn-ea"/>
                <a:cs typeface="+mn-cs"/>
                <a:hlinkClick r:id="rId3" tooltip="Pergamon Museum"/>
              </a:rPr>
              <a:t>Pergamon</a:t>
            </a:r>
            <a:r>
              <a:rPr lang="en-AU" sz="1200" b="0" i="0" u="sng" kern="1200" dirty="0" smtClean="0">
                <a:solidFill>
                  <a:schemeClr val="tx1"/>
                </a:solidFill>
                <a:effectLst/>
                <a:latin typeface="+mn-lt"/>
                <a:ea typeface="+mn-ea"/>
                <a:cs typeface="+mn-cs"/>
                <a:hlinkClick r:id="rId3" tooltip="Pergamon Museum"/>
              </a:rPr>
              <a:t> Museum</a:t>
            </a:r>
            <a:r>
              <a:rPr lang="en-AU"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重建了古城門。</a:t>
            </a:r>
            <a:endParaRPr lang="en-AU" sz="1200" b="0" i="0" kern="1200" dirty="0" smtClean="0">
              <a:solidFill>
                <a:schemeClr val="tx1"/>
              </a:solidFill>
              <a:effectLst/>
              <a:latin typeface="+mn-lt"/>
              <a:ea typeface="+mn-ea"/>
              <a:cs typeface="+mn-cs"/>
            </a:endParaRP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the goddess of dates, wool, meat, and grain; the storehouse gates were her emblem. She was also the goddess of rain and thunderstorms</a:t>
            </a:r>
            <a:r>
              <a:rPr lang="en-AU"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a</a:t>
            </a:r>
            <a:r>
              <a:rPr lang="en-AU" sz="1200" b="0" i="0" kern="1200" dirty="0" err="1" smtClean="0">
                <a:solidFill>
                  <a:schemeClr val="tx1"/>
                </a:solidFill>
                <a:effectLst/>
                <a:latin typeface="+mn-lt"/>
                <a:ea typeface="+mn-ea"/>
                <a:cs typeface="+mn-cs"/>
              </a:rPr>
              <a:t>nd</a:t>
            </a:r>
            <a:r>
              <a:rPr lang="en-AU" sz="1200" b="0" i="0" kern="1200" dirty="0" smtClean="0">
                <a:solidFill>
                  <a:schemeClr val="tx1"/>
                </a:solidFill>
                <a:effectLst/>
                <a:latin typeface="+mn-lt"/>
                <a:ea typeface="+mn-ea"/>
                <a:cs typeface="+mn-cs"/>
              </a:rPr>
              <a:t> was often pictured with the lion, whose roar resembled thunder. The power attributed to her in war may have arisen from her connection with storms. Inanna was also a </a:t>
            </a:r>
            <a:r>
              <a:rPr lang="en-AU" sz="1200" b="0" i="0" u="none" strike="noStrike" kern="1200" dirty="0" smtClean="0">
                <a:solidFill>
                  <a:schemeClr val="tx1"/>
                </a:solidFill>
                <a:effectLst/>
                <a:latin typeface="+mn-lt"/>
                <a:ea typeface="+mn-ea"/>
                <a:cs typeface="+mn-cs"/>
                <a:hlinkClick r:id="rId4"/>
              </a:rPr>
              <a:t>fertility</a:t>
            </a:r>
            <a:r>
              <a:rPr lang="en-AU" sz="1200" b="0" i="0" kern="1200" dirty="0" smtClean="0">
                <a:solidFill>
                  <a:schemeClr val="tx1"/>
                </a:solidFill>
                <a:effectLst/>
                <a:latin typeface="+mn-lt"/>
                <a:ea typeface="+mn-ea"/>
                <a:cs typeface="+mn-cs"/>
              </a:rPr>
              <a:t> figure, and, as goddess of the storehouse and the bride of the god </a:t>
            </a:r>
            <a:r>
              <a:rPr lang="en-AU" sz="1200" b="0" i="0" u="none" strike="noStrike" kern="1200" dirty="0" err="1" smtClean="0">
                <a:solidFill>
                  <a:schemeClr val="tx1"/>
                </a:solidFill>
                <a:effectLst/>
                <a:latin typeface="+mn-lt"/>
                <a:ea typeface="+mn-ea"/>
                <a:cs typeface="+mn-cs"/>
                <a:hlinkClick r:id="rId5"/>
              </a:rPr>
              <a:t>Dumuzi-Amaushumgalana</a:t>
            </a:r>
            <a:r>
              <a:rPr lang="en-AU" sz="1200" b="0" i="0" kern="1200" dirty="0" smtClean="0">
                <a:solidFill>
                  <a:schemeClr val="tx1"/>
                </a:solidFill>
                <a:effectLst/>
                <a:latin typeface="+mn-lt"/>
                <a:ea typeface="+mn-ea"/>
                <a:cs typeface="+mn-cs"/>
              </a:rPr>
              <a:t>, who represented the growth and fecundity of the date palm</a:t>
            </a:r>
          </a:p>
          <a:p>
            <a:r>
              <a:rPr lang="en-AU" sz="1200" b="0" i="0" kern="1200" dirty="0" smtClean="0">
                <a:solidFill>
                  <a:schemeClr val="tx1"/>
                </a:solidFill>
                <a:effectLst/>
                <a:latin typeface="+mn-lt"/>
                <a:ea typeface="+mn-ea"/>
                <a:cs typeface="+mn-cs"/>
              </a:rPr>
              <a:t>Ishtar’s primary legacy from the Sumerian tradition is the role of </a:t>
            </a:r>
            <a:r>
              <a:rPr lang="en-AU" sz="1200" b="0" i="0" u="none" strike="noStrike" kern="1200" dirty="0" smtClean="0">
                <a:solidFill>
                  <a:schemeClr val="tx1"/>
                </a:solidFill>
                <a:effectLst/>
                <a:latin typeface="+mn-lt"/>
                <a:ea typeface="+mn-ea"/>
                <a:cs typeface="+mn-cs"/>
                <a:hlinkClick r:id="rId4"/>
              </a:rPr>
              <a:t>fertility</a:t>
            </a:r>
            <a:r>
              <a:rPr lang="en-AU" sz="1200" b="0" i="0" kern="1200" dirty="0" smtClean="0">
                <a:solidFill>
                  <a:schemeClr val="tx1"/>
                </a:solidFill>
                <a:effectLst/>
                <a:latin typeface="+mn-lt"/>
                <a:ea typeface="+mn-ea"/>
                <a:cs typeface="+mn-cs"/>
              </a:rPr>
              <a:t> figure</a:t>
            </a:r>
          </a:p>
          <a:p>
            <a:r>
              <a:rPr lang="en-AU" sz="1200" b="0" i="0" kern="1200" dirty="0" smtClean="0">
                <a:solidFill>
                  <a:schemeClr val="tx1"/>
                </a:solidFill>
                <a:effectLst/>
                <a:latin typeface="+mn-lt"/>
                <a:ea typeface="+mn-ea"/>
                <a:cs typeface="+mn-cs"/>
              </a:rPr>
              <a:t>Akkadian Ishtar is also, to a greater extent, an astral deity, associated with the planet Venus. </a:t>
            </a:r>
          </a:p>
          <a:p>
            <a:r>
              <a:rPr lang="en-AU" sz="1200" b="0" i="0" kern="1200" dirty="0" smtClean="0">
                <a:solidFill>
                  <a:schemeClr val="tx1"/>
                </a:solidFill>
                <a:effectLst/>
                <a:latin typeface="+mn-lt"/>
                <a:ea typeface="+mn-ea"/>
                <a:cs typeface="+mn-cs"/>
              </a:rPr>
              <a:t>As goddess of Venus, delighting in bodily love, Ishtar was the </a:t>
            </a:r>
            <a:r>
              <a:rPr lang="en-AU" sz="1200" b="0" i="0" kern="1200" dirty="0" err="1" smtClean="0">
                <a:solidFill>
                  <a:schemeClr val="tx1"/>
                </a:solidFill>
                <a:effectLst/>
                <a:latin typeface="+mn-lt"/>
                <a:ea typeface="+mn-ea"/>
                <a:cs typeface="+mn-cs"/>
              </a:rPr>
              <a:t>protectress</a:t>
            </a:r>
            <a:r>
              <a:rPr lang="en-AU" sz="1200" b="0" i="0" kern="1200" dirty="0" smtClean="0">
                <a:solidFill>
                  <a:schemeClr val="tx1"/>
                </a:solidFill>
                <a:effectLst/>
                <a:latin typeface="+mn-lt"/>
                <a:ea typeface="+mn-ea"/>
                <a:cs typeface="+mn-cs"/>
              </a:rPr>
              <a:t> of prostitutes and the patroness of the alehouse. Part of her cult worship probably included temple </a:t>
            </a:r>
            <a:r>
              <a:rPr lang="en-AU" sz="1200" b="0" i="0" u="none" strike="noStrike" kern="1200" dirty="0" smtClean="0">
                <a:solidFill>
                  <a:schemeClr val="tx1"/>
                </a:solidFill>
                <a:effectLst/>
                <a:latin typeface="+mn-lt"/>
                <a:ea typeface="+mn-ea"/>
                <a:cs typeface="+mn-cs"/>
                <a:hlinkClick r:id="rId6"/>
              </a:rPr>
              <a:t>prostitution</a:t>
            </a:r>
            <a:r>
              <a:rPr lang="en-AU" sz="1200" b="0" i="0" kern="1200" dirty="0" smtClean="0">
                <a:solidFill>
                  <a:schemeClr val="tx1"/>
                </a:solidFill>
                <a:effectLst/>
                <a:latin typeface="+mn-lt"/>
                <a:ea typeface="+mn-ea"/>
                <a:cs typeface="+mn-cs"/>
              </a:rPr>
              <a:t>. Her popularity was universal in the ancient Middle East, and in many centres of worship she probably subsumed numerous local goddesses. In later myth she was known as Queen of the Universe, taking on the powers of An, </a:t>
            </a:r>
            <a:r>
              <a:rPr lang="en-AU" sz="1200" b="0" i="0" u="none" strike="noStrike" kern="1200" dirty="0" smtClean="0">
                <a:solidFill>
                  <a:schemeClr val="tx1"/>
                </a:solidFill>
                <a:effectLst/>
                <a:latin typeface="+mn-lt"/>
                <a:ea typeface="+mn-ea"/>
                <a:cs typeface="+mn-cs"/>
                <a:hlinkClick r:id="rId7"/>
              </a:rPr>
              <a:t>Enlil</a:t>
            </a:r>
            <a:r>
              <a:rPr lang="en-AU" sz="1200" b="0" i="0" kern="1200" dirty="0" smtClean="0">
                <a:solidFill>
                  <a:schemeClr val="tx1"/>
                </a:solidFill>
                <a:effectLst/>
                <a:latin typeface="+mn-lt"/>
                <a:ea typeface="+mn-ea"/>
                <a:cs typeface="+mn-cs"/>
              </a:rPr>
              <a:t>, and </a:t>
            </a:r>
            <a:r>
              <a:rPr lang="en-AU" sz="1200" b="0" i="0" u="none" strike="noStrike" kern="1200" dirty="0" smtClean="0">
                <a:solidFill>
                  <a:schemeClr val="tx1"/>
                </a:solidFill>
                <a:effectLst/>
                <a:latin typeface="+mn-lt"/>
                <a:ea typeface="+mn-ea"/>
                <a:cs typeface="+mn-cs"/>
                <a:hlinkClick r:id="rId8"/>
              </a:rPr>
              <a:t>Enki</a:t>
            </a:r>
            <a:r>
              <a:rPr lang="en-AU" sz="1200" b="0" i="0" kern="1200" dirty="0" smtClean="0">
                <a:solidFill>
                  <a:schemeClr val="tx1"/>
                </a:solidFill>
                <a:effectLst/>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15</a:t>
            </a:fld>
            <a:endParaRPr lang="en-AU"/>
          </a:p>
        </p:txBody>
      </p:sp>
    </p:spTree>
    <p:extLst>
      <p:ext uri="{BB962C8B-B14F-4D97-AF65-F5344CB8AC3E}">
        <p14:creationId xmlns:p14="http://schemas.microsoft.com/office/powerpoint/2010/main" val="2482017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1.</a:t>
            </a:r>
            <a:r>
              <a:rPr lang="zh-CN" altLang="en-US" sz="1200" b="1" i="0" kern="1200" dirty="0" smtClean="0">
                <a:solidFill>
                  <a:schemeClr val="tx1"/>
                </a:solidFill>
                <a:effectLst/>
                <a:latin typeface="+mn-lt"/>
                <a:ea typeface="+mn-ea"/>
                <a:cs typeface="+mn-cs"/>
              </a:rPr>
              <a:t>獅</a:t>
            </a:r>
            <a:r>
              <a:rPr lang="zh-CN" altLang="en-US" sz="1200" b="1" i="0" kern="1200" dirty="0" smtClean="0">
                <a:solidFill>
                  <a:schemeClr val="tx1"/>
                </a:solidFill>
                <a:effectLst/>
                <a:latin typeface="+mn-lt"/>
                <a:ea typeface="+mn-ea"/>
                <a:cs typeface="+mn-cs"/>
              </a:rPr>
              <a:t>子</a:t>
            </a:r>
            <a:r>
              <a:rPr lang="en-AU" altLang="zh-CN" sz="1200" b="1"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地圖上方的獅子</a:t>
            </a:r>
            <a:r>
              <a:rPr lang="zh-CN" altLang="en-US" dirty="0" smtClean="0"/>
              <a:t>像據考古學家研究是</a:t>
            </a:r>
            <a:r>
              <a:rPr lang="zh-CN" altLang="en-US" sz="1200" b="0" i="0" kern="1200" dirty="0" smtClean="0">
                <a:solidFill>
                  <a:schemeClr val="tx1"/>
                </a:solidFill>
                <a:effectLst/>
                <a:latin typeface="+mn-lt"/>
                <a:ea typeface="+mn-ea"/>
                <a:cs typeface="+mn-cs"/>
              </a:rPr>
              <a:t>公元前</a:t>
            </a:r>
            <a:r>
              <a:rPr lang="en-US" altLang="zh-CN" sz="1200" b="0" i="0" kern="1200" dirty="0" smtClean="0">
                <a:solidFill>
                  <a:schemeClr val="tx1"/>
                </a:solidFill>
                <a:effectLst/>
                <a:latin typeface="+mn-lt"/>
                <a:ea typeface="+mn-ea"/>
                <a:cs typeface="+mn-cs"/>
              </a:rPr>
              <a:t>604</a:t>
            </a:r>
            <a:r>
              <a:rPr lang="zh-CN" altLang="en-US" sz="1200" b="0" i="0" kern="1200" dirty="0" smtClean="0">
                <a:solidFill>
                  <a:schemeClr val="tx1"/>
                </a:solidFill>
                <a:effectLst/>
                <a:latin typeface="+mn-lt"/>
                <a:ea typeface="+mn-ea"/>
                <a:cs typeface="+mn-cs"/>
              </a:rPr>
              <a:t>到</a:t>
            </a:r>
            <a:r>
              <a:rPr lang="en-US" altLang="zh-CN" sz="1200" b="0" i="0" kern="1200" dirty="0" smtClean="0">
                <a:solidFill>
                  <a:schemeClr val="tx1"/>
                </a:solidFill>
                <a:effectLst/>
                <a:latin typeface="+mn-lt"/>
                <a:ea typeface="+mn-ea"/>
                <a:cs typeface="+mn-cs"/>
              </a:rPr>
              <a:t>562</a:t>
            </a:r>
            <a:r>
              <a:rPr lang="zh-CN" altLang="en-US" sz="1200" b="0" i="0" kern="1200" dirty="0" smtClean="0">
                <a:solidFill>
                  <a:schemeClr val="tx1"/>
                </a:solidFill>
                <a:effectLst/>
                <a:latin typeface="+mn-lt"/>
                <a:ea typeface="+mn-ea"/>
                <a:cs typeface="+mn-cs"/>
              </a:rPr>
              <a:t>年在巴比倫城門上的瓷磚，正是耶利米時代。是</a:t>
            </a:r>
            <a:r>
              <a:rPr lang="zh-CN" altLang="en-US" sz="1200" b="0" i="0" kern="1200" dirty="0" smtClean="0">
                <a:solidFill>
                  <a:schemeClr val="tx1"/>
                </a:solidFill>
                <a:effectLst/>
                <a:latin typeface="+mn-lt"/>
                <a:ea typeface="+mn-ea"/>
                <a:cs typeface="+mn-cs"/>
              </a:rPr>
              <a:t>巴比倫帝國的標誌，代表巴比倫信仰的女神</a:t>
            </a:r>
            <a:r>
              <a:rPr lang="en-AU" sz="1200" b="0" i="0" kern="1200" dirty="0" smtClean="0">
                <a:solidFill>
                  <a:schemeClr val="tx1"/>
                </a:solidFill>
                <a:effectLst/>
                <a:latin typeface="+mn-lt"/>
                <a:ea typeface="+mn-ea"/>
                <a:cs typeface="+mn-cs"/>
              </a:rPr>
              <a:t>Ishtar</a:t>
            </a:r>
            <a:r>
              <a:rPr lang="zh-CN" altLang="en-US" sz="1200" b="0" i="0" kern="1200" dirty="0" smtClean="0">
                <a:solidFill>
                  <a:schemeClr val="tx1"/>
                </a:solidFill>
                <a:effectLst/>
                <a:latin typeface="+mn-lt"/>
                <a:ea typeface="+mn-ea"/>
                <a:cs typeface="+mn-cs"/>
              </a:rPr>
              <a:t>，掌管生育，愛，和戰爭</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pPr eaLnBrk="1" hangingPunct="1">
              <a:spcBef>
                <a:spcPct val="0"/>
              </a:spcBef>
              <a:defRPr/>
            </a:pPr>
            <a:r>
              <a:rPr lang="en-US" altLang="zh-CN" sz="1200" b="1" i="0" kern="1200" dirty="0" smtClean="0">
                <a:solidFill>
                  <a:schemeClr val="tx1"/>
                </a:solidFill>
                <a:effectLst/>
                <a:latin typeface="+mn-lt"/>
                <a:ea typeface="+mn-ea"/>
                <a:cs typeface="+mn-cs"/>
              </a:rPr>
              <a:t>2.</a:t>
            </a:r>
            <a:r>
              <a:rPr lang="zh-TW" altLang="en-US" b="1" dirty="0" smtClean="0"/>
              <a:t>鷙鳥</a:t>
            </a:r>
            <a:r>
              <a:rPr lang="en-AU" altLang="zh-TW" dirty="0" smtClean="0"/>
              <a:t>:</a:t>
            </a:r>
            <a:r>
              <a:rPr lang="zh-CN" altLang="en-US" dirty="0" smtClean="0"/>
              <a:t>禿鷹，掠食鳥。賽</a:t>
            </a:r>
            <a:r>
              <a:rPr lang="en-US" altLang="zh-CN" dirty="0" smtClean="0"/>
              <a:t>46</a:t>
            </a:r>
            <a:r>
              <a:rPr lang="en-AU" altLang="zh-CN" dirty="0" smtClean="0"/>
              <a:t>:</a:t>
            </a:r>
            <a:r>
              <a:rPr lang="en-US" altLang="zh-CN" dirty="0" smtClean="0"/>
              <a:t>11</a:t>
            </a:r>
            <a:r>
              <a:rPr lang="zh-CN" altLang="en-US" dirty="0" smtClean="0"/>
              <a:t>“</a:t>
            </a:r>
            <a:r>
              <a:rPr lang="zh-TW" altLang="en-US" dirty="0" smtClean="0"/>
              <a:t>我 召 鷙 鳥 從 東 方 來 ， 召 那 成 就 我 籌 算 的 人 從 遠 方 來 。</a:t>
            </a:r>
            <a:r>
              <a:rPr lang="zh-CN" altLang="en-US" dirty="0" smtClean="0"/>
              <a:t>指征服者。古埃及法老王用老鷹之神</a:t>
            </a:r>
            <a:r>
              <a:rPr lang="en-AU" altLang="zh-CN" dirty="0" smtClean="0"/>
              <a:t>Horus</a:t>
            </a:r>
            <a:r>
              <a:rPr lang="zh-CN" altLang="en-US" dirty="0" smtClean="0"/>
              <a:t>的圖像代表國王。</a:t>
            </a:r>
            <a:endParaRPr lang="en-AU" altLang="zh-CN"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zh-CN" altLang="en-US" sz="1200" b="1" dirty="0" smtClean="0">
                <a:solidFill>
                  <a:srgbClr val="0000FF"/>
                </a:solidFill>
              </a:rPr>
              <a:t>創</a:t>
            </a:r>
            <a:r>
              <a:rPr lang="en-AU" altLang="en-US" sz="1200" b="1" dirty="0" smtClean="0">
                <a:solidFill>
                  <a:srgbClr val="0000FF"/>
                </a:solidFill>
                <a:ea typeface="宋体" pitchFamily="2" charset="-122"/>
              </a:rPr>
              <a:t> 15: </a:t>
            </a:r>
            <a:r>
              <a:rPr lang="en-US" altLang="zh-CN" sz="1200" b="1" dirty="0" smtClean="0">
                <a:solidFill>
                  <a:srgbClr val="0000FF"/>
                </a:solidFill>
              </a:rPr>
              <a:t>8</a:t>
            </a:r>
            <a:r>
              <a:rPr lang="zh-TW" altLang="en-US" dirty="0" smtClean="0"/>
              <a:t>鷙鳥</a:t>
            </a:r>
            <a:r>
              <a:rPr lang="zh-CN" altLang="en-US" dirty="0" smtClean="0"/>
              <a:t>落在肉塊上要掠奪肉塊，破壞神的誓約，意思是征服者埃及法老王不讓亞伯拉罕得地成為大國。亞伯拉罕盡本分趕走破壞者，可是人總會累，總會有軟弱。神指示摩西“驚人的大黑暗”代表亞伯拉罕和後裔前頭的路程會遭遇黑暗勢力的逼迫，但忍耐四百年的苦難期之後，神應許的一定會成就。亞伯拉罕的後裔必然得應許之地，後裔必然成為大國，也成為萬民的祝福。歷史的發展果然如此。埃及法老王奴役亞伯拉罕後裔，神差遣摩西拯救子民。埃及人拜鷹神</a:t>
            </a:r>
            <a:r>
              <a:rPr lang="en-AU" altLang="zh-CN" dirty="0" smtClean="0"/>
              <a:t>Horus, </a:t>
            </a:r>
            <a:r>
              <a:rPr lang="zh-CN" altLang="en-US" dirty="0" smtClean="0"/>
              <a:t>老鷹成為法老王徽。今天埃及國旗仍有老鷹。</a:t>
            </a:r>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CB8E86-32F6-45C2-88B8-012FD04BDCFE}" type="slidenum">
              <a:rPr lang="en-AU" smtClean="0"/>
              <a:t>16</a:t>
            </a:fld>
            <a:endParaRPr lang="en-AU"/>
          </a:p>
        </p:txBody>
      </p:sp>
    </p:spTree>
    <p:extLst>
      <p:ext uri="{BB962C8B-B14F-4D97-AF65-F5344CB8AC3E}">
        <p14:creationId xmlns:p14="http://schemas.microsoft.com/office/powerpoint/2010/main" val="4011995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17</a:t>
            </a:fld>
            <a:endParaRPr lang="en-AU"/>
          </a:p>
        </p:txBody>
      </p:sp>
    </p:spTree>
    <p:extLst>
      <p:ext uri="{BB962C8B-B14F-4D97-AF65-F5344CB8AC3E}">
        <p14:creationId xmlns:p14="http://schemas.microsoft.com/office/powerpoint/2010/main" val="2985322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18</a:t>
            </a:fld>
            <a:endParaRPr lang="en-AU"/>
          </a:p>
        </p:txBody>
      </p:sp>
    </p:spTree>
    <p:extLst>
      <p:ext uri="{BB962C8B-B14F-4D97-AF65-F5344CB8AC3E}">
        <p14:creationId xmlns:p14="http://schemas.microsoft.com/office/powerpoint/2010/main" val="303228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19</a:t>
            </a:fld>
            <a:endParaRPr lang="en-AU"/>
          </a:p>
        </p:txBody>
      </p:sp>
    </p:spTree>
    <p:extLst>
      <p:ext uri="{BB962C8B-B14F-4D97-AF65-F5344CB8AC3E}">
        <p14:creationId xmlns:p14="http://schemas.microsoft.com/office/powerpoint/2010/main" val="346579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耶利米為什麼哭呢？</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0000FF"/>
                </a:solidFill>
              </a:rPr>
              <a:t>一、</a:t>
            </a:r>
            <a:r>
              <a:rPr lang="zh-CN" altLang="en-US" sz="1200" b="1" dirty="0" smtClean="0">
                <a:solidFill>
                  <a:srgbClr val="0000FF"/>
                </a:solidFill>
                <a:latin typeface="+mn-ea"/>
              </a:rPr>
              <a:t>為百姓的罪哭、為憐恤百姓</a:t>
            </a:r>
            <a:r>
              <a:rPr lang="zh-CN" altLang="en-US" sz="1200" b="1" dirty="0" smtClean="0">
                <a:solidFill>
                  <a:srgbClr val="0000FF"/>
                </a:solidFill>
                <a:latin typeface="SimSun" panose="02010600030101010101" pitchFamily="2" charset="-122"/>
                <a:ea typeface="SimSun" panose="02010600030101010101" pitchFamily="2" charset="-122"/>
              </a:rPr>
              <a:t>哭；一同念耶利米書</a:t>
            </a:r>
            <a:r>
              <a:rPr lang="en-US" altLang="zh-CN" sz="1200" b="1" dirty="0" smtClean="0">
                <a:solidFill>
                  <a:srgbClr val="0000FF"/>
                </a:solidFill>
                <a:latin typeface="SimSun" panose="02010600030101010101" pitchFamily="2" charset="-122"/>
                <a:ea typeface="SimSun" panose="02010600030101010101" pitchFamily="2" charset="-122"/>
              </a:rPr>
              <a:t>9</a:t>
            </a:r>
            <a:r>
              <a:rPr lang="en-AU" altLang="zh-CN" sz="1200" b="1" dirty="0" smtClean="0">
                <a:solidFill>
                  <a:srgbClr val="0000FF"/>
                </a:solidFill>
                <a:latin typeface="SimSun" panose="02010600030101010101" pitchFamily="2" charset="-122"/>
                <a:ea typeface="SimSun" panose="02010600030101010101" pitchFamily="2" charset="-122"/>
              </a:rPr>
              <a:t>:</a:t>
            </a:r>
            <a:r>
              <a:rPr lang="en-US" altLang="zh-CN" sz="1200" b="1" dirty="0" smtClean="0">
                <a:solidFill>
                  <a:srgbClr val="0000FF"/>
                </a:solidFill>
                <a:latin typeface="SimSun" panose="02010600030101010101" pitchFamily="2" charset="-122"/>
                <a:ea typeface="SimSun" panose="02010600030101010101" pitchFamily="2" charset="-122"/>
              </a:rPr>
              <a:t>1-3</a:t>
            </a:r>
            <a:endParaRPr lang="en-US" altLang="zh-TW" sz="1100" dirty="0" smtClean="0">
              <a:solidFill>
                <a:srgbClr val="0000FF"/>
              </a:solidFill>
              <a:latin typeface="SimSun" panose="02010600030101010101" pitchFamily="2" charset="-122"/>
              <a:ea typeface="SimSun" panose="02010600030101010101" pitchFamily="2" charset="-122"/>
            </a:endParaRPr>
          </a:p>
          <a:p>
            <a:r>
              <a:rPr lang="zh-CN" altLang="en-US" dirty="0" smtClean="0"/>
              <a:t>耶利米的心是柔和的。他的事奉職分是先知。先知做神的出口，要指出百姓的罪。但他有一顆悲天憫人的心。</a:t>
            </a:r>
            <a:endParaRPr lang="en-AU" altLang="zh-CN" dirty="0" smtClean="0"/>
          </a:p>
          <a:p>
            <a:r>
              <a:rPr lang="zh-CN" altLang="en-US" dirty="0" smtClean="0"/>
              <a:t>他恨惡罪，為百姓如此遠離神，如此敗壞犯罪而悲傷。他也為百姓犯罪又不肯悔改，必然招致罪的惡果而哀哭。</a:t>
            </a:r>
            <a:endParaRPr lang="en-US" altLang="zh-CN" smtClean="0"/>
          </a:p>
          <a:p>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2</a:t>
            </a:fld>
            <a:endParaRPr lang="en-AU"/>
          </a:p>
        </p:txBody>
      </p:sp>
    </p:spTree>
    <p:extLst>
      <p:ext uri="{BB962C8B-B14F-4D97-AF65-F5344CB8AC3E}">
        <p14:creationId xmlns:p14="http://schemas.microsoft.com/office/powerpoint/2010/main" val="2641343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20</a:t>
            </a:fld>
            <a:endParaRPr lang="en-AU"/>
          </a:p>
        </p:txBody>
      </p:sp>
    </p:spTree>
    <p:extLst>
      <p:ext uri="{BB962C8B-B14F-4D97-AF65-F5344CB8AC3E}">
        <p14:creationId xmlns:p14="http://schemas.microsoft.com/office/powerpoint/2010/main" val="747987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21</a:t>
            </a:fld>
            <a:endParaRPr lang="en-AU"/>
          </a:p>
        </p:txBody>
      </p:sp>
    </p:spTree>
    <p:extLst>
      <p:ext uri="{BB962C8B-B14F-4D97-AF65-F5344CB8AC3E}">
        <p14:creationId xmlns:p14="http://schemas.microsoft.com/office/powerpoint/2010/main" val="34780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t>神的公義與慈愛：</a:t>
            </a:r>
            <a:endParaRPr lang="en-US" altLang="zh-CN" sz="1200" b="1" dirty="0" smtClean="0"/>
          </a:p>
          <a:p>
            <a:r>
              <a:rPr lang="zh-CN" altLang="en-US" sz="1200" b="1" dirty="0" smtClean="0"/>
              <a:t>公義帶來審判</a:t>
            </a:r>
            <a:r>
              <a:rPr lang="en-AU" altLang="zh-CN" sz="1200" b="1" dirty="0" smtClean="0"/>
              <a:t>, </a:t>
            </a:r>
            <a:r>
              <a:rPr lang="zh-CN" altLang="en-US" sz="1200" b="1" dirty="0" smtClean="0"/>
              <a:t>神必不以有罪為無罪！</a:t>
            </a:r>
            <a:endParaRPr lang="en-US" altLang="zh-CN" sz="1200" b="1" dirty="0" smtClean="0"/>
          </a:p>
          <a:p>
            <a:r>
              <a:rPr lang="zh-CN" altLang="en-US" sz="1200" b="1" dirty="0" smtClean="0"/>
              <a:t>慈愛帶來赦免</a:t>
            </a:r>
            <a:r>
              <a:rPr lang="en-AU" altLang="zh-CN" sz="1200" b="1" dirty="0" smtClean="0"/>
              <a:t>, </a:t>
            </a:r>
            <a:r>
              <a:rPr lang="zh-CN" altLang="en-US" sz="1200" b="1" dirty="0" smtClean="0"/>
              <a:t>神說不貞毀壞婚約的妻子可以歸回丈夫</a:t>
            </a:r>
            <a:r>
              <a:rPr lang="en-US" altLang="zh-CN" sz="1200" b="1" dirty="0" smtClean="0"/>
              <a:t>!</a:t>
            </a:r>
          </a:p>
          <a:p>
            <a:r>
              <a:rPr lang="zh-CN" altLang="en-US" sz="1200" b="1" dirty="0" smtClean="0"/>
              <a:t>但有罪如何變成無罪？</a:t>
            </a:r>
            <a:endParaRPr lang="en-US" altLang="zh-CN" sz="1200" b="1" dirty="0" smtClean="0"/>
          </a:p>
          <a:p>
            <a:r>
              <a:rPr lang="zh-CN" altLang="en-US" sz="1200" b="1" dirty="0" smtClean="0"/>
              <a:t>不潔的如何成為聖潔？</a:t>
            </a:r>
            <a:endParaRPr lang="en-US" altLang="zh-CN" sz="1200" b="1" dirty="0" smtClean="0"/>
          </a:p>
          <a:p>
            <a:r>
              <a:rPr lang="zh-CN" altLang="en-US" sz="1200" b="1" dirty="0" smtClean="0"/>
              <a:t>公義和慈愛如何相遇？</a:t>
            </a:r>
            <a:endParaRPr lang="en-US" altLang="zh-CN" sz="1200" b="1" dirty="0" smtClean="0"/>
          </a:p>
          <a:p>
            <a:r>
              <a:rPr lang="zh-CN" altLang="en-US" sz="1200" b="1" dirty="0" smtClean="0"/>
              <a:t>如何醫治詭詐的人心？</a:t>
            </a:r>
            <a:endParaRPr lang="en-US" altLang="zh-CN" sz="1200" b="1" dirty="0" smtClean="0"/>
          </a:p>
          <a:p>
            <a:r>
              <a:rPr lang="zh-CN" altLang="en-US" sz="1200" b="1" dirty="0" smtClean="0"/>
              <a:t>豈是一句“你的罪赦了”了得！</a:t>
            </a:r>
            <a:endParaRPr lang="en-US" altLang="zh-CN" sz="1200" b="1" dirty="0" smtClean="0"/>
          </a:p>
          <a:p>
            <a:r>
              <a:rPr lang="zh-CN" altLang="en-US" sz="1200" b="1" dirty="0" smtClean="0"/>
              <a:t>台北</a:t>
            </a:r>
            <a:endParaRPr lang="en-US" altLang="zh-CN" sz="1200" b="1" dirty="0" smtClean="0"/>
          </a:p>
          <a:p>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3</a:t>
            </a:fld>
            <a:endParaRPr lang="en-AU"/>
          </a:p>
        </p:txBody>
      </p:sp>
    </p:spTree>
    <p:extLst>
      <p:ext uri="{BB962C8B-B14F-4D97-AF65-F5344CB8AC3E}">
        <p14:creationId xmlns:p14="http://schemas.microsoft.com/office/powerpoint/2010/main" val="105314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1.</a:t>
            </a:r>
            <a:r>
              <a:rPr lang="zh-CN" altLang="en-US" dirty="0" smtClean="0"/>
              <a:t>摩西：民數記</a:t>
            </a:r>
            <a:r>
              <a:rPr lang="en-US" altLang="zh-TW" sz="1200" b="1" i="0" kern="1200" dirty="0" smtClean="0">
                <a:solidFill>
                  <a:schemeClr val="tx1"/>
                </a:solidFill>
                <a:effectLst/>
                <a:latin typeface="+mn-lt"/>
                <a:ea typeface="+mn-ea"/>
                <a:cs typeface="+mn-cs"/>
              </a:rPr>
              <a:t>12:1</a:t>
            </a:r>
            <a:r>
              <a:rPr lang="zh-TW" altLang="en-US" sz="1200" b="0" i="0" kern="1200" dirty="0" smtClean="0">
                <a:solidFill>
                  <a:schemeClr val="tx1"/>
                </a:solidFill>
                <a:effectLst/>
                <a:latin typeface="+mn-lt"/>
                <a:ea typeface="+mn-ea"/>
                <a:cs typeface="+mn-cs"/>
              </a:rPr>
              <a:t> </a:t>
            </a:r>
            <a:r>
              <a:rPr lang="zh-TW" altLang="en-US" sz="1200" b="0" i="0" u="sng" kern="1200" dirty="0" smtClean="0">
                <a:solidFill>
                  <a:schemeClr val="tx1"/>
                </a:solidFill>
                <a:effectLst/>
                <a:latin typeface="+mn-lt"/>
                <a:ea typeface="+mn-ea"/>
                <a:cs typeface="+mn-cs"/>
              </a:rPr>
              <a:t>摩西</a:t>
            </a:r>
            <a:r>
              <a:rPr lang="zh-TW" altLang="en-US" sz="1200" b="0" i="0" kern="1200" dirty="0" smtClean="0">
                <a:solidFill>
                  <a:schemeClr val="tx1"/>
                </a:solidFill>
                <a:effectLst/>
                <a:latin typeface="+mn-lt"/>
                <a:ea typeface="+mn-ea"/>
                <a:cs typeface="+mn-cs"/>
              </a:rPr>
              <a:t>娶了</a:t>
            </a:r>
            <a:r>
              <a:rPr lang="zh-TW" altLang="en-US" sz="1200" b="0" i="0" u="sng" kern="1200" dirty="0" smtClean="0">
                <a:solidFill>
                  <a:schemeClr val="tx1"/>
                </a:solidFill>
                <a:effectLst/>
                <a:latin typeface="+mn-lt"/>
                <a:ea typeface="+mn-ea"/>
                <a:cs typeface="+mn-cs"/>
              </a:rPr>
              <a:t>古實</a:t>
            </a:r>
            <a:r>
              <a:rPr lang="zh-TW" altLang="en-US" sz="1200" b="0" i="0" kern="1200" dirty="0" smtClean="0">
                <a:solidFill>
                  <a:schemeClr val="tx1"/>
                </a:solidFill>
                <a:effectLst/>
                <a:latin typeface="+mn-lt"/>
                <a:ea typeface="+mn-ea"/>
                <a:cs typeface="+mn-cs"/>
              </a:rPr>
              <a:t>女子為妻。</a:t>
            </a:r>
            <a:r>
              <a:rPr lang="zh-TW" altLang="en-US" sz="1200" b="0" i="0" u="sng" kern="1200" dirty="0" smtClean="0">
                <a:solidFill>
                  <a:schemeClr val="tx1"/>
                </a:solidFill>
                <a:effectLst/>
                <a:latin typeface="+mn-lt"/>
                <a:ea typeface="+mn-ea"/>
                <a:cs typeface="+mn-cs"/>
              </a:rPr>
              <a:t>米利暗</a:t>
            </a:r>
            <a:r>
              <a:rPr lang="zh-TW" altLang="en-US" sz="1200" b="0" i="0" kern="1200" dirty="0" smtClean="0">
                <a:solidFill>
                  <a:schemeClr val="tx1"/>
                </a:solidFill>
                <a:effectLst/>
                <a:latin typeface="+mn-lt"/>
                <a:ea typeface="+mn-ea"/>
                <a:cs typeface="+mn-cs"/>
              </a:rPr>
              <a:t>和</a:t>
            </a:r>
            <a:r>
              <a:rPr lang="zh-TW" altLang="en-US" sz="1200" b="0" i="0" u="sng" kern="1200" dirty="0" smtClean="0">
                <a:solidFill>
                  <a:schemeClr val="tx1"/>
                </a:solidFill>
                <a:effectLst/>
                <a:latin typeface="+mn-lt"/>
                <a:ea typeface="+mn-ea"/>
                <a:cs typeface="+mn-cs"/>
              </a:rPr>
              <a:t>亞倫</a:t>
            </a:r>
            <a:r>
              <a:rPr lang="zh-TW" altLang="en-US" sz="1200" b="0" i="0" kern="1200" dirty="0" smtClean="0">
                <a:solidFill>
                  <a:schemeClr val="tx1"/>
                </a:solidFill>
                <a:effectLst/>
                <a:latin typeface="+mn-lt"/>
                <a:ea typeface="+mn-ea"/>
                <a:cs typeface="+mn-cs"/>
              </a:rPr>
              <a:t>因他所娶的</a:t>
            </a:r>
            <a:r>
              <a:rPr lang="zh-TW" altLang="en-US" sz="1200" b="0" i="0" u="sng" kern="1200" dirty="0" smtClean="0">
                <a:solidFill>
                  <a:schemeClr val="tx1"/>
                </a:solidFill>
                <a:effectLst/>
                <a:latin typeface="+mn-lt"/>
                <a:ea typeface="+mn-ea"/>
                <a:cs typeface="+mn-cs"/>
              </a:rPr>
              <a:t>古實</a:t>
            </a:r>
            <a:r>
              <a:rPr lang="zh-TW" altLang="en-US" sz="1200" b="0" i="0" kern="1200" dirty="0" smtClean="0">
                <a:solidFill>
                  <a:schemeClr val="tx1"/>
                </a:solidFill>
                <a:effectLst/>
                <a:latin typeface="+mn-lt"/>
                <a:ea typeface="+mn-ea"/>
                <a:cs typeface="+mn-cs"/>
              </a:rPr>
              <a:t>女子就毀謗他，說：</a:t>
            </a:r>
            <a:r>
              <a:rPr lang="en-US" altLang="zh-TW" sz="1200" b="1"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 「難道耶和華單與</a:t>
            </a:r>
            <a:r>
              <a:rPr lang="zh-TW" altLang="en-US" sz="1200" b="0" i="0" u="sng" kern="1200" dirty="0" smtClean="0">
                <a:solidFill>
                  <a:schemeClr val="tx1"/>
                </a:solidFill>
                <a:effectLst/>
                <a:latin typeface="+mn-lt"/>
                <a:ea typeface="+mn-ea"/>
                <a:cs typeface="+mn-cs"/>
              </a:rPr>
              <a:t>摩西</a:t>
            </a:r>
            <a:r>
              <a:rPr lang="zh-TW" altLang="en-US" sz="1200" b="0" i="0" kern="1200" dirty="0" smtClean="0">
                <a:solidFill>
                  <a:schemeClr val="tx1"/>
                </a:solidFill>
                <a:effectLst/>
                <a:latin typeface="+mn-lt"/>
                <a:ea typeface="+mn-ea"/>
                <a:cs typeface="+mn-cs"/>
              </a:rPr>
              <a:t>說話，不也與我們說話嗎？」</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t>基督應驗了聖經應許的</a:t>
            </a:r>
            <a:r>
              <a:rPr lang="zh-CN" altLang="en-US" sz="1200" b="1" dirty="0" smtClean="0">
                <a:solidFill>
                  <a:srgbClr val="FF0000"/>
                </a:solidFill>
              </a:rPr>
              <a:t>大衛苗裔永坐國位</a:t>
            </a:r>
            <a:r>
              <a:rPr lang="zh-CN" altLang="en-US" sz="1200" b="1" dirty="0" smtClean="0"/>
              <a:t>和</a:t>
            </a:r>
            <a:r>
              <a:rPr lang="zh-CN" altLang="en-US" sz="1200" b="1" dirty="0" smtClean="0">
                <a:solidFill>
                  <a:srgbClr val="FF0000"/>
                </a:solidFill>
              </a:rPr>
              <a:t>另立新約</a:t>
            </a:r>
            <a:r>
              <a:rPr lang="en-AU" altLang="zh-CN" sz="1200" b="1" dirty="0" smtClean="0"/>
              <a:t>,</a:t>
            </a:r>
            <a:r>
              <a:rPr lang="zh-CN" altLang="en-US" sz="1200" b="1" dirty="0" smtClean="0"/>
              <a:t>並且基督復活升天</a:t>
            </a:r>
            <a:r>
              <a:rPr lang="en-AU" altLang="zh-CN" sz="1200" b="1" dirty="0" smtClean="0"/>
              <a:t>,</a:t>
            </a:r>
            <a:r>
              <a:rPr lang="zh-CN" altLang="en-US" sz="1200" b="1" dirty="0" smtClean="0"/>
              <a:t>罪人不但蒙赦罪獲新生命</a:t>
            </a:r>
            <a:r>
              <a:rPr lang="en-AU" altLang="zh-CN" sz="1200" b="1" dirty="0" smtClean="0"/>
              <a:t>,</a:t>
            </a:r>
            <a:r>
              <a:rPr lang="zh-CN" altLang="en-US" sz="1200" b="1" dirty="0" smtClean="0"/>
              <a:t>也有復活升天盼望的確據。</a:t>
            </a:r>
            <a:endParaRPr lang="en-US" altLang="zh-CN" sz="1200" b="1" dirty="0" smtClean="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4</a:t>
            </a:fld>
            <a:endParaRPr lang="en-AU"/>
          </a:p>
        </p:txBody>
      </p:sp>
    </p:spTree>
    <p:extLst>
      <p:ext uri="{BB962C8B-B14F-4D97-AF65-F5344CB8AC3E}">
        <p14:creationId xmlns:p14="http://schemas.microsoft.com/office/powerpoint/2010/main" val="365717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5</a:t>
            </a:fld>
            <a:endParaRPr lang="en-AU"/>
          </a:p>
        </p:txBody>
      </p:sp>
    </p:spTree>
    <p:extLst>
      <p:ext uri="{BB962C8B-B14F-4D97-AF65-F5344CB8AC3E}">
        <p14:creationId xmlns:p14="http://schemas.microsoft.com/office/powerpoint/2010/main" val="116483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6</a:t>
            </a:fld>
            <a:endParaRPr lang="en-AU"/>
          </a:p>
        </p:txBody>
      </p:sp>
    </p:spTree>
    <p:extLst>
      <p:ext uri="{BB962C8B-B14F-4D97-AF65-F5344CB8AC3E}">
        <p14:creationId xmlns:p14="http://schemas.microsoft.com/office/powerpoint/2010/main" val="111592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dirty="0" smtClean="0">
                <a:solidFill>
                  <a:srgbClr val="0000FF"/>
                </a:solidFill>
              </a:rPr>
              <a:t>看觀眾？</a:t>
            </a:r>
            <a:endParaRPr lang="en-US" altLang="zh-CN" sz="1200" b="1" dirty="0" smtClean="0">
              <a:solidFill>
                <a:srgbClr val="0000FF"/>
              </a:solidFill>
            </a:endParaRPr>
          </a:p>
          <a:p>
            <a:r>
              <a:rPr lang="zh-CN" altLang="en-US" sz="1200" b="1" dirty="0" smtClean="0">
                <a:solidFill>
                  <a:srgbClr val="0000FF"/>
                </a:solidFill>
              </a:rPr>
              <a:t>看安全網？</a:t>
            </a:r>
            <a:endParaRPr lang="en-AU" sz="1200" b="1" dirty="0" smtClean="0">
              <a:solidFill>
                <a:srgbClr val="0000FF"/>
              </a:solidFill>
            </a:endParaRPr>
          </a:p>
          <a:p>
            <a:r>
              <a:rPr lang="zh-CN" altLang="en-US" b="1" dirty="0" smtClean="0"/>
              <a:t>靠平常的操練和默契！信任！</a:t>
            </a:r>
            <a:endParaRPr lang="en-AU" b="1" dirty="0"/>
          </a:p>
        </p:txBody>
      </p:sp>
      <p:sp>
        <p:nvSpPr>
          <p:cNvPr id="4" name="Slide Number Placeholder 3"/>
          <p:cNvSpPr>
            <a:spLocks noGrp="1"/>
          </p:cNvSpPr>
          <p:nvPr>
            <p:ph type="sldNum" sz="quarter" idx="10"/>
          </p:nvPr>
        </p:nvSpPr>
        <p:spPr/>
        <p:txBody>
          <a:bodyPr/>
          <a:lstStyle/>
          <a:p>
            <a:fld id="{B6CB8E86-32F6-45C2-88B8-012FD04BDCFE}" type="slidenum">
              <a:rPr lang="en-AU" smtClean="0"/>
              <a:t>7</a:t>
            </a:fld>
            <a:endParaRPr lang="en-AU"/>
          </a:p>
        </p:txBody>
      </p:sp>
    </p:spTree>
    <p:extLst>
      <p:ext uri="{BB962C8B-B14F-4D97-AF65-F5344CB8AC3E}">
        <p14:creationId xmlns:p14="http://schemas.microsoft.com/office/powerpoint/2010/main" val="381082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盼望的應驗：大衛的子孫耶穌基督彌賽亞降世。</a:t>
            </a:r>
            <a:endParaRPr lang="en-AU" dirty="0"/>
          </a:p>
        </p:txBody>
      </p:sp>
      <p:sp>
        <p:nvSpPr>
          <p:cNvPr id="4" name="Slide Number Placeholder 3"/>
          <p:cNvSpPr>
            <a:spLocks noGrp="1"/>
          </p:cNvSpPr>
          <p:nvPr>
            <p:ph type="sldNum" sz="quarter" idx="10"/>
          </p:nvPr>
        </p:nvSpPr>
        <p:spPr/>
        <p:txBody>
          <a:bodyPr/>
          <a:lstStyle/>
          <a:p>
            <a:fld id="{B6CB8E86-32F6-45C2-88B8-012FD04BDCFE}" type="slidenum">
              <a:rPr lang="en-AU" smtClean="0"/>
              <a:t>8</a:t>
            </a:fld>
            <a:endParaRPr lang="en-AU"/>
          </a:p>
        </p:txBody>
      </p:sp>
    </p:spTree>
    <p:extLst>
      <p:ext uri="{BB962C8B-B14F-4D97-AF65-F5344CB8AC3E}">
        <p14:creationId xmlns:p14="http://schemas.microsoft.com/office/powerpoint/2010/main" val="154731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6CB8E86-32F6-45C2-88B8-012FD04BDCFE}" type="slidenum">
              <a:rPr lang="en-AU" smtClean="0"/>
              <a:t>9</a:t>
            </a:fld>
            <a:endParaRPr lang="en-AU"/>
          </a:p>
        </p:txBody>
      </p:sp>
    </p:spTree>
    <p:extLst>
      <p:ext uri="{BB962C8B-B14F-4D97-AF65-F5344CB8AC3E}">
        <p14:creationId xmlns:p14="http://schemas.microsoft.com/office/powerpoint/2010/main" val="238933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F807761-A61B-4753-A0C4-2039A3E29240}" type="datetimeFigureOut">
              <a:rPr lang="en-AU" smtClean="0"/>
              <a:t>22/11/2015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33650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807761-A61B-4753-A0C4-2039A3E29240}" type="datetimeFigureOut">
              <a:rPr lang="en-AU" smtClean="0"/>
              <a:t>22/11/2015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133209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807761-A61B-4753-A0C4-2039A3E29240}" type="datetimeFigureOut">
              <a:rPr lang="en-AU" smtClean="0"/>
              <a:t>22/11/2015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119713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807761-A61B-4753-A0C4-2039A3E29240}" type="datetimeFigureOut">
              <a:rPr lang="en-AU" smtClean="0"/>
              <a:t>22/11/2015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126180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07761-A61B-4753-A0C4-2039A3E29240}" type="datetimeFigureOut">
              <a:rPr lang="en-AU" smtClean="0"/>
              <a:t>22/11/2015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426340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F807761-A61B-4753-A0C4-2039A3E29240}" type="datetimeFigureOut">
              <a:rPr lang="en-AU" smtClean="0"/>
              <a:t>22/11/2015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392218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F807761-A61B-4753-A0C4-2039A3E29240}" type="datetimeFigureOut">
              <a:rPr lang="en-AU" smtClean="0"/>
              <a:t>22/11/2015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324367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F807761-A61B-4753-A0C4-2039A3E29240}" type="datetimeFigureOut">
              <a:rPr lang="en-AU" smtClean="0"/>
              <a:t>22/11/2015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344517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07761-A61B-4753-A0C4-2039A3E29240}" type="datetimeFigureOut">
              <a:rPr lang="en-AU" smtClean="0"/>
              <a:t>22/11/2015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29811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07761-A61B-4753-A0C4-2039A3E29240}" type="datetimeFigureOut">
              <a:rPr lang="en-AU" smtClean="0"/>
              <a:t>22/11/2015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136735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07761-A61B-4753-A0C4-2039A3E29240}" type="datetimeFigureOut">
              <a:rPr lang="en-AU" smtClean="0"/>
              <a:t>22/11/2015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A98DCC-AC40-4B27-9382-5CB4610E47E4}" type="slidenum">
              <a:rPr lang="en-AU" smtClean="0"/>
              <a:t>‹#›</a:t>
            </a:fld>
            <a:endParaRPr lang="en-AU"/>
          </a:p>
        </p:txBody>
      </p:sp>
    </p:spTree>
    <p:extLst>
      <p:ext uri="{BB962C8B-B14F-4D97-AF65-F5344CB8AC3E}">
        <p14:creationId xmlns:p14="http://schemas.microsoft.com/office/powerpoint/2010/main" val="421135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07761-A61B-4753-A0C4-2039A3E29240}" type="datetimeFigureOut">
              <a:rPr lang="en-AU" smtClean="0"/>
              <a:t>22/11/2015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98DCC-AC40-4B27-9382-5CB4610E47E4}" type="slidenum">
              <a:rPr lang="en-AU" smtClean="0"/>
              <a:t>‹#›</a:t>
            </a:fld>
            <a:endParaRPr lang="en-AU"/>
          </a:p>
        </p:txBody>
      </p:sp>
    </p:spTree>
    <p:extLst>
      <p:ext uri="{BB962C8B-B14F-4D97-AF65-F5344CB8AC3E}">
        <p14:creationId xmlns:p14="http://schemas.microsoft.com/office/powerpoint/2010/main" val="428498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hyperlink" Target="http://www.google.com.au/url?sa=i&amp;rct=j&amp;q=&amp;esrc=s&amp;frm=1&amp;source=images&amp;cd=&amp;cad=rja&amp;docid=7ZL2aN2lo2xkMM&amp;tbnid=jMzUypKs4VQq_M:&amp;ved=0CAUQjRw&amp;url=http://tupian.baike.com/a1_40_26_20300000929429131626266897703_jpg.html&amp;ei=a_NxUqDdHYSRkgXtzYGwDw&amp;bvm=bv.55819444,d.dGI&amp;psig=AFQjCNFl0bYNQHOeEY5fFmv8x7eTZGz2hA&amp;ust=138328595767268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google.com.au/url?sa=i&amp;rct=j&amp;q=&amp;esrc=s&amp;frm=1&amp;source=images&amp;cd=&amp;cad=rja&amp;docid=7ZL2aN2lo2xkMM&amp;tbnid=jMzUypKs4VQq_M:&amp;ved=0CAUQjRw&amp;url=http://tupian.baike.com/a1_40_26_20300000929429131626266897703_jpg.html&amp;ei=a_NxUqDdHYSRkgXtzYGwDw&amp;bvm=bv.55819444,d.dGI&amp;psig=AFQjCNFl0bYNQHOeEY5fFmv8x7eTZGz2hA&amp;ust=1383285957672687" TargetMode="External"/><Relationship Id="rId5" Type="http://schemas.openxmlformats.org/officeDocument/2006/relationships/image" Target="../media/image2.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cb.fhl.net/read.php?id=19679&amp;VERSION=cunp89&amp;TABFLAG=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cb.fhl.net/read.php?id=18955&amp;VERSION=cunp89&amp;TABFLAG=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cb.fhl.net/read.php?id=19336&amp;VERSION=cunp89&amp;TABFLAG=0" TargetMode="External"/><Relationship Id="rId4" Type="http://schemas.openxmlformats.org/officeDocument/2006/relationships/hyperlink" Target="http://cb.fhl.net/read.php?id=18966&amp;VERSION=cunp89&amp;TABFLAG=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txBody>
          <a:bodyPr>
            <a:normAutofit/>
          </a:bodyPr>
          <a:lstStyle/>
          <a:p>
            <a:r>
              <a:rPr lang="zh-CN" altLang="en-US" sz="6600" b="1" dirty="0" smtClean="0">
                <a:solidFill>
                  <a:srgbClr val="0000FF"/>
                </a:solidFill>
              </a:rPr>
              <a:t>事奉者淚眼中的盼望</a:t>
            </a:r>
            <a:endParaRPr lang="en-AU" sz="6600" b="1" dirty="0">
              <a:solidFill>
                <a:srgbClr val="0000FF"/>
              </a:solidFill>
            </a:endParaRPr>
          </a:p>
        </p:txBody>
      </p:sp>
      <p:sp>
        <p:nvSpPr>
          <p:cNvPr id="3" name="Subtitle 2"/>
          <p:cNvSpPr>
            <a:spLocks noGrp="1"/>
          </p:cNvSpPr>
          <p:nvPr>
            <p:ph type="subTitle" idx="1"/>
          </p:nvPr>
        </p:nvSpPr>
        <p:spPr>
          <a:xfrm>
            <a:off x="381000" y="3352800"/>
            <a:ext cx="8534400" cy="2286000"/>
          </a:xfrm>
        </p:spPr>
        <p:txBody>
          <a:bodyPr>
            <a:normAutofit/>
          </a:bodyPr>
          <a:lstStyle/>
          <a:p>
            <a:r>
              <a:rPr lang="zh-CN" altLang="en-US" sz="4800" b="1" dirty="0" smtClean="0">
                <a:solidFill>
                  <a:schemeClr val="tx1"/>
                </a:solidFill>
              </a:rPr>
              <a:t>耶利米書 </a:t>
            </a:r>
            <a:endParaRPr lang="en-AU" altLang="zh-CN" sz="4800" b="1" dirty="0" smtClean="0">
              <a:solidFill>
                <a:schemeClr val="tx1"/>
              </a:solidFill>
            </a:endParaRPr>
          </a:p>
          <a:p>
            <a:r>
              <a:rPr lang="en-US" altLang="zh-CN" sz="4800" b="1" dirty="0" smtClean="0">
                <a:solidFill>
                  <a:schemeClr val="tx1"/>
                </a:solidFill>
              </a:rPr>
              <a:t>9</a:t>
            </a:r>
            <a:r>
              <a:rPr lang="en-AU" altLang="zh-CN" sz="4800" b="1" dirty="0" smtClean="0">
                <a:solidFill>
                  <a:schemeClr val="tx1"/>
                </a:solidFill>
              </a:rPr>
              <a:t>:1-3, 23:</a:t>
            </a:r>
            <a:r>
              <a:rPr lang="en-US" altLang="zh-CN" sz="4800" b="1" dirty="0">
                <a:solidFill>
                  <a:schemeClr val="tx1"/>
                </a:solidFill>
              </a:rPr>
              <a:t>5</a:t>
            </a:r>
            <a:r>
              <a:rPr lang="en-AU" altLang="zh-CN" sz="4800" b="1" dirty="0" smtClean="0">
                <a:solidFill>
                  <a:schemeClr val="tx1"/>
                </a:solidFill>
              </a:rPr>
              <a:t>-6, 31:3</a:t>
            </a:r>
            <a:r>
              <a:rPr lang="en-US" altLang="zh-CN" sz="4800" b="1" dirty="0" smtClean="0">
                <a:solidFill>
                  <a:schemeClr val="tx1"/>
                </a:solidFill>
              </a:rPr>
              <a:t>3</a:t>
            </a:r>
            <a:r>
              <a:rPr lang="en-AU" altLang="zh-CN" sz="4800" b="1" dirty="0" smtClean="0">
                <a:solidFill>
                  <a:schemeClr val="tx1"/>
                </a:solidFill>
              </a:rPr>
              <a:t>-34</a:t>
            </a:r>
            <a:endParaRPr lang="en-AU" altLang="zh-CN" sz="4800" b="1" dirty="0">
              <a:solidFill>
                <a:schemeClr val="tx1"/>
              </a:solidFill>
            </a:endParaRPr>
          </a:p>
          <a:p>
            <a:endParaRPr lang="en-US" altLang="zh-CN" dirty="0" smtClean="0"/>
          </a:p>
          <a:p>
            <a:endParaRPr lang="en-AU" dirty="0"/>
          </a:p>
        </p:txBody>
      </p:sp>
    </p:spTree>
    <p:extLst>
      <p:ext uri="{BB962C8B-B14F-4D97-AF65-F5344CB8AC3E}">
        <p14:creationId xmlns:p14="http://schemas.microsoft.com/office/powerpoint/2010/main" val="410231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77" y="949608"/>
            <a:ext cx="9144000" cy="5909310"/>
          </a:xfrm>
          <a:prstGeom prst="rect">
            <a:avLst/>
          </a:prstGeom>
        </p:spPr>
        <p:txBody>
          <a:bodyPr wrap="square">
            <a:spAutoFit/>
          </a:bodyPr>
          <a:lstStyle/>
          <a:p>
            <a:r>
              <a:rPr lang="en-US" altLang="zh-TW" sz="4000" b="1" dirty="0">
                <a:solidFill>
                  <a:srgbClr val="0000FF"/>
                </a:solidFill>
              </a:rPr>
              <a:t>31</a:t>
            </a:r>
            <a:r>
              <a:rPr lang="en-AU" altLang="zh-CN" sz="4000" b="1" dirty="0">
                <a:solidFill>
                  <a:srgbClr val="0000FF"/>
                </a:solidFill>
              </a:rPr>
              <a:t>:</a:t>
            </a:r>
            <a:r>
              <a:rPr lang="en-US" altLang="zh-CN" sz="4000" b="1" dirty="0" smtClean="0">
                <a:solidFill>
                  <a:srgbClr val="0000FF"/>
                </a:solidFill>
              </a:rPr>
              <a:t>33-34</a:t>
            </a:r>
            <a:r>
              <a:rPr lang="zh-TW" altLang="en-US" sz="4000" dirty="0"/>
              <a:t> </a:t>
            </a:r>
            <a:r>
              <a:rPr lang="zh-TW" altLang="en-US" sz="4000" b="1" dirty="0" smtClean="0"/>
              <a:t>耶</a:t>
            </a:r>
            <a:r>
              <a:rPr lang="zh-TW" altLang="en-US" sz="4000" b="1" dirty="0"/>
              <a:t>和華</a:t>
            </a:r>
            <a:r>
              <a:rPr lang="zh-TW" altLang="en-US" sz="4000" b="1" dirty="0" smtClean="0"/>
              <a:t>說</a:t>
            </a:r>
            <a:r>
              <a:rPr lang="en-AU" altLang="zh-TW" sz="4000" b="1" dirty="0" smtClean="0"/>
              <a:t>:</a:t>
            </a:r>
            <a:r>
              <a:rPr lang="zh-TW" altLang="en-US" sz="4000" b="1" dirty="0" smtClean="0"/>
              <a:t>那</a:t>
            </a:r>
            <a:r>
              <a:rPr lang="zh-TW" altLang="en-US" sz="4000" b="1" dirty="0"/>
              <a:t>些日子以後，我與</a:t>
            </a:r>
            <a:r>
              <a:rPr lang="zh-TW" altLang="en-US" sz="4000" b="1" u="sng" dirty="0"/>
              <a:t>以色列</a:t>
            </a:r>
            <a:r>
              <a:rPr lang="zh-TW" altLang="en-US" sz="4000" b="1" dirty="0"/>
              <a:t>家所立的約乃是這</a:t>
            </a:r>
            <a:r>
              <a:rPr lang="zh-TW" altLang="en-US" sz="4000" b="1" dirty="0" smtClean="0"/>
              <a:t>樣</a:t>
            </a:r>
            <a:r>
              <a:rPr lang="en-AU" altLang="zh-TW" sz="4000" b="1" dirty="0" smtClean="0"/>
              <a:t>:</a:t>
            </a:r>
            <a:r>
              <a:rPr lang="zh-TW" altLang="en-US" sz="4000" b="1" dirty="0" smtClean="0"/>
              <a:t>我</a:t>
            </a:r>
            <a:r>
              <a:rPr lang="zh-TW" altLang="en-US" sz="4000" b="1" dirty="0"/>
              <a:t>要將我的律法放在他們裏</a:t>
            </a:r>
            <a:r>
              <a:rPr lang="zh-TW" altLang="en-US" sz="4000" b="1" dirty="0" smtClean="0"/>
              <a:t>面</a:t>
            </a:r>
            <a:r>
              <a:rPr lang="en-AU" altLang="zh-TW" sz="4000" b="1" dirty="0" smtClean="0"/>
              <a:t>,</a:t>
            </a:r>
            <a:r>
              <a:rPr lang="zh-TW" altLang="en-US" sz="4000" b="1" dirty="0" smtClean="0"/>
              <a:t>寫</a:t>
            </a:r>
            <a:r>
              <a:rPr lang="zh-TW" altLang="en-US" sz="4000" b="1" dirty="0"/>
              <a:t>在他們心上。我要作他們的上</a:t>
            </a:r>
            <a:r>
              <a:rPr lang="zh-TW" altLang="en-US" sz="4000" b="1" dirty="0" smtClean="0"/>
              <a:t>帝</a:t>
            </a:r>
            <a:r>
              <a:rPr lang="en-AU" altLang="zh-TW" sz="4000" b="1" dirty="0" smtClean="0"/>
              <a:t>,</a:t>
            </a:r>
            <a:r>
              <a:rPr lang="zh-TW" altLang="en-US" sz="4000" b="1" dirty="0" smtClean="0"/>
              <a:t>他</a:t>
            </a:r>
            <a:r>
              <a:rPr lang="zh-TW" altLang="en-US" sz="4000" b="1" dirty="0"/>
              <a:t>們要作我的</a:t>
            </a:r>
            <a:r>
              <a:rPr lang="zh-TW" altLang="en-US" sz="4000" b="1" dirty="0" smtClean="0"/>
              <a:t>子</a:t>
            </a:r>
            <a:r>
              <a:rPr lang="zh-TW" altLang="en-US" sz="4000" b="1" dirty="0"/>
              <a:t>民。 </a:t>
            </a:r>
            <a:endParaRPr lang="en-AU" altLang="zh-TW" sz="4000" b="1" dirty="0" smtClean="0"/>
          </a:p>
          <a:p>
            <a:r>
              <a:rPr lang="zh-TW" altLang="en-US" sz="4000" b="1" dirty="0" smtClean="0"/>
              <a:t>他</a:t>
            </a:r>
            <a:r>
              <a:rPr lang="zh-TW" altLang="en-US" sz="4000" b="1" dirty="0"/>
              <a:t>們各人不再教導自己的鄰舍和自己的弟兄</a:t>
            </a:r>
            <a:r>
              <a:rPr lang="zh-TW" altLang="en-US" sz="4000" b="1" dirty="0" smtClean="0"/>
              <a:t>說</a:t>
            </a:r>
            <a:r>
              <a:rPr lang="en-AU" altLang="zh-TW" sz="4000" b="1" dirty="0" smtClean="0"/>
              <a:t>:</a:t>
            </a:r>
            <a:r>
              <a:rPr lang="en-US" altLang="zh-TW" sz="4000" b="1" dirty="0" smtClean="0"/>
              <a:t>『</a:t>
            </a:r>
            <a:r>
              <a:rPr lang="zh-TW" altLang="en-US" sz="4000" b="1" dirty="0"/>
              <a:t>你該認識耶和華</a:t>
            </a:r>
            <a:r>
              <a:rPr lang="en-US" altLang="zh-TW" sz="4000" b="1" dirty="0" smtClean="0"/>
              <a:t>』</a:t>
            </a:r>
            <a:r>
              <a:rPr lang="en-AU" altLang="zh-TW" sz="4000" b="1" dirty="0" smtClean="0"/>
              <a:t>,</a:t>
            </a:r>
            <a:r>
              <a:rPr lang="zh-TW" altLang="en-US" sz="4000" b="1" dirty="0" smtClean="0"/>
              <a:t>因</a:t>
            </a:r>
            <a:r>
              <a:rPr lang="zh-TW" altLang="en-US" sz="4000" b="1" dirty="0"/>
              <a:t>為他們從最小的到至大的都必認識我。我要赦免他們的罪</a:t>
            </a:r>
            <a:r>
              <a:rPr lang="zh-TW" altLang="en-US" sz="4000" b="1" dirty="0" smtClean="0"/>
              <a:t>孽</a:t>
            </a:r>
            <a:r>
              <a:rPr lang="en-AU" altLang="zh-TW" sz="4000" b="1" dirty="0" smtClean="0"/>
              <a:t>,</a:t>
            </a:r>
            <a:r>
              <a:rPr lang="zh-TW" altLang="en-US" sz="4000" b="1" dirty="0" smtClean="0"/>
              <a:t>不</a:t>
            </a:r>
            <a:r>
              <a:rPr lang="zh-TW" altLang="en-US" sz="4000" b="1" dirty="0"/>
              <a:t>再記念他們的罪惡。這是耶和華說的</a:t>
            </a:r>
            <a:r>
              <a:rPr lang="zh-TW" altLang="en-US" sz="4000" b="1" dirty="0" smtClean="0"/>
              <a:t>。</a:t>
            </a:r>
            <a:r>
              <a:rPr lang="zh-TW" altLang="en-US" b="1" dirty="0"/>
              <a:t/>
            </a:r>
            <a:br>
              <a:rPr lang="zh-TW" altLang="en-US" b="1" dirty="0"/>
            </a:br>
            <a:endParaRPr lang="en-AU" altLang="zh-CN" b="1" dirty="0"/>
          </a:p>
        </p:txBody>
      </p:sp>
      <p:sp>
        <p:nvSpPr>
          <p:cNvPr id="3" name="Rectangle 2"/>
          <p:cNvSpPr/>
          <p:nvPr/>
        </p:nvSpPr>
        <p:spPr>
          <a:xfrm>
            <a:off x="1676400" y="180167"/>
            <a:ext cx="4842992" cy="769441"/>
          </a:xfrm>
          <a:prstGeom prst="rect">
            <a:avLst/>
          </a:prstGeom>
        </p:spPr>
        <p:txBody>
          <a:bodyPr wrap="none">
            <a:spAutoFit/>
          </a:bodyPr>
          <a:lstStyle/>
          <a:p>
            <a:r>
              <a:rPr lang="zh-CN" altLang="en-US" sz="4400" b="1" dirty="0">
                <a:solidFill>
                  <a:srgbClr val="0000FF"/>
                </a:solidFill>
              </a:rPr>
              <a:t>盼望的內</a:t>
            </a:r>
            <a:r>
              <a:rPr lang="zh-CN" altLang="en-US" sz="4400" b="1" dirty="0" smtClean="0">
                <a:solidFill>
                  <a:srgbClr val="0000FF"/>
                </a:solidFill>
              </a:rPr>
              <a:t>容 </a:t>
            </a:r>
            <a:r>
              <a:rPr lang="en-US" altLang="zh-CN" sz="4400" b="1" dirty="0" smtClean="0">
                <a:solidFill>
                  <a:srgbClr val="0000FF"/>
                </a:solidFill>
              </a:rPr>
              <a:t>2</a:t>
            </a:r>
            <a:r>
              <a:rPr lang="en-AU" altLang="zh-CN" sz="4400" b="1" dirty="0" smtClean="0">
                <a:solidFill>
                  <a:srgbClr val="0000FF"/>
                </a:solidFill>
              </a:rPr>
              <a:t>: </a:t>
            </a:r>
            <a:r>
              <a:rPr lang="zh-CN" altLang="en-US" sz="4400" b="1" dirty="0" smtClean="0">
                <a:solidFill>
                  <a:srgbClr val="0000FF"/>
                </a:solidFill>
              </a:rPr>
              <a:t>新約</a:t>
            </a:r>
            <a:endParaRPr lang="en-AU" sz="4400" b="1" dirty="0">
              <a:solidFill>
                <a:srgbClr val="0000FF"/>
              </a:solidFill>
            </a:endParaRPr>
          </a:p>
        </p:txBody>
      </p:sp>
    </p:spTree>
    <p:extLst>
      <p:ext uri="{BB962C8B-B14F-4D97-AF65-F5344CB8AC3E}">
        <p14:creationId xmlns:p14="http://schemas.microsoft.com/office/powerpoint/2010/main" val="209816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39757"/>
            <a:ext cx="6477000" cy="769441"/>
          </a:xfrm>
          <a:prstGeom prst="rect">
            <a:avLst/>
          </a:prstGeom>
          <a:noFill/>
        </p:spPr>
        <p:txBody>
          <a:bodyPr wrap="square" rtlCol="0">
            <a:spAutoFit/>
          </a:bodyPr>
          <a:lstStyle/>
          <a:p>
            <a:pPr algn="ctr"/>
            <a:r>
              <a:rPr lang="zh-CN" altLang="en-US" sz="4400" b="1" dirty="0" smtClean="0">
                <a:solidFill>
                  <a:srgbClr val="FF0000"/>
                </a:solidFill>
              </a:rPr>
              <a:t>盼望新約的應驗</a:t>
            </a:r>
            <a:endParaRPr lang="en-AU" sz="4400" b="1" dirty="0">
              <a:solidFill>
                <a:srgbClr val="FF0000"/>
              </a:solidFill>
            </a:endParaRPr>
          </a:p>
        </p:txBody>
      </p:sp>
      <p:sp>
        <p:nvSpPr>
          <p:cNvPr id="3" name="Rectangle 2"/>
          <p:cNvSpPr/>
          <p:nvPr/>
        </p:nvSpPr>
        <p:spPr>
          <a:xfrm>
            <a:off x="19878" y="685800"/>
            <a:ext cx="9144000" cy="6247864"/>
          </a:xfrm>
          <a:prstGeom prst="rect">
            <a:avLst/>
          </a:prstGeom>
        </p:spPr>
        <p:txBody>
          <a:bodyPr wrap="square">
            <a:spAutoFit/>
          </a:bodyPr>
          <a:lstStyle/>
          <a:p>
            <a:pPr lvl="0"/>
            <a:r>
              <a:rPr lang="zh-TW" altLang="en-US" sz="4000" b="1" dirty="0"/>
              <a:t>葡萄樹與枝</a:t>
            </a:r>
            <a:r>
              <a:rPr lang="zh-TW" altLang="en-US" sz="4000" b="1" dirty="0" smtClean="0"/>
              <a:t>子</a:t>
            </a:r>
            <a:r>
              <a:rPr lang="en-AU" altLang="zh-TW" sz="4000" b="1" dirty="0" smtClean="0"/>
              <a:t>:</a:t>
            </a:r>
            <a:r>
              <a:rPr lang="zh-TW" altLang="en-US" sz="4000" b="1" dirty="0" smtClean="0"/>
              <a:t>修</a:t>
            </a:r>
            <a:r>
              <a:rPr lang="zh-TW" altLang="en-US" sz="4000" b="1" dirty="0"/>
              <a:t>剪枝子是為了多結果子</a:t>
            </a:r>
            <a:endParaRPr lang="en-AU" sz="4000" b="1" dirty="0"/>
          </a:p>
          <a:p>
            <a:pPr lvl="0"/>
            <a:r>
              <a:rPr lang="zh-TW" altLang="en-US" sz="4000" b="1" dirty="0" smtClean="0"/>
              <a:t>耶</a:t>
            </a:r>
            <a:r>
              <a:rPr lang="zh-TW" altLang="en-US" sz="4000" b="1" dirty="0"/>
              <a:t>穌為子民預</a:t>
            </a:r>
            <a:r>
              <a:rPr lang="zh-TW" altLang="en-US" sz="4000" b="1" dirty="0" smtClean="0"/>
              <a:t>備</a:t>
            </a:r>
            <a:r>
              <a:rPr lang="zh-CN" altLang="en-US" sz="4000" b="1" dirty="0"/>
              <a:t>住</a:t>
            </a:r>
            <a:r>
              <a:rPr lang="zh-CN" altLang="en-US" sz="4000" b="1" dirty="0" smtClean="0"/>
              <a:t>處</a:t>
            </a:r>
            <a:r>
              <a:rPr lang="en-AU" altLang="zh-CN" sz="4000" b="1" dirty="0" smtClean="0"/>
              <a:t>:</a:t>
            </a:r>
            <a:r>
              <a:rPr lang="zh-TW" altLang="en-US" sz="4000" b="1" dirty="0" smtClean="0"/>
              <a:t>天</a:t>
            </a:r>
            <a:r>
              <a:rPr lang="zh-TW" altLang="en-US" sz="4000" b="1" dirty="0"/>
              <a:t>上更美的家鄉</a:t>
            </a:r>
            <a:endParaRPr lang="en-AU" sz="4000" b="1" dirty="0"/>
          </a:p>
          <a:p>
            <a:pPr lvl="0"/>
            <a:r>
              <a:rPr lang="zh-TW" altLang="en-US" sz="4000" b="1" dirty="0" smtClean="0"/>
              <a:t>耶</a:t>
            </a:r>
            <a:r>
              <a:rPr lang="zh-TW" altLang="en-US" sz="4000" b="1" dirty="0"/>
              <a:t>穌以永不止息的愛愛門徒</a:t>
            </a:r>
            <a:endParaRPr lang="en-AU" sz="4000" b="1" dirty="0"/>
          </a:p>
          <a:p>
            <a:pPr lvl="0"/>
            <a:r>
              <a:rPr lang="zh-TW" altLang="en-US" sz="4000" b="1" dirty="0" smtClean="0"/>
              <a:t>耶</a:t>
            </a:r>
            <a:r>
              <a:rPr lang="zh-TW" altLang="en-US" sz="4000" b="1" dirty="0"/>
              <a:t>穌稱知道他心</a:t>
            </a:r>
            <a:r>
              <a:rPr lang="zh-TW" altLang="en-US" sz="4000" b="1" dirty="0" smtClean="0"/>
              <a:t>意的</a:t>
            </a:r>
            <a:r>
              <a:rPr lang="zh-TW" altLang="en-US" sz="4000" b="1" dirty="0"/>
              <a:t>門徒為朋</a:t>
            </a:r>
            <a:r>
              <a:rPr lang="zh-TW" altLang="en-US" sz="4000" b="1" dirty="0" smtClean="0"/>
              <a:t>友</a:t>
            </a:r>
            <a:r>
              <a:rPr lang="en-AU" altLang="zh-TW" sz="4000" b="1" dirty="0" smtClean="0"/>
              <a:t>,</a:t>
            </a:r>
            <a:r>
              <a:rPr lang="zh-TW" altLang="en-US" sz="4000" b="1" dirty="0" smtClean="0"/>
              <a:t>如</a:t>
            </a:r>
            <a:r>
              <a:rPr lang="zh-TW" altLang="en-US" sz="4000" b="1" dirty="0"/>
              <a:t>同神稱亞伯拉罕和摩西為朋友</a:t>
            </a:r>
            <a:endParaRPr lang="en-AU" sz="4000" b="1" dirty="0"/>
          </a:p>
          <a:p>
            <a:pPr lvl="0"/>
            <a:r>
              <a:rPr lang="zh-TW" altLang="en-US" sz="4000" b="1" dirty="0" smtClean="0"/>
              <a:t>耶穌所</a:t>
            </a:r>
            <a:r>
              <a:rPr lang="zh-TW" altLang="en-US" sz="4000" b="1" dirty="0"/>
              <a:t>立的新約</a:t>
            </a:r>
            <a:r>
              <a:rPr lang="zh-TW" altLang="en-US" sz="4000" b="1" dirty="0" smtClean="0"/>
              <a:t>是</a:t>
            </a:r>
            <a:r>
              <a:rPr lang="zh-CN" altLang="en-US" sz="4000" b="1" dirty="0" smtClean="0"/>
              <a:t>赦罪與重生的</a:t>
            </a:r>
            <a:r>
              <a:rPr lang="zh-TW" altLang="en-US" sz="4000" b="1" dirty="0" smtClean="0"/>
              <a:t>永</a:t>
            </a:r>
            <a:r>
              <a:rPr lang="zh-TW" altLang="en-US" sz="4000" b="1" dirty="0"/>
              <a:t>約</a:t>
            </a:r>
            <a:endParaRPr lang="en-AU" sz="4000" b="1" dirty="0"/>
          </a:p>
          <a:p>
            <a:pPr lvl="0"/>
            <a:r>
              <a:rPr lang="zh-TW" altLang="en-US" sz="4000" b="1" dirty="0" smtClean="0"/>
              <a:t>聖</a:t>
            </a:r>
            <a:r>
              <a:rPr lang="zh-TW" altLang="en-US" sz="4000" b="1" dirty="0"/>
              <a:t>徒被聖靈重</a:t>
            </a:r>
            <a:r>
              <a:rPr lang="zh-TW" altLang="en-US" sz="4000" b="1" dirty="0" smtClean="0"/>
              <a:t>生</a:t>
            </a:r>
            <a:r>
              <a:rPr lang="en-AU" altLang="zh-TW" sz="4000" b="1" dirty="0" smtClean="0"/>
              <a:t>,</a:t>
            </a:r>
            <a:r>
              <a:rPr lang="zh-TW" altLang="en-US" sz="4000" b="1" dirty="0" smtClean="0"/>
              <a:t>眾</a:t>
            </a:r>
            <a:r>
              <a:rPr lang="zh-TW" altLang="en-US" sz="4000" b="1" dirty="0"/>
              <a:t>聖徒是聖靈的</a:t>
            </a:r>
            <a:r>
              <a:rPr lang="zh-TW" altLang="en-US" sz="4000" b="1" dirty="0" smtClean="0"/>
              <a:t>殿</a:t>
            </a:r>
            <a:endParaRPr lang="en-US" altLang="zh-TW" sz="4000" b="1" dirty="0" smtClean="0"/>
          </a:p>
          <a:p>
            <a:r>
              <a:rPr lang="zh-TW" altLang="en-US" sz="4000" b="1" dirty="0"/>
              <a:t>教會</a:t>
            </a:r>
            <a:r>
              <a:rPr lang="zh-TW" altLang="en-US" sz="4000" b="1" dirty="0" smtClean="0"/>
              <a:t>是耶</a:t>
            </a:r>
            <a:r>
              <a:rPr lang="zh-TW" altLang="en-US" sz="4000" b="1" dirty="0"/>
              <a:t>穌的身</a:t>
            </a:r>
            <a:r>
              <a:rPr lang="zh-TW" altLang="en-US" sz="4000" b="1" dirty="0" smtClean="0"/>
              <a:t>體、永</a:t>
            </a:r>
            <a:r>
              <a:rPr lang="zh-TW" altLang="en-US" sz="4000" b="1" dirty="0"/>
              <a:t>生神的</a:t>
            </a:r>
            <a:r>
              <a:rPr lang="zh-TW" altLang="en-US" sz="4000" b="1" dirty="0" smtClean="0"/>
              <a:t>家</a:t>
            </a:r>
            <a:endParaRPr lang="en-AU" sz="4000" b="1" dirty="0"/>
          </a:p>
          <a:p>
            <a:pPr lvl="0"/>
            <a:r>
              <a:rPr lang="zh-TW" altLang="en-US" sz="4000" b="1" dirty="0"/>
              <a:t>聖</a:t>
            </a:r>
            <a:r>
              <a:rPr lang="zh-TW" altLang="en-US" sz="4000" b="1" dirty="0" smtClean="0"/>
              <a:t>靈</a:t>
            </a:r>
            <a:r>
              <a:rPr lang="zh-CN" altLang="en-US" sz="4000" b="1" dirty="0"/>
              <a:t>引</a:t>
            </a:r>
            <a:r>
              <a:rPr lang="zh-CN" altLang="en-US" sz="4000" b="1" dirty="0" smtClean="0"/>
              <a:t>導聖徒進入</a:t>
            </a:r>
            <a:r>
              <a:rPr lang="zh-TW" altLang="en-US" sz="4000" b="1" dirty="0" smtClean="0"/>
              <a:t>真理</a:t>
            </a:r>
            <a:r>
              <a:rPr lang="en-AU" altLang="zh-TW" sz="4000" b="1" dirty="0" smtClean="0"/>
              <a:t>,</a:t>
            </a:r>
            <a:r>
              <a:rPr lang="zh-CN" altLang="en-US" sz="4000" b="1" dirty="0" smtClean="0"/>
              <a:t>得自由</a:t>
            </a:r>
            <a:endParaRPr lang="en-US" altLang="zh-TW" sz="4000" b="1" dirty="0" smtClean="0"/>
          </a:p>
          <a:p>
            <a:pPr lvl="0"/>
            <a:r>
              <a:rPr lang="zh-CN" altLang="en-US" sz="4000" b="1" dirty="0" smtClean="0"/>
              <a:t>服事主</a:t>
            </a:r>
            <a:r>
              <a:rPr lang="zh-TW" altLang="en-US" sz="4000" b="1" dirty="0"/>
              <a:t>耶穌</a:t>
            </a:r>
            <a:r>
              <a:rPr lang="zh-CN" altLang="en-US" sz="4000" b="1" dirty="0" smtClean="0"/>
              <a:t>的</a:t>
            </a:r>
            <a:r>
              <a:rPr lang="en-AU" altLang="zh-CN" sz="4000" b="1" dirty="0" smtClean="0"/>
              <a:t>,</a:t>
            </a:r>
            <a:r>
              <a:rPr lang="zh-CN" altLang="en-US" sz="4000" b="1" dirty="0" smtClean="0"/>
              <a:t>天父必尊重他</a:t>
            </a:r>
            <a:endParaRPr lang="en-US" altLang="zh-CN" sz="4000" b="1" dirty="0" smtClean="0"/>
          </a:p>
        </p:txBody>
      </p:sp>
    </p:spTree>
    <p:extLst>
      <p:ext uri="{BB962C8B-B14F-4D97-AF65-F5344CB8AC3E}">
        <p14:creationId xmlns:p14="http://schemas.microsoft.com/office/powerpoint/2010/main" val="58271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1691"/>
            <a:ext cx="9144000" cy="6186309"/>
          </a:xfrm>
          <a:prstGeom prst="rect">
            <a:avLst/>
          </a:prstGeom>
        </p:spPr>
        <p:txBody>
          <a:bodyPr wrap="square">
            <a:spAutoFit/>
          </a:bodyPr>
          <a:lstStyle/>
          <a:p>
            <a:r>
              <a:rPr lang="zh-CN" altLang="en-US" sz="3600" b="1" dirty="0">
                <a:solidFill>
                  <a:srgbClr val="0000FF"/>
                </a:solidFill>
              </a:rPr>
              <a:t>耶</a:t>
            </a:r>
            <a:r>
              <a:rPr lang="en-US" altLang="zh-CN" sz="3600" b="1" i="1" dirty="0" smtClean="0">
                <a:solidFill>
                  <a:srgbClr val="0000FF"/>
                </a:solidFill>
              </a:rPr>
              <a:t>13</a:t>
            </a:r>
            <a:r>
              <a:rPr lang="en-AU" altLang="zh-CN" sz="3600" b="1" i="1" dirty="0" smtClean="0">
                <a:solidFill>
                  <a:srgbClr val="0000FF"/>
                </a:solidFill>
              </a:rPr>
              <a:t>:</a:t>
            </a:r>
            <a:r>
              <a:rPr lang="en-US" altLang="zh-TW" sz="3600" b="1" i="1" dirty="0" smtClean="0">
                <a:solidFill>
                  <a:srgbClr val="0000FF"/>
                </a:solidFill>
              </a:rPr>
              <a:t>22</a:t>
            </a:r>
            <a:r>
              <a:rPr lang="en-US" altLang="zh-CN" sz="3600" b="1" i="1" dirty="0" smtClean="0">
                <a:solidFill>
                  <a:srgbClr val="0000FF"/>
                </a:solidFill>
              </a:rPr>
              <a:t>-27</a:t>
            </a:r>
            <a:r>
              <a:rPr lang="zh-TW" altLang="en-US" sz="3600" b="1" dirty="0">
                <a:solidFill>
                  <a:srgbClr val="0000FF"/>
                </a:solidFill>
              </a:rPr>
              <a:t> </a:t>
            </a:r>
            <a:r>
              <a:rPr lang="zh-TW" altLang="en-US" sz="3600" b="1" dirty="0"/>
              <a:t>你若心裏</a:t>
            </a:r>
            <a:r>
              <a:rPr lang="zh-TW" altLang="en-US" sz="3600" b="1" dirty="0" smtClean="0"/>
              <a:t>說</a:t>
            </a:r>
            <a:r>
              <a:rPr lang="en-AU" altLang="zh-TW" sz="3600" b="1" dirty="0" smtClean="0"/>
              <a:t>:</a:t>
            </a:r>
            <a:r>
              <a:rPr lang="zh-TW" altLang="en-US" sz="3600" b="1" dirty="0" smtClean="0"/>
              <a:t>這</a:t>
            </a:r>
            <a:r>
              <a:rPr lang="zh-TW" altLang="en-US" sz="3600" b="1" dirty="0"/>
              <a:t>一切事為何臨到我</a:t>
            </a:r>
            <a:r>
              <a:rPr lang="zh-TW" altLang="en-US" sz="3600" b="1" dirty="0" smtClean="0"/>
              <a:t>呢</a:t>
            </a:r>
            <a:r>
              <a:rPr lang="en-AU" altLang="zh-TW" sz="3600" b="1" dirty="0" smtClean="0"/>
              <a:t>?</a:t>
            </a:r>
            <a:r>
              <a:rPr lang="zh-TW" altLang="en-US" sz="3600" b="1" dirty="0"/>
              <a:t> </a:t>
            </a:r>
            <a:r>
              <a:rPr lang="zh-TW" altLang="en-US" sz="3600" b="1" dirty="0" smtClean="0"/>
              <a:t>你</a:t>
            </a:r>
            <a:r>
              <a:rPr lang="zh-TW" altLang="en-US" sz="3600" b="1" dirty="0"/>
              <a:t>的衣襟揭</a:t>
            </a:r>
            <a:r>
              <a:rPr lang="zh-TW" altLang="en-US" sz="3600" b="1" dirty="0" smtClean="0"/>
              <a:t>起</a:t>
            </a:r>
            <a:r>
              <a:rPr lang="en-AU" altLang="zh-TW" sz="3600" b="1" dirty="0" smtClean="0"/>
              <a:t>,</a:t>
            </a:r>
            <a:r>
              <a:rPr lang="zh-TW" altLang="en-US" sz="3600" b="1" dirty="0"/>
              <a:t> </a:t>
            </a:r>
            <a:r>
              <a:rPr lang="zh-TW" altLang="en-US" sz="3600" b="1" dirty="0" smtClean="0"/>
              <a:t>你</a:t>
            </a:r>
            <a:r>
              <a:rPr lang="zh-TW" altLang="en-US" sz="3600" b="1" dirty="0"/>
              <a:t>的腳跟受</a:t>
            </a:r>
            <a:r>
              <a:rPr lang="zh-TW" altLang="en-US" sz="3600" b="1" dirty="0" smtClean="0"/>
              <a:t>傷</a:t>
            </a:r>
            <a:r>
              <a:rPr lang="en-AU" altLang="zh-TW" sz="3600" b="1" dirty="0" smtClean="0"/>
              <a:t>,</a:t>
            </a:r>
            <a:r>
              <a:rPr lang="zh-TW" altLang="en-US" sz="3600" b="1" dirty="0" smtClean="0"/>
              <a:t>是</a:t>
            </a:r>
            <a:r>
              <a:rPr lang="zh-TW" altLang="en-US" sz="3600" b="1" dirty="0"/>
              <a:t>因你的罪孽甚多</a:t>
            </a:r>
            <a:r>
              <a:rPr lang="zh-TW" altLang="en-US" sz="2400" b="1" dirty="0" smtClean="0"/>
              <a:t>。</a:t>
            </a:r>
            <a:r>
              <a:rPr lang="zh-TW" altLang="en-US" sz="3600" b="1" u="sng" dirty="0" smtClean="0"/>
              <a:t>古</a:t>
            </a:r>
            <a:r>
              <a:rPr lang="zh-TW" altLang="en-US" sz="3600" b="1" u="sng" dirty="0"/>
              <a:t>實</a:t>
            </a:r>
            <a:r>
              <a:rPr lang="zh-TW" altLang="en-US" sz="3600" b="1" dirty="0"/>
              <a:t>人豈能改變皮膚</a:t>
            </a:r>
            <a:r>
              <a:rPr lang="zh-TW" altLang="en-US" sz="3600" b="1" dirty="0" smtClean="0"/>
              <a:t>呢</a:t>
            </a:r>
            <a:r>
              <a:rPr lang="en-AU" altLang="zh-TW" sz="3600" b="1" dirty="0" smtClean="0"/>
              <a:t>?</a:t>
            </a:r>
            <a:r>
              <a:rPr lang="zh-TW" altLang="en-US" sz="3600" b="1" dirty="0"/>
              <a:t> </a:t>
            </a:r>
            <a:r>
              <a:rPr lang="zh-TW" altLang="en-US" sz="3600" b="1" dirty="0" smtClean="0"/>
              <a:t>豹</a:t>
            </a:r>
            <a:r>
              <a:rPr lang="zh-TW" altLang="en-US" sz="3600" b="1" dirty="0"/>
              <a:t>豈能改變斑點</a:t>
            </a:r>
            <a:r>
              <a:rPr lang="zh-TW" altLang="en-US" sz="3600" b="1" dirty="0" smtClean="0"/>
              <a:t>呢</a:t>
            </a:r>
            <a:r>
              <a:rPr lang="en-AU" altLang="zh-TW" sz="3600" b="1" dirty="0" smtClean="0"/>
              <a:t>?</a:t>
            </a:r>
            <a:r>
              <a:rPr lang="zh-TW" altLang="en-US" sz="3600" b="1" dirty="0"/>
              <a:t> </a:t>
            </a:r>
            <a:r>
              <a:rPr lang="zh-TW" altLang="en-US" sz="3600" b="1" dirty="0" smtClean="0"/>
              <a:t>若能</a:t>
            </a:r>
            <a:r>
              <a:rPr lang="en-AU" altLang="zh-TW" sz="3600" b="1" dirty="0" smtClean="0"/>
              <a:t>,</a:t>
            </a:r>
            <a:r>
              <a:rPr lang="zh-TW" altLang="en-US" sz="3600" b="1" dirty="0" smtClean="0"/>
              <a:t>你</a:t>
            </a:r>
            <a:r>
              <a:rPr lang="zh-TW" altLang="en-US" sz="3600" b="1" dirty="0"/>
              <a:t>們這習慣行惡的便能行善了</a:t>
            </a:r>
            <a:r>
              <a:rPr lang="zh-TW" altLang="en-US" sz="3600" b="1" dirty="0" smtClean="0"/>
              <a:t>。所</a:t>
            </a:r>
            <a:r>
              <a:rPr lang="zh-TW" altLang="en-US" sz="3600" b="1" dirty="0"/>
              <a:t>以我必用曠野的風吹散他</a:t>
            </a:r>
            <a:r>
              <a:rPr lang="zh-TW" altLang="en-US" sz="3600" b="1" dirty="0" smtClean="0"/>
              <a:t>們</a:t>
            </a:r>
            <a:r>
              <a:rPr lang="en-AU" altLang="zh-TW" sz="3600" b="1" dirty="0" smtClean="0"/>
              <a:t>,</a:t>
            </a:r>
            <a:r>
              <a:rPr lang="zh-TW" altLang="en-US" sz="3600" b="1" dirty="0"/>
              <a:t> </a:t>
            </a:r>
            <a:r>
              <a:rPr lang="zh-TW" altLang="en-US" sz="3600" b="1" dirty="0" smtClean="0"/>
              <a:t>像</a:t>
            </a:r>
            <a:r>
              <a:rPr lang="zh-TW" altLang="en-US" sz="3600" b="1" dirty="0"/>
              <a:t>吹過的</a:t>
            </a:r>
            <a:r>
              <a:rPr lang="zh-TW" altLang="en-US" sz="3600" b="1" dirty="0" smtClean="0"/>
              <a:t>碎</a:t>
            </a:r>
            <a:r>
              <a:rPr lang="zh-CN" altLang="en-US" sz="3600" b="1" dirty="0"/>
              <a:t>稭</a:t>
            </a:r>
            <a:r>
              <a:rPr lang="zh-TW" altLang="en-US" sz="3600" b="1" dirty="0" smtClean="0"/>
              <a:t>一</a:t>
            </a:r>
            <a:r>
              <a:rPr lang="zh-TW" altLang="en-US" sz="3600" b="1" dirty="0"/>
              <a:t>樣</a:t>
            </a:r>
            <a:r>
              <a:rPr lang="zh-TW" altLang="en-US" sz="2400" b="1" dirty="0"/>
              <a:t>。</a:t>
            </a:r>
            <a:r>
              <a:rPr lang="zh-TW" altLang="en-US" sz="3600" b="1" dirty="0"/>
              <a:t> </a:t>
            </a:r>
            <a:r>
              <a:rPr lang="zh-TW" altLang="en-US" sz="3600" b="1" dirty="0" smtClean="0"/>
              <a:t>耶</a:t>
            </a:r>
            <a:r>
              <a:rPr lang="zh-TW" altLang="en-US" sz="3600" b="1" dirty="0"/>
              <a:t>和華</a:t>
            </a:r>
            <a:r>
              <a:rPr lang="zh-TW" altLang="en-US" sz="3600" b="1" dirty="0" smtClean="0"/>
              <a:t>說</a:t>
            </a:r>
            <a:r>
              <a:rPr lang="en-AU" altLang="zh-TW" sz="3600" b="1" dirty="0" smtClean="0"/>
              <a:t>:</a:t>
            </a:r>
            <a:r>
              <a:rPr lang="zh-TW" altLang="en-US" sz="3600" b="1" dirty="0" smtClean="0"/>
              <a:t>這</a:t>
            </a:r>
            <a:r>
              <a:rPr lang="zh-TW" altLang="en-US" sz="3600" b="1" dirty="0"/>
              <a:t>是你所當得</a:t>
            </a:r>
            <a:r>
              <a:rPr lang="zh-TW" altLang="en-US" sz="3600" b="1" dirty="0" smtClean="0"/>
              <a:t>的</a:t>
            </a:r>
            <a:r>
              <a:rPr lang="en-AU" altLang="zh-TW" sz="3600" b="1" dirty="0" smtClean="0"/>
              <a:t>,</a:t>
            </a:r>
            <a:r>
              <a:rPr lang="zh-TW" altLang="en-US" sz="3600" b="1" dirty="0" smtClean="0"/>
              <a:t>是</a:t>
            </a:r>
            <a:r>
              <a:rPr lang="zh-TW" altLang="en-US" sz="3600" b="1" dirty="0"/>
              <a:t>我量給你的</a:t>
            </a:r>
            <a:r>
              <a:rPr lang="zh-TW" altLang="en-US" sz="3600" b="1" dirty="0" smtClean="0"/>
              <a:t>分</a:t>
            </a:r>
            <a:r>
              <a:rPr lang="en-AU" altLang="zh-TW" sz="3600" b="1" dirty="0" smtClean="0"/>
              <a:t>;</a:t>
            </a:r>
            <a:r>
              <a:rPr lang="zh-TW" altLang="en-US" sz="3600" b="1" dirty="0" smtClean="0"/>
              <a:t>因</a:t>
            </a:r>
            <a:r>
              <a:rPr lang="zh-TW" altLang="en-US" sz="3600" b="1" dirty="0"/>
              <a:t>為你忘記</a:t>
            </a:r>
            <a:r>
              <a:rPr lang="zh-TW" altLang="en-US" sz="3600" b="1" dirty="0" smtClean="0"/>
              <a:t>我</a:t>
            </a:r>
            <a:r>
              <a:rPr lang="en-AU" altLang="zh-TW" sz="3600" b="1" dirty="0" smtClean="0"/>
              <a:t>,</a:t>
            </a:r>
            <a:r>
              <a:rPr lang="zh-TW" altLang="en-US" sz="3600" b="1" dirty="0"/>
              <a:t> </a:t>
            </a:r>
            <a:r>
              <a:rPr lang="zh-TW" altLang="en-US" sz="3600" b="1" dirty="0" smtClean="0"/>
              <a:t>倚</a:t>
            </a:r>
            <a:r>
              <a:rPr lang="zh-TW" altLang="en-US" sz="3600" b="1" dirty="0"/>
              <a:t>靠虛</a:t>
            </a:r>
            <a:r>
              <a:rPr lang="zh-TW" altLang="en-US" sz="3600" b="1" dirty="0" smtClean="0"/>
              <a:t>假</a:t>
            </a:r>
            <a:r>
              <a:rPr lang="zh-TW" altLang="en-US" sz="2400" b="1" dirty="0" smtClean="0"/>
              <a:t>。</a:t>
            </a:r>
            <a:r>
              <a:rPr lang="zh-TW" altLang="en-US" sz="3600" b="1" dirty="0"/>
              <a:t> </a:t>
            </a:r>
            <a:r>
              <a:rPr lang="zh-TW" altLang="en-US" sz="3600" b="1" dirty="0" smtClean="0"/>
              <a:t>所</a:t>
            </a:r>
            <a:r>
              <a:rPr lang="zh-TW" altLang="en-US" sz="3600" b="1" dirty="0"/>
              <a:t>以我要揭起你的衣</a:t>
            </a:r>
            <a:r>
              <a:rPr lang="zh-TW" altLang="en-US" sz="3600" b="1" dirty="0" smtClean="0"/>
              <a:t>襟</a:t>
            </a:r>
            <a:r>
              <a:rPr lang="en-AU" altLang="zh-TW" sz="3600" b="1" dirty="0" smtClean="0"/>
              <a:t>,</a:t>
            </a:r>
            <a:r>
              <a:rPr lang="zh-TW" altLang="en-US" sz="3600" b="1" dirty="0" smtClean="0"/>
              <a:t>蒙</a:t>
            </a:r>
            <a:r>
              <a:rPr lang="zh-TW" altLang="en-US" sz="3600" b="1" dirty="0"/>
              <a:t>在你臉</a:t>
            </a:r>
            <a:r>
              <a:rPr lang="zh-TW" altLang="en-US" sz="3600" b="1" dirty="0" smtClean="0"/>
              <a:t>上</a:t>
            </a:r>
            <a:r>
              <a:rPr lang="en-AU" altLang="zh-TW" sz="3600" b="1" dirty="0" smtClean="0"/>
              <a:t>,</a:t>
            </a:r>
            <a:r>
              <a:rPr lang="zh-TW" altLang="en-US" sz="3600" b="1" dirty="0"/>
              <a:t> </a:t>
            </a:r>
            <a:r>
              <a:rPr lang="zh-TW" altLang="en-US" sz="3600" b="1" dirty="0" smtClean="0"/>
              <a:t>顯</a:t>
            </a:r>
            <a:r>
              <a:rPr lang="zh-TW" altLang="en-US" sz="3600" b="1" dirty="0"/>
              <a:t>出你的醜陋</a:t>
            </a:r>
            <a:r>
              <a:rPr lang="zh-TW" altLang="en-US" sz="2400" b="1" dirty="0" smtClean="0"/>
              <a:t>。</a:t>
            </a:r>
            <a:r>
              <a:rPr lang="zh-TW" altLang="en-US" sz="3600" b="1" dirty="0" smtClean="0"/>
              <a:t>你</a:t>
            </a:r>
            <a:r>
              <a:rPr lang="zh-TW" altLang="en-US" sz="3600" b="1" dirty="0"/>
              <a:t>那些可憎惡之事－ </a:t>
            </a:r>
            <a:r>
              <a:rPr lang="zh-TW" altLang="en-US" sz="3600" b="1" dirty="0" smtClean="0"/>
              <a:t>就</a:t>
            </a:r>
            <a:r>
              <a:rPr lang="zh-TW" altLang="en-US" sz="3600" b="1" dirty="0"/>
              <a:t>是在田野的山上行姦</a:t>
            </a:r>
            <a:r>
              <a:rPr lang="zh-TW" altLang="en-US" sz="3600" b="1" dirty="0" smtClean="0"/>
              <a:t>淫</a:t>
            </a:r>
            <a:r>
              <a:rPr lang="en-AU" altLang="zh-TW" sz="3600" b="1" dirty="0" smtClean="0"/>
              <a:t>,</a:t>
            </a:r>
            <a:r>
              <a:rPr lang="zh-TW" altLang="en-US" sz="3600" b="1" dirty="0" smtClean="0"/>
              <a:t>發</a:t>
            </a:r>
            <a:r>
              <a:rPr lang="zh-TW" altLang="en-US" sz="3600" b="1" dirty="0"/>
              <a:t>嘶</a:t>
            </a:r>
            <a:r>
              <a:rPr lang="zh-TW" altLang="en-US" sz="3600" b="1" dirty="0" smtClean="0"/>
              <a:t>聲</a:t>
            </a:r>
            <a:r>
              <a:rPr lang="en-AU" altLang="zh-TW" sz="3600" b="1" dirty="0" smtClean="0"/>
              <a:t>,</a:t>
            </a:r>
            <a:r>
              <a:rPr lang="zh-TW" altLang="en-US" sz="3600" b="1" dirty="0" smtClean="0"/>
              <a:t>做</a:t>
            </a:r>
            <a:r>
              <a:rPr lang="zh-TW" altLang="en-US" sz="3600" b="1" dirty="0"/>
              <a:t>淫亂的事－ </a:t>
            </a:r>
            <a:r>
              <a:rPr lang="zh-TW" altLang="en-US" sz="3600" b="1" dirty="0" smtClean="0"/>
              <a:t>我</a:t>
            </a:r>
            <a:r>
              <a:rPr lang="zh-TW" altLang="en-US" sz="3600" b="1" dirty="0"/>
              <a:t>都看見了</a:t>
            </a:r>
            <a:r>
              <a:rPr lang="zh-TW" altLang="en-US" sz="2400" b="1" dirty="0"/>
              <a:t>。</a:t>
            </a:r>
            <a:r>
              <a:rPr lang="zh-TW" altLang="en-US" sz="3600" b="1" dirty="0"/>
              <a:t> </a:t>
            </a:r>
            <a:r>
              <a:rPr lang="zh-TW" altLang="en-US" sz="3600" b="1" u="sng" dirty="0" smtClean="0"/>
              <a:t>耶</a:t>
            </a:r>
            <a:r>
              <a:rPr lang="zh-TW" altLang="en-US" sz="3600" b="1" u="sng" dirty="0"/>
              <a:t>路撒冷</a:t>
            </a:r>
            <a:r>
              <a:rPr lang="zh-TW" altLang="en-US" sz="3600" b="1" dirty="0" smtClean="0"/>
              <a:t>啊</a:t>
            </a:r>
            <a:r>
              <a:rPr lang="en-AU" altLang="zh-TW" sz="3600" b="1" dirty="0" smtClean="0"/>
              <a:t>,</a:t>
            </a:r>
            <a:r>
              <a:rPr lang="zh-TW" altLang="en-US" sz="3600" b="1" dirty="0" smtClean="0"/>
              <a:t>你</a:t>
            </a:r>
            <a:r>
              <a:rPr lang="zh-TW" altLang="en-US" sz="3600" b="1" dirty="0"/>
              <a:t>有禍</a:t>
            </a:r>
            <a:r>
              <a:rPr lang="zh-TW" altLang="en-US" sz="3600" b="1" dirty="0" smtClean="0"/>
              <a:t>了</a:t>
            </a:r>
            <a:r>
              <a:rPr lang="en-AU" altLang="zh-TW" sz="3600" b="1" dirty="0" smtClean="0"/>
              <a:t>!</a:t>
            </a:r>
            <a:r>
              <a:rPr lang="zh-TW" altLang="en-US" sz="3600" b="1" dirty="0"/>
              <a:t> </a:t>
            </a:r>
            <a:r>
              <a:rPr lang="zh-TW" altLang="en-US" sz="3600" b="1" dirty="0" smtClean="0"/>
              <a:t>你</a:t>
            </a:r>
            <a:r>
              <a:rPr lang="zh-TW" altLang="en-US" sz="3600" b="1" dirty="0"/>
              <a:t>不肯潔</a:t>
            </a:r>
            <a:r>
              <a:rPr lang="zh-TW" altLang="en-US" sz="3600" b="1" dirty="0" smtClean="0"/>
              <a:t>淨</a:t>
            </a:r>
            <a:r>
              <a:rPr lang="en-AU" altLang="zh-TW" sz="3600" b="1" dirty="0" smtClean="0"/>
              <a:t>,</a:t>
            </a:r>
            <a:r>
              <a:rPr lang="zh-TW" altLang="en-US" sz="3600" b="1" dirty="0" smtClean="0"/>
              <a:t>還</a:t>
            </a:r>
            <a:r>
              <a:rPr lang="zh-TW" altLang="en-US" sz="3600" b="1" dirty="0"/>
              <a:t>要到幾時呢？</a:t>
            </a:r>
            <a:r>
              <a:rPr lang="zh-TW" altLang="en-US" sz="3200" b="1" dirty="0"/>
              <a:t> </a:t>
            </a:r>
            <a:endParaRPr lang="en-AU" sz="3200" b="1" dirty="0"/>
          </a:p>
        </p:txBody>
      </p:sp>
      <p:sp>
        <p:nvSpPr>
          <p:cNvPr id="4" name="TextBox 3"/>
          <p:cNvSpPr txBox="1"/>
          <p:nvPr/>
        </p:nvSpPr>
        <p:spPr>
          <a:xfrm>
            <a:off x="76200" y="0"/>
            <a:ext cx="8991600" cy="707886"/>
          </a:xfrm>
          <a:prstGeom prst="rect">
            <a:avLst/>
          </a:prstGeom>
          <a:noFill/>
        </p:spPr>
        <p:txBody>
          <a:bodyPr wrap="square" rtlCol="0">
            <a:spAutoFit/>
          </a:bodyPr>
          <a:lstStyle/>
          <a:p>
            <a:r>
              <a:rPr lang="zh-TW" altLang="en-US" sz="4000" b="1" dirty="0" smtClean="0">
                <a:solidFill>
                  <a:srgbClr val="0000FF"/>
                </a:solidFill>
              </a:rPr>
              <a:t> 曠</a:t>
            </a:r>
            <a:r>
              <a:rPr lang="zh-TW" altLang="en-US" sz="4000" b="1" dirty="0">
                <a:solidFill>
                  <a:srgbClr val="0000FF"/>
                </a:solidFill>
              </a:rPr>
              <a:t>野的</a:t>
            </a:r>
            <a:r>
              <a:rPr lang="zh-TW" altLang="en-US" sz="4000" b="1" dirty="0" smtClean="0">
                <a:solidFill>
                  <a:srgbClr val="0000FF"/>
                </a:solidFill>
              </a:rPr>
              <a:t>風</a:t>
            </a:r>
            <a:r>
              <a:rPr lang="zh-CN" altLang="en-US" sz="4000" b="1" dirty="0" smtClean="0">
                <a:solidFill>
                  <a:srgbClr val="0000FF"/>
                </a:solidFill>
              </a:rPr>
              <a:t>曾吹開紅海</a:t>
            </a:r>
            <a:r>
              <a:rPr lang="en-AU" altLang="zh-CN" sz="4000" b="1" dirty="0" smtClean="0">
                <a:solidFill>
                  <a:srgbClr val="0000FF"/>
                </a:solidFill>
              </a:rPr>
              <a:t>,</a:t>
            </a:r>
            <a:r>
              <a:rPr lang="zh-CN" altLang="en-US" sz="4000" b="1" dirty="0" smtClean="0">
                <a:solidFill>
                  <a:srgbClr val="0000FF"/>
                </a:solidFill>
              </a:rPr>
              <a:t>現在卻</a:t>
            </a:r>
            <a:r>
              <a:rPr lang="zh-TW" altLang="en-US" sz="4000" b="1" dirty="0" smtClean="0">
                <a:solidFill>
                  <a:srgbClr val="0000FF"/>
                </a:solidFill>
              </a:rPr>
              <a:t>吹散</a:t>
            </a:r>
            <a:r>
              <a:rPr lang="zh-CN" altLang="en-US" sz="4000" b="1" dirty="0" smtClean="0">
                <a:solidFill>
                  <a:srgbClr val="0000FF"/>
                </a:solidFill>
              </a:rPr>
              <a:t>子民！</a:t>
            </a:r>
            <a:endParaRPr lang="en-AU" sz="4000" dirty="0">
              <a:solidFill>
                <a:srgbClr val="0000FF"/>
              </a:solidFill>
            </a:endParaRPr>
          </a:p>
        </p:txBody>
      </p:sp>
    </p:spTree>
    <p:extLst>
      <p:ext uri="{BB962C8B-B14F-4D97-AF65-F5344CB8AC3E}">
        <p14:creationId xmlns:p14="http://schemas.microsoft.com/office/powerpoint/2010/main" val="223053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8" y="1212437"/>
            <a:ext cx="9125639" cy="5632311"/>
          </a:xfrm>
          <a:prstGeom prst="rect">
            <a:avLst/>
          </a:prstGeom>
        </p:spPr>
        <p:txBody>
          <a:bodyPr wrap="square">
            <a:spAutoFit/>
          </a:bodyPr>
          <a:lstStyle/>
          <a:p>
            <a:r>
              <a:rPr lang="en-US" altLang="zh-TW" sz="4000" b="1" dirty="0" smtClean="0">
                <a:solidFill>
                  <a:srgbClr val="0000FF"/>
                </a:solidFill>
              </a:rPr>
              <a:t>12:</a:t>
            </a:r>
            <a:r>
              <a:rPr lang="en-US" altLang="zh-CN" sz="4000" b="1" dirty="0" smtClean="0">
                <a:solidFill>
                  <a:srgbClr val="0000FF"/>
                </a:solidFill>
              </a:rPr>
              <a:t>7-10</a:t>
            </a:r>
            <a:r>
              <a:rPr lang="en-US" altLang="zh-CN" sz="4000" b="1" dirty="0" smtClean="0"/>
              <a:t>  </a:t>
            </a:r>
            <a:r>
              <a:rPr lang="zh-TW" altLang="en-US" sz="4000" b="1" dirty="0" smtClean="0"/>
              <a:t>我</a:t>
            </a:r>
            <a:r>
              <a:rPr lang="zh-TW" altLang="en-US" sz="4000" b="1" dirty="0"/>
              <a:t>離了我的殿</a:t>
            </a:r>
            <a:r>
              <a:rPr lang="zh-TW" altLang="en-US" sz="4000" b="1" dirty="0" smtClean="0"/>
              <a:t>宇</a:t>
            </a:r>
            <a:r>
              <a:rPr lang="en-US" altLang="zh-TW" sz="4000" b="1" dirty="0"/>
              <a:t>,</a:t>
            </a:r>
            <a:r>
              <a:rPr lang="zh-TW" altLang="en-US" sz="4000" b="1" dirty="0"/>
              <a:t> </a:t>
            </a:r>
            <a:r>
              <a:rPr lang="zh-TW" altLang="en-US" sz="4000" b="1" dirty="0" smtClean="0"/>
              <a:t>撇</a:t>
            </a:r>
            <a:r>
              <a:rPr lang="zh-TW" altLang="en-US" sz="4000" b="1" dirty="0"/>
              <a:t>棄</a:t>
            </a:r>
            <a:r>
              <a:rPr lang="zh-TW" altLang="en-US" sz="4000" b="1" dirty="0">
                <a:solidFill>
                  <a:srgbClr val="FF0000"/>
                </a:solidFill>
              </a:rPr>
              <a:t>我的產</a:t>
            </a:r>
            <a:r>
              <a:rPr lang="zh-TW" altLang="en-US" sz="4000" b="1" dirty="0" smtClean="0">
                <a:solidFill>
                  <a:srgbClr val="FF0000"/>
                </a:solidFill>
              </a:rPr>
              <a:t>業</a:t>
            </a:r>
            <a:r>
              <a:rPr lang="en-US" altLang="zh-TW" sz="4000" b="1" dirty="0" smtClean="0"/>
              <a:t>,</a:t>
            </a:r>
            <a:r>
              <a:rPr lang="zh-TW" altLang="en-US" sz="4000" b="1" dirty="0"/>
              <a:t> </a:t>
            </a:r>
            <a:r>
              <a:rPr lang="zh-TW" altLang="en-US" sz="4000" b="1" dirty="0" smtClean="0"/>
              <a:t>將</a:t>
            </a:r>
            <a:r>
              <a:rPr lang="zh-TW" altLang="en-US" sz="4000" b="1" dirty="0">
                <a:solidFill>
                  <a:srgbClr val="FF0000"/>
                </a:solidFill>
              </a:rPr>
              <a:t>我心裏所親愛的</a:t>
            </a:r>
            <a:r>
              <a:rPr lang="zh-TW" altLang="en-US" sz="4000" b="1" dirty="0"/>
              <a:t>交在她仇敵的手中。</a:t>
            </a:r>
            <a:r>
              <a:rPr lang="zh-TW" altLang="en-US" sz="4000" dirty="0"/>
              <a:t> </a:t>
            </a:r>
            <a:r>
              <a:rPr lang="zh-TW" altLang="en-US" sz="4000" b="1" dirty="0" smtClean="0"/>
              <a:t>我</a:t>
            </a:r>
            <a:r>
              <a:rPr lang="zh-TW" altLang="en-US" sz="4000" b="1" dirty="0"/>
              <a:t>的產業向我如林中的</a:t>
            </a:r>
            <a:r>
              <a:rPr lang="zh-TW" altLang="en-US" sz="4000" b="1" dirty="0">
                <a:solidFill>
                  <a:srgbClr val="FF0000"/>
                </a:solidFill>
              </a:rPr>
              <a:t>獅</a:t>
            </a:r>
            <a:r>
              <a:rPr lang="zh-TW" altLang="en-US" sz="4000" b="1" dirty="0" smtClean="0">
                <a:solidFill>
                  <a:srgbClr val="FF0000"/>
                </a:solidFill>
              </a:rPr>
              <a:t>子</a:t>
            </a:r>
            <a:r>
              <a:rPr lang="en-AU" altLang="zh-TW" sz="4000" b="1" dirty="0" smtClean="0"/>
              <a:t>,</a:t>
            </a:r>
            <a:r>
              <a:rPr lang="zh-TW" altLang="en-US" sz="4000" b="1" dirty="0"/>
              <a:t> </a:t>
            </a:r>
            <a:br>
              <a:rPr lang="zh-TW" altLang="en-US" sz="4000" b="1" dirty="0"/>
            </a:br>
            <a:r>
              <a:rPr lang="zh-TW" altLang="en-US" sz="4000" b="1" dirty="0"/>
              <a:t>她發聲攻擊</a:t>
            </a:r>
            <a:r>
              <a:rPr lang="zh-TW" altLang="en-US" sz="4000" b="1" dirty="0" smtClean="0"/>
              <a:t>我</a:t>
            </a:r>
            <a:r>
              <a:rPr lang="en-AU" altLang="zh-TW" sz="4000" b="1" dirty="0" smtClean="0"/>
              <a:t>,</a:t>
            </a:r>
            <a:r>
              <a:rPr lang="zh-TW" altLang="en-US" sz="4000" b="1" dirty="0"/>
              <a:t> </a:t>
            </a:r>
            <a:r>
              <a:rPr lang="zh-TW" altLang="en-US" sz="4000" b="1" dirty="0" smtClean="0"/>
              <a:t>因</a:t>
            </a:r>
            <a:r>
              <a:rPr lang="zh-TW" altLang="en-US" sz="4000" b="1" dirty="0"/>
              <a:t>此我恨惡她。 </a:t>
            </a:r>
            <a:br>
              <a:rPr lang="zh-TW" altLang="en-US" sz="4000" b="1" dirty="0"/>
            </a:br>
            <a:r>
              <a:rPr lang="zh-TW" altLang="en-US" sz="4000" b="1" dirty="0" smtClean="0"/>
              <a:t>我</a:t>
            </a:r>
            <a:r>
              <a:rPr lang="zh-TW" altLang="en-US" sz="4000" b="1" dirty="0"/>
              <a:t>的產業向我豈如斑點的</a:t>
            </a:r>
            <a:r>
              <a:rPr lang="zh-TW" altLang="en-US" sz="4000" b="1" dirty="0">
                <a:solidFill>
                  <a:srgbClr val="FF0000"/>
                </a:solidFill>
              </a:rPr>
              <a:t>鷙鳥</a:t>
            </a:r>
            <a:r>
              <a:rPr lang="zh-TW" altLang="en-US" sz="4000" b="1" dirty="0"/>
              <a:t>呢？ </a:t>
            </a:r>
            <a:br>
              <a:rPr lang="zh-TW" altLang="en-US" sz="4000" b="1" dirty="0"/>
            </a:br>
            <a:r>
              <a:rPr lang="zh-TW" altLang="en-US" sz="4000" b="1" dirty="0"/>
              <a:t>鷙鳥豈在她四圍攻擊她呢？ </a:t>
            </a:r>
            <a:br>
              <a:rPr lang="zh-TW" altLang="en-US" sz="4000" b="1" dirty="0"/>
            </a:br>
            <a:r>
              <a:rPr lang="zh-TW" altLang="en-US" sz="4000" b="1" dirty="0"/>
              <a:t>你們要去聚集田野的百</a:t>
            </a:r>
            <a:r>
              <a:rPr lang="zh-TW" altLang="en-US" sz="4000" b="1" dirty="0" smtClean="0"/>
              <a:t>獸</a:t>
            </a:r>
            <a:r>
              <a:rPr lang="en-AU" altLang="zh-TW" sz="4000" b="1" dirty="0" smtClean="0"/>
              <a:t>,</a:t>
            </a:r>
            <a:r>
              <a:rPr lang="zh-TW" altLang="en-US" sz="4000" b="1" dirty="0" smtClean="0"/>
              <a:t> 帶</a:t>
            </a:r>
            <a:r>
              <a:rPr lang="zh-TW" altLang="en-US" sz="4000" b="1" dirty="0"/>
              <a:t>來吞吃吧！ </a:t>
            </a:r>
            <a:r>
              <a:rPr lang="zh-TW" altLang="en-US" sz="4000" b="1" dirty="0" smtClean="0"/>
              <a:t>許</a:t>
            </a:r>
            <a:r>
              <a:rPr lang="zh-TW" altLang="en-US" sz="4000" b="1" dirty="0"/>
              <a:t>多牧人毀壞我的葡萄</a:t>
            </a:r>
            <a:r>
              <a:rPr lang="zh-TW" altLang="en-US" sz="4000" b="1" dirty="0" smtClean="0"/>
              <a:t>園</a:t>
            </a:r>
            <a:r>
              <a:rPr lang="en-AU" altLang="zh-TW" sz="4000" b="1" dirty="0" smtClean="0"/>
              <a:t>,</a:t>
            </a:r>
            <a:r>
              <a:rPr lang="zh-TW" altLang="en-US" sz="4000" b="1" dirty="0" smtClean="0"/>
              <a:t>踐</a:t>
            </a:r>
            <a:r>
              <a:rPr lang="zh-TW" altLang="en-US" sz="4000" b="1" dirty="0"/>
              <a:t>踏我的</a:t>
            </a:r>
            <a:r>
              <a:rPr lang="zh-TW" altLang="en-US" sz="4000" b="1" dirty="0" smtClean="0"/>
              <a:t>分</a:t>
            </a:r>
            <a:r>
              <a:rPr lang="en-AU" altLang="zh-TW" sz="4000" b="1" dirty="0" smtClean="0"/>
              <a:t>,</a:t>
            </a:r>
            <a:r>
              <a:rPr lang="zh-TW" altLang="en-US" sz="4000" b="1" dirty="0"/>
              <a:t> </a:t>
            </a:r>
            <a:r>
              <a:rPr lang="zh-TW" altLang="en-US" sz="4000" b="1" dirty="0" smtClean="0"/>
              <a:t>使</a:t>
            </a:r>
            <a:r>
              <a:rPr lang="zh-TW" altLang="en-US" sz="4000" b="1" dirty="0"/>
              <a:t>我美好的分變為荒涼的曠野。 </a:t>
            </a:r>
            <a:endParaRPr lang="en-US" altLang="zh-TW" sz="4000" b="1" dirty="0" smtClean="0"/>
          </a:p>
        </p:txBody>
      </p:sp>
      <p:sp>
        <p:nvSpPr>
          <p:cNvPr id="3" name="Rectangle 2"/>
          <p:cNvSpPr/>
          <p:nvPr/>
        </p:nvSpPr>
        <p:spPr>
          <a:xfrm>
            <a:off x="514517" y="228600"/>
            <a:ext cx="7487947" cy="769441"/>
          </a:xfrm>
          <a:prstGeom prst="rect">
            <a:avLst/>
          </a:prstGeom>
        </p:spPr>
        <p:txBody>
          <a:bodyPr wrap="none">
            <a:spAutoFit/>
          </a:bodyPr>
          <a:lstStyle/>
          <a:p>
            <a:r>
              <a:rPr lang="zh-TW" altLang="en-US" sz="4400" b="1" dirty="0" smtClean="0">
                <a:solidFill>
                  <a:srgbClr val="0000FF"/>
                </a:solidFill>
              </a:rPr>
              <a:t> </a:t>
            </a:r>
            <a:r>
              <a:rPr lang="zh-CN" altLang="en-US" sz="4400" b="1" dirty="0" smtClean="0">
                <a:solidFill>
                  <a:srgbClr val="0000FF"/>
                </a:solidFill>
              </a:rPr>
              <a:t>神為何</a:t>
            </a:r>
            <a:r>
              <a:rPr lang="zh-TW" altLang="en-US" sz="4400" b="1" dirty="0" smtClean="0">
                <a:solidFill>
                  <a:srgbClr val="0000FF"/>
                </a:solidFill>
              </a:rPr>
              <a:t>離了</a:t>
            </a:r>
            <a:r>
              <a:rPr lang="zh-CN" altLang="en-US" sz="4400" b="1" dirty="0" smtClean="0">
                <a:solidFill>
                  <a:srgbClr val="0000FF"/>
                </a:solidFill>
              </a:rPr>
              <a:t>聖</a:t>
            </a:r>
            <a:r>
              <a:rPr lang="zh-TW" altLang="en-US" sz="4400" b="1" dirty="0" smtClean="0">
                <a:solidFill>
                  <a:srgbClr val="0000FF"/>
                </a:solidFill>
              </a:rPr>
              <a:t>殿   撇棄</a:t>
            </a:r>
            <a:r>
              <a:rPr lang="zh-CN" altLang="en-US" sz="4400" b="1" dirty="0" smtClean="0">
                <a:solidFill>
                  <a:srgbClr val="0000FF"/>
                </a:solidFill>
              </a:rPr>
              <a:t>子民？</a:t>
            </a:r>
            <a:endParaRPr lang="en-AU" sz="4400" b="1" dirty="0">
              <a:solidFill>
                <a:srgbClr val="0000FF"/>
              </a:solidFill>
            </a:endParaRPr>
          </a:p>
        </p:txBody>
      </p:sp>
    </p:spTree>
    <p:extLst>
      <p:ext uri="{BB962C8B-B14F-4D97-AF65-F5344CB8AC3E}">
        <p14:creationId xmlns:p14="http://schemas.microsoft.com/office/powerpoint/2010/main" val="226868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4.bp.blogspot.com/-i8tnsvWEm38/UYU24hmGETI/AAAAAAAAEg8/hYzTUI51Vt0/s1600/Ancient+Egyptian+God+Hor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74838"/>
            <a:ext cx="7161122" cy="448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p:cNvSpPr txBox="1">
            <a:spLocks noChangeArrowheads="1"/>
          </p:cNvSpPr>
          <p:nvPr/>
        </p:nvSpPr>
        <p:spPr bwMode="auto">
          <a:xfrm>
            <a:off x="0" y="25404"/>
            <a:ext cx="647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zh-TW" altLang="en-US" sz="4000" b="1" dirty="0" smtClean="0">
                <a:solidFill>
                  <a:srgbClr val="FF0000"/>
                </a:solidFill>
                <a:latin typeface="新細明體" pitchFamily="18" charset="-120"/>
              </a:rPr>
              <a:t>鷙鳥</a:t>
            </a:r>
            <a:r>
              <a:rPr lang="en-AU" altLang="zh-TW" sz="4000" b="1" dirty="0" smtClean="0">
                <a:solidFill>
                  <a:srgbClr val="FF0000"/>
                </a:solidFill>
                <a:latin typeface="新細明體" pitchFamily="18" charset="-120"/>
              </a:rPr>
              <a:t>: </a:t>
            </a:r>
            <a:r>
              <a:rPr lang="zh-CN" altLang="en-US" sz="4000" b="1" dirty="0" smtClean="0">
                <a:solidFill>
                  <a:srgbClr val="FF0000"/>
                </a:solidFill>
                <a:latin typeface="新細明體" pitchFamily="18" charset="-120"/>
                <a:ea typeface="新細明體" pitchFamily="18" charset="-120"/>
              </a:rPr>
              <a:t>埃</a:t>
            </a:r>
            <a:r>
              <a:rPr lang="zh-CN" altLang="en-US" sz="4000" b="1" dirty="0" smtClean="0">
                <a:solidFill>
                  <a:srgbClr val="FF0000"/>
                </a:solidFill>
                <a:latin typeface="新細明體" pitchFamily="18" charset="-120"/>
                <a:ea typeface="新細明體" pitchFamily="18" charset="-120"/>
              </a:rPr>
              <a:t>及  </a:t>
            </a:r>
            <a:r>
              <a:rPr lang="zh-CN" altLang="en-US" sz="4000" b="1" dirty="0" smtClean="0">
                <a:solidFill>
                  <a:srgbClr val="0000FF"/>
                </a:solidFill>
              </a:rPr>
              <a:t>創</a:t>
            </a:r>
            <a:r>
              <a:rPr lang="en-AU" altLang="en-US" sz="4000" b="1" dirty="0" smtClean="0">
                <a:solidFill>
                  <a:srgbClr val="0000FF"/>
                </a:solidFill>
                <a:ea typeface="宋体" pitchFamily="2" charset="-122"/>
              </a:rPr>
              <a:t> 15: </a:t>
            </a:r>
            <a:r>
              <a:rPr lang="en-US" altLang="zh-CN" sz="4000" b="1" dirty="0" smtClean="0">
                <a:solidFill>
                  <a:srgbClr val="0000FF"/>
                </a:solidFill>
              </a:rPr>
              <a:t>8</a:t>
            </a:r>
            <a:endParaRPr lang="en-US" altLang="zh-CN" sz="4000" b="1" dirty="0" smtClean="0">
              <a:solidFill>
                <a:srgbClr val="FF0000"/>
              </a:solidFill>
              <a:latin typeface="新細明體" pitchFamily="18" charset="-120"/>
              <a:ea typeface="新細明體" pitchFamily="18" charset="-120"/>
            </a:endParaRPr>
          </a:p>
        </p:txBody>
      </p:sp>
      <p:pic>
        <p:nvPicPr>
          <p:cNvPr id="8196" name="Picture 4" descr="http://a1.att.hudong.com/40/26/2030000092942913162626689770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814" y="0"/>
            <a:ext cx="351718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9819" y="609600"/>
            <a:ext cx="5640068" cy="1754326"/>
          </a:xfrm>
          <a:prstGeom prst="rect">
            <a:avLst/>
          </a:prstGeom>
        </p:spPr>
        <p:txBody>
          <a:bodyPr wrap="square">
            <a:spAutoFit/>
          </a:bodyPr>
          <a:lstStyle/>
          <a:p>
            <a:r>
              <a:rPr lang="zh-CN" altLang="en-US" sz="3600" b="1" dirty="0">
                <a:latin typeface="新細明體" pitchFamily="18" charset="-120"/>
                <a:ea typeface="新細明體" pitchFamily="18" charset="-120"/>
              </a:rPr>
              <a:t>埃及鷹</a:t>
            </a:r>
            <a:r>
              <a:rPr lang="zh-CN" altLang="en-US" sz="3600" b="1" dirty="0" smtClean="0">
                <a:latin typeface="新細明體" pitchFamily="18" charset="-120"/>
                <a:ea typeface="新細明體" pitchFamily="18" charset="-120"/>
              </a:rPr>
              <a:t>神</a:t>
            </a:r>
            <a:r>
              <a:rPr lang="en-AU" sz="3600" dirty="0" smtClean="0"/>
              <a:t>Horus</a:t>
            </a:r>
            <a:r>
              <a:rPr lang="zh-CN" altLang="en-US" sz="3600" b="1" dirty="0" smtClean="0"/>
              <a:t>管天和王位</a:t>
            </a:r>
            <a:endParaRPr lang="en-US" altLang="zh-CN" sz="3600" b="1" dirty="0" smtClean="0"/>
          </a:p>
          <a:p>
            <a:r>
              <a:rPr lang="zh-CN" altLang="en-US" sz="3600" b="1" dirty="0" smtClean="0"/>
              <a:t>也管戰爭和狩獵</a:t>
            </a:r>
            <a:endParaRPr lang="en-AU" sz="3600" b="1" dirty="0" smtClean="0"/>
          </a:p>
          <a:p>
            <a:r>
              <a:rPr lang="zh-CN" altLang="en-US" sz="3600" b="1" dirty="0" smtClean="0"/>
              <a:t>每任法老是鷹神轉世復活</a:t>
            </a:r>
            <a:endParaRPr lang="en-AU" sz="3600" b="1" dirty="0"/>
          </a:p>
        </p:txBody>
      </p:sp>
      <p:sp>
        <p:nvSpPr>
          <p:cNvPr id="4" name="Rectangle 3"/>
          <p:cNvSpPr/>
          <p:nvPr/>
        </p:nvSpPr>
        <p:spPr>
          <a:xfrm>
            <a:off x="5653318" y="2980015"/>
            <a:ext cx="2656496" cy="584775"/>
          </a:xfrm>
          <a:prstGeom prst="rect">
            <a:avLst/>
          </a:prstGeom>
        </p:spPr>
        <p:txBody>
          <a:bodyPr wrap="none">
            <a:spAutoFit/>
          </a:bodyPr>
          <a:lstStyle/>
          <a:p>
            <a:r>
              <a:rPr lang="zh-CN" altLang="en-US" sz="3200" b="1" dirty="0" smtClean="0">
                <a:latin typeface="新細明體" pitchFamily="18" charset="-120"/>
                <a:ea typeface="新細明體" pitchFamily="18" charset="-120"/>
              </a:rPr>
              <a:t>現今埃</a:t>
            </a:r>
            <a:r>
              <a:rPr lang="zh-CN" altLang="en-US" sz="3200" b="1" dirty="0" smtClean="0">
                <a:latin typeface="新細明體" pitchFamily="18" charset="-120"/>
                <a:ea typeface="新細明體" pitchFamily="18" charset="-120"/>
              </a:rPr>
              <a:t>及</a:t>
            </a:r>
            <a:r>
              <a:rPr lang="zh-CN" altLang="en-US" sz="3200" b="1" dirty="0">
                <a:latin typeface="新細明體" pitchFamily="18" charset="-120"/>
                <a:ea typeface="新細明體" pitchFamily="18" charset="-120"/>
              </a:rPr>
              <a:t>國旗</a:t>
            </a:r>
            <a:endParaRPr lang="en-AU" sz="3200" dirty="0"/>
          </a:p>
        </p:txBody>
      </p:sp>
      <p:pic>
        <p:nvPicPr>
          <p:cNvPr id="8" name="Picture 7" descr="国旗"/>
          <p:cNvPicPr/>
          <p:nvPr/>
        </p:nvPicPr>
        <p:blipFill>
          <a:blip r:embed="rId6">
            <a:extLst>
              <a:ext uri="{28A0092B-C50C-407E-A947-70E740481C1C}">
                <a14:useLocalDpi xmlns:a14="http://schemas.microsoft.com/office/drawing/2010/main" val="0"/>
              </a:ext>
            </a:extLst>
          </a:blip>
          <a:srcRect/>
          <a:stretch>
            <a:fillRect/>
          </a:stretch>
        </p:blipFill>
        <p:spPr bwMode="auto">
          <a:xfrm>
            <a:off x="4962339" y="3581400"/>
            <a:ext cx="4181661" cy="3155744"/>
          </a:xfrm>
          <a:prstGeom prst="rect">
            <a:avLst/>
          </a:prstGeom>
          <a:noFill/>
          <a:ln>
            <a:noFill/>
          </a:ln>
        </p:spPr>
      </p:pic>
    </p:spTree>
    <p:extLst>
      <p:ext uri="{BB962C8B-B14F-4D97-AF65-F5344CB8AC3E}">
        <p14:creationId xmlns:p14="http://schemas.microsoft.com/office/powerpoint/2010/main" val="256741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c/c6/Pergamon_Museum_Berlin_2007112.jpg/1280px-Pergamon_Museum_Berlin_2007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284" y="4673462"/>
            <a:ext cx="2943639" cy="22077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9757"/>
            <a:ext cx="9296400" cy="3600986"/>
          </a:xfrm>
          <a:prstGeom prst="rect">
            <a:avLst/>
          </a:prstGeom>
        </p:spPr>
        <p:txBody>
          <a:bodyPr wrap="square">
            <a:spAutoFit/>
          </a:bodyPr>
          <a:lstStyle/>
          <a:p>
            <a:r>
              <a:rPr lang="zh-TW" altLang="en-US" sz="4000" b="1" dirty="0">
                <a:solidFill>
                  <a:srgbClr val="FF0000"/>
                </a:solidFill>
              </a:rPr>
              <a:t>獅</a:t>
            </a:r>
            <a:r>
              <a:rPr lang="zh-TW" altLang="en-US" sz="4000" b="1" dirty="0" smtClean="0">
                <a:solidFill>
                  <a:srgbClr val="FF0000"/>
                </a:solidFill>
              </a:rPr>
              <a:t>子</a:t>
            </a:r>
            <a:r>
              <a:rPr lang="en-AU" altLang="zh-TW" sz="4000" b="1" dirty="0" smtClean="0">
                <a:solidFill>
                  <a:srgbClr val="FF0000"/>
                </a:solidFill>
              </a:rPr>
              <a:t>: </a:t>
            </a:r>
            <a:r>
              <a:rPr lang="zh-CN" altLang="en-US" sz="4000" b="1" dirty="0" smtClean="0">
                <a:solidFill>
                  <a:srgbClr val="FF0000"/>
                </a:solidFill>
              </a:rPr>
              <a:t>巴比倫</a:t>
            </a:r>
            <a:endParaRPr lang="en-US" altLang="zh-CN" sz="4000" b="1" dirty="0" smtClean="0">
              <a:solidFill>
                <a:srgbClr val="FF0000"/>
              </a:solidFill>
            </a:endParaRPr>
          </a:p>
          <a:p>
            <a:r>
              <a:rPr lang="zh-CN" altLang="en-US" sz="3600" b="1" dirty="0">
                <a:solidFill>
                  <a:srgbClr val="0000FF"/>
                </a:solidFill>
              </a:rPr>
              <a:t>獅</a:t>
            </a:r>
            <a:r>
              <a:rPr lang="zh-CN" altLang="en-US" sz="3600" b="1" dirty="0" smtClean="0">
                <a:solidFill>
                  <a:srgbClr val="0000FF"/>
                </a:solidFill>
              </a:rPr>
              <a:t>子是女神</a:t>
            </a:r>
            <a:r>
              <a:rPr lang="en-US" altLang="zh-CN" sz="3600" b="1" dirty="0" smtClean="0">
                <a:solidFill>
                  <a:srgbClr val="0000FF"/>
                </a:solidFill>
              </a:rPr>
              <a:t>Ishtar</a:t>
            </a:r>
            <a:r>
              <a:rPr lang="zh-CN" altLang="en-US" sz="3600" b="1" dirty="0" smtClean="0">
                <a:solidFill>
                  <a:srgbClr val="0000FF"/>
                </a:solidFill>
              </a:rPr>
              <a:t>的記號因</a:t>
            </a:r>
            <a:r>
              <a:rPr lang="en-US" altLang="zh-CN" sz="3600" b="1" dirty="0" smtClean="0">
                <a:solidFill>
                  <a:srgbClr val="0000FF"/>
                </a:solidFill>
              </a:rPr>
              <a:t>Ishtar</a:t>
            </a:r>
            <a:r>
              <a:rPr lang="zh-CN" altLang="en-US" sz="3600" b="1" dirty="0" smtClean="0">
                <a:solidFill>
                  <a:srgbClr val="0000FF"/>
                </a:solidFill>
              </a:rPr>
              <a:t>管雷雨</a:t>
            </a:r>
            <a:r>
              <a:rPr lang="en-AU" altLang="zh-CN" sz="3600" b="1" dirty="0" smtClean="0">
                <a:solidFill>
                  <a:srgbClr val="0000FF"/>
                </a:solidFill>
              </a:rPr>
              <a:t>,</a:t>
            </a:r>
            <a:r>
              <a:rPr lang="zh-CN" altLang="en-US" sz="3600" b="1" dirty="0" smtClean="0">
                <a:solidFill>
                  <a:srgbClr val="0000FF"/>
                </a:solidFill>
              </a:rPr>
              <a:t>雷聲如獅吼</a:t>
            </a:r>
            <a:r>
              <a:rPr lang="zh-CN" altLang="en-US" sz="2800" b="1" dirty="0" smtClean="0">
                <a:solidFill>
                  <a:srgbClr val="0000FF"/>
                </a:solidFill>
              </a:rPr>
              <a:t>。</a:t>
            </a:r>
            <a:r>
              <a:rPr lang="en-US" altLang="zh-CN" sz="3600" b="1" dirty="0" smtClean="0">
                <a:solidFill>
                  <a:srgbClr val="0000FF"/>
                </a:solidFill>
              </a:rPr>
              <a:t>Ishtar</a:t>
            </a:r>
            <a:r>
              <a:rPr lang="zh-CN" altLang="en-US" sz="3600" b="1" dirty="0" smtClean="0">
                <a:solidFill>
                  <a:srgbClr val="0000FF"/>
                </a:solidFill>
              </a:rPr>
              <a:t>也管生育愛性</a:t>
            </a:r>
            <a:r>
              <a:rPr lang="zh-CN" altLang="en-US" sz="3600" b="1" dirty="0">
                <a:solidFill>
                  <a:srgbClr val="0000FF"/>
                </a:solidFill>
              </a:rPr>
              <a:t>戰爭</a:t>
            </a:r>
            <a:endParaRPr lang="en-US" altLang="zh-CN" sz="3600" b="1" dirty="0" smtClean="0">
              <a:solidFill>
                <a:srgbClr val="0000FF"/>
              </a:solidFill>
            </a:endParaRPr>
          </a:p>
          <a:p>
            <a:endParaRPr lang="en-US" altLang="zh-CN" sz="3600" b="1" dirty="0" smtClean="0">
              <a:solidFill>
                <a:srgbClr val="0000FF"/>
              </a:solidFill>
            </a:endParaRPr>
          </a:p>
          <a:p>
            <a:endParaRPr lang="en-US" altLang="zh-CN" sz="4000" b="1" dirty="0" smtClean="0">
              <a:solidFill>
                <a:srgbClr val="0000FF"/>
              </a:solidFill>
            </a:endParaRPr>
          </a:p>
          <a:p>
            <a:endParaRPr lang="en-AU" sz="4000" dirty="0"/>
          </a:p>
        </p:txBody>
      </p:sp>
      <p:pic>
        <p:nvPicPr>
          <p:cNvPr id="1026" name="Picture 2" descr="https://upload.wikimedia.org/wikipedia/commons/e/e3/Ishtar_Gate_at_Berlin_Muse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14550"/>
            <a:ext cx="6299200" cy="4724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6009308" y="5562600"/>
            <a:ext cx="772492"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8" name="Picture 4" descr="https://upload.wikimedia.org/wikipedia/commons/1/18/Ishtar-gate-%D8%A8%D9%88%D8%A7%D8%A8%D8%A9-%D8%B9%D8%B4%D8%AA%D8%A7%D8%B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637203"/>
            <a:ext cx="2313629" cy="30362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399" y="3790971"/>
            <a:ext cx="3810001" cy="707886"/>
          </a:xfrm>
          <a:prstGeom prst="rect">
            <a:avLst/>
          </a:prstGeom>
          <a:noFill/>
        </p:spPr>
        <p:txBody>
          <a:bodyPr wrap="square" rtlCol="0">
            <a:spAutoFit/>
          </a:bodyPr>
          <a:lstStyle/>
          <a:p>
            <a:r>
              <a:rPr lang="zh-CN" altLang="en-US" sz="4000" b="1" dirty="0" smtClean="0">
                <a:solidFill>
                  <a:schemeClr val="bg1"/>
                </a:solidFill>
              </a:rPr>
              <a:t>公牛</a:t>
            </a:r>
            <a:r>
              <a:rPr lang="en-US" sz="4000" b="1" dirty="0" smtClean="0">
                <a:solidFill>
                  <a:schemeClr val="bg1"/>
                </a:solidFill>
              </a:rPr>
              <a:t>Adad</a:t>
            </a:r>
            <a:r>
              <a:rPr lang="zh-CN" altLang="en-US" sz="4000" b="1" dirty="0" smtClean="0">
                <a:solidFill>
                  <a:schemeClr val="bg1"/>
                </a:solidFill>
              </a:rPr>
              <a:t>神</a:t>
            </a:r>
            <a:endParaRPr lang="en-US" sz="4000" b="1" dirty="0" smtClean="0">
              <a:solidFill>
                <a:schemeClr val="bg1"/>
              </a:solidFill>
            </a:endParaRPr>
          </a:p>
        </p:txBody>
      </p:sp>
      <p:sp>
        <p:nvSpPr>
          <p:cNvPr id="11" name="TextBox 10"/>
          <p:cNvSpPr txBox="1"/>
          <p:nvPr/>
        </p:nvSpPr>
        <p:spPr>
          <a:xfrm>
            <a:off x="152399" y="2590800"/>
            <a:ext cx="3505200" cy="1323439"/>
          </a:xfrm>
          <a:prstGeom prst="rect">
            <a:avLst/>
          </a:prstGeom>
          <a:noFill/>
        </p:spPr>
        <p:txBody>
          <a:bodyPr wrap="square" rtlCol="0">
            <a:spAutoFit/>
          </a:bodyPr>
          <a:lstStyle/>
          <a:p>
            <a:r>
              <a:rPr lang="zh-CN" altLang="en-US" sz="4000" b="1" dirty="0" smtClean="0">
                <a:solidFill>
                  <a:schemeClr val="bg1"/>
                </a:solidFill>
              </a:rPr>
              <a:t>龍</a:t>
            </a:r>
            <a:r>
              <a:rPr lang="en-US" sz="4000" b="1" dirty="0" err="1" smtClean="0">
                <a:solidFill>
                  <a:schemeClr val="bg1"/>
                </a:solidFill>
              </a:rPr>
              <a:t>Mardu</a:t>
            </a:r>
            <a:r>
              <a:rPr lang="zh-CN" altLang="en-US" sz="4000" b="1" dirty="0" smtClean="0">
                <a:solidFill>
                  <a:schemeClr val="bg1"/>
                </a:solidFill>
              </a:rPr>
              <a:t>神</a:t>
            </a:r>
            <a:endParaRPr lang="en-US" altLang="zh-CN" sz="4000" b="1" dirty="0" smtClean="0">
              <a:solidFill>
                <a:schemeClr val="bg1"/>
              </a:solidFill>
            </a:endParaRPr>
          </a:p>
          <a:p>
            <a:endParaRPr lang="en-US" sz="4000" b="1" dirty="0" smtClean="0">
              <a:solidFill>
                <a:schemeClr val="bg1"/>
              </a:solidFill>
            </a:endParaRPr>
          </a:p>
        </p:txBody>
      </p:sp>
      <p:sp>
        <p:nvSpPr>
          <p:cNvPr id="12" name="TextBox 11"/>
          <p:cNvSpPr txBox="1"/>
          <p:nvPr/>
        </p:nvSpPr>
        <p:spPr>
          <a:xfrm>
            <a:off x="6166954" y="6126371"/>
            <a:ext cx="3081969" cy="707886"/>
          </a:xfrm>
          <a:prstGeom prst="rect">
            <a:avLst/>
          </a:prstGeom>
          <a:noFill/>
        </p:spPr>
        <p:txBody>
          <a:bodyPr wrap="square" rtlCol="0">
            <a:spAutoFit/>
          </a:bodyPr>
          <a:lstStyle/>
          <a:p>
            <a:r>
              <a:rPr lang="zh-CN" altLang="en-US" sz="4000" b="1" dirty="0" smtClean="0">
                <a:solidFill>
                  <a:schemeClr val="bg1"/>
                </a:solidFill>
              </a:rPr>
              <a:t>獅子</a:t>
            </a:r>
            <a:r>
              <a:rPr lang="en-US" altLang="zh-CN" sz="4000" b="1" dirty="0" smtClean="0">
                <a:solidFill>
                  <a:schemeClr val="bg1"/>
                </a:solidFill>
              </a:rPr>
              <a:t>Ishtar</a:t>
            </a:r>
            <a:r>
              <a:rPr lang="zh-CN" altLang="en-US" sz="4000" b="1" dirty="0" smtClean="0">
                <a:solidFill>
                  <a:schemeClr val="bg1"/>
                </a:solidFill>
              </a:rPr>
              <a:t>神</a:t>
            </a:r>
            <a:endParaRPr lang="en-AU" sz="4000" b="1" dirty="0">
              <a:solidFill>
                <a:schemeClr val="bg1"/>
              </a:solidFill>
            </a:endParaRPr>
          </a:p>
        </p:txBody>
      </p:sp>
    </p:spTree>
    <p:extLst>
      <p:ext uri="{BB962C8B-B14F-4D97-AF65-F5344CB8AC3E}">
        <p14:creationId xmlns:p14="http://schemas.microsoft.com/office/powerpoint/2010/main" val="2693633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riptures.lds.org/zh/biblemaps/ma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799"/>
            <a:ext cx="10066141" cy="7924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upload.wikimedia.org/wikipedia/commons/thumb/c/c6/Pergamon_Museum_Berlin_2007112.jpg/1280px-Pergamon_Museum_Berlin_2007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9468" y="-457200"/>
            <a:ext cx="3398079" cy="25485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i8tnsvWEm38/UYU24hmGETI/AAAAAAAAEg8/hYzTUI51Vt0/s1600/Ancient+Egyptian+God+Horu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4841947"/>
            <a:ext cx="3220317" cy="201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a1.att.hudong.com/40/26/20300000929429131626266897703.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3777019"/>
            <a:ext cx="1524000" cy="105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ame 1"/>
          <p:cNvSpPr/>
          <p:nvPr/>
        </p:nvSpPr>
        <p:spPr>
          <a:xfrm>
            <a:off x="3048000" y="3505200"/>
            <a:ext cx="1143000" cy="9178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 name="Rectangle 7"/>
          <p:cNvSpPr/>
          <p:nvPr/>
        </p:nvSpPr>
        <p:spPr>
          <a:xfrm>
            <a:off x="1924917" y="6172200"/>
            <a:ext cx="1008609" cy="584775"/>
          </a:xfrm>
          <a:prstGeom prst="rect">
            <a:avLst/>
          </a:prstGeom>
        </p:spPr>
        <p:txBody>
          <a:bodyPr wrap="none">
            <a:spAutoFit/>
          </a:bodyPr>
          <a:lstStyle/>
          <a:p>
            <a:r>
              <a:rPr lang="zh-TW" altLang="en-US" sz="3200" b="1" dirty="0">
                <a:solidFill>
                  <a:srgbClr val="FF0000"/>
                </a:solidFill>
                <a:latin typeface="新細明體" pitchFamily="18" charset="-120"/>
              </a:rPr>
              <a:t>鷙鳥</a:t>
            </a:r>
            <a:endParaRPr lang="en-AU" sz="3200" dirty="0"/>
          </a:p>
        </p:txBody>
      </p:sp>
      <p:sp>
        <p:nvSpPr>
          <p:cNvPr id="9" name="Rectangle 8"/>
          <p:cNvSpPr/>
          <p:nvPr/>
        </p:nvSpPr>
        <p:spPr>
          <a:xfrm>
            <a:off x="5055705" y="2796209"/>
            <a:ext cx="1201069" cy="584775"/>
          </a:xfrm>
          <a:prstGeom prst="rect">
            <a:avLst/>
          </a:prstGeom>
        </p:spPr>
        <p:txBody>
          <a:bodyPr wrap="square">
            <a:spAutoFit/>
          </a:bodyPr>
          <a:lstStyle/>
          <a:p>
            <a:r>
              <a:rPr lang="zh-TW" altLang="en-US" sz="3200" b="1" dirty="0">
                <a:solidFill>
                  <a:srgbClr val="FF0000"/>
                </a:solidFill>
              </a:rPr>
              <a:t>獅子</a:t>
            </a:r>
            <a:endParaRPr lang="en-AU" sz="3200" dirty="0"/>
          </a:p>
        </p:txBody>
      </p:sp>
      <p:sp>
        <p:nvSpPr>
          <p:cNvPr id="6" name="Rectangle 5"/>
          <p:cNvSpPr/>
          <p:nvPr/>
        </p:nvSpPr>
        <p:spPr>
          <a:xfrm>
            <a:off x="5281515" y="4890075"/>
            <a:ext cx="1114408" cy="369332"/>
          </a:xfrm>
          <a:prstGeom prst="rect">
            <a:avLst/>
          </a:prstGeom>
        </p:spPr>
        <p:txBody>
          <a:bodyPr wrap="none">
            <a:spAutoFit/>
          </a:bodyPr>
          <a:lstStyle/>
          <a:p>
            <a:r>
              <a:rPr lang="zh-CN" altLang="en-US" b="1" dirty="0">
                <a:latin typeface="新細明體" pitchFamily="18" charset="-120"/>
                <a:ea typeface="新細明體" pitchFamily="18" charset="-120"/>
              </a:rPr>
              <a:t>埃及國旗</a:t>
            </a:r>
            <a:endParaRPr lang="en-AU" dirty="0"/>
          </a:p>
        </p:txBody>
      </p:sp>
    </p:spTree>
    <p:extLst>
      <p:ext uri="{BB962C8B-B14F-4D97-AF65-F5344CB8AC3E}">
        <p14:creationId xmlns:p14="http://schemas.microsoft.com/office/powerpoint/2010/main" val="2134273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7848600" cy="769441"/>
          </a:xfrm>
          <a:prstGeom prst="rect">
            <a:avLst/>
          </a:prstGeom>
          <a:noFill/>
        </p:spPr>
        <p:txBody>
          <a:bodyPr wrap="square" rtlCol="0">
            <a:spAutoFit/>
          </a:bodyPr>
          <a:lstStyle/>
          <a:p>
            <a:r>
              <a:rPr lang="zh-CN" altLang="en-US" sz="4400" b="1" dirty="0" smtClean="0">
                <a:solidFill>
                  <a:srgbClr val="0000FF"/>
                </a:solidFill>
              </a:rPr>
              <a:t>盼望的根據 </a:t>
            </a:r>
            <a:r>
              <a:rPr lang="en-US" altLang="zh-CN" sz="4400" b="1" dirty="0" smtClean="0">
                <a:solidFill>
                  <a:srgbClr val="0000FF"/>
                </a:solidFill>
              </a:rPr>
              <a:t>1</a:t>
            </a:r>
            <a:r>
              <a:rPr lang="en-AU" altLang="zh-CN" sz="4400" b="1" dirty="0" smtClean="0">
                <a:solidFill>
                  <a:srgbClr val="0000FF"/>
                </a:solidFill>
              </a:rPr>
              <a:t>-</a:t>
            </a:r>
            <a:r>
              <a:rPr lang="zh-CN" altLang="en-US" sz="4400" b="1" dirty="0" smtClean="0">
                <a:solidFill>
                  <a:srgbClr val="0000FF"/>
                </a:solidFill>
              </a:rPr>
              <a:t>神的專情和恩情</a:t>
            </a:r>
            <a:endParaRPr lang="en-AU" sz="4400" b="1" dirty="0">
              <a:solidFill>
                <a:srgbClr val="0000FF"/>
              </a:solidFill>
            </a:endParaRPr>
          </a:p>
        </p:txBody>
      </p:sp>
      <p:sp>
        <p:nvSpPr>
          <p:cNvPr id="3" name="TextBox 2"/>
          <p:cNvSpPr txBox="1"/>
          <p:nvPr/>
        </p:nvSpPr>
        <p:spPr>
          <a:xfrm>
            <a:off x="0" y="914400"/>
            <a:ext cx="9144000" cy="6001643"/>
          </a:xfrm>
          <a:prstGeom prst="rect">
            <a:avLst/>
          </a:prstGeom>
          <a:noFill/>
        </p:spPr>
        <p:txBody>
          <a:bodyPr wrap="square" rtlCol="0">
            <a:spAutoFit/>
          </a:bodyPr>
          <a:lstStyle/>
          <a:p>
            <a:r>
              <a:rPr lang="zh-CN" altLang="en-US" sz="4000" b="1" dirty="0" smtClean="0">
                <a:solidFill>
                  <a:srgbClr val="0000FF"/>
                </a:solidFill>
              </a:rPr>
              <a:t>神記得</a:t>
            </a:r>
            <a:r>
              <a:rPr lang="zh-CN" altLang="en-US" sz="4000" b="1" dirty="0">
                <a:solidFill>
                  <a:srgbClr val="0000FF"/>
                </a:solidFill>
              </a:rPr>
              <a:t>幼年恩愛婚</a:t>
            </a:r>
            <a:r>
              <a:rPr lang="zh-CN" altLang="en-US" sz="4000" b="1" dirty="0" smtClean="0">
                <a:solidFill>
                  <a:srgbClr val="0000FF"/>
                </a:solidFill>
              </a:rPr>
              <a:t>姻</a:t>
            </a:r>
            <a:r>
              <a:rPr lang="en-AU" altLang="zh-CN" sz="4000" b="1" dirty="0" smtClean="0">
                <a:solidFill>
                  <a:srgbClr val="0000FF"/>
                </a:solidFill>
              </a:rPr>
              <a:t>:</a:t>
            </a:r>
            <a:r>
              <a:rPr lang="en-AU" altLang="zh-CN" sz="4000" b="1" dirty="0" smtClean="0">
                <a:sym typeface="Wingdings" panose="05000000000000000000" pitchFamily="2" charset="2"/>
              </a:rPr>
              <a:t>(</a:t>
            </a:r>
            <a:r>
              <a:rPr lang="en-AU" altLang="zh-CN" sz="4000" b="1" dirty="0" smtClean="0"/>
              <a:t>2:1-3)</a:t>
            </a:r>
            <a:r>
              <a:rPr lang="zh-TW" altLang="en-US" sz="4000" dirty="0"/>
              <a:t> </a:t>
            </a:r>
            <a:r>
              <a:rPr lang="zh-TW" altLang="en-US" sz="4000" b="1" dirty="0"/>
              <a:t>你幼年的恩</a:t>
            </a:r>
            <a:r>
              <a:rPr lang="zh-TW" altLang="en-US" sz="4000" b="1" dirty="0" smtClean="0"/>
              <a:t>愛</a:t>
            </a:r>
            <a:r>
              <a:rPr lang="en-AU" altLang="zh-TW" sz="4000" b="1" dirty="0" smtClean="0"/>
              <a:t>,</a:t>
            </a:r>
            <a:r>
              <a:rPr lang="zh-TW" altLang="en-US" sz="4000" b="1" dirty="0" smtClean="0"/>
              <a:t>婚</a:t>
            </a:r>
            <a:r>
              <a:rPr lang="zh-TW" altLang="en-US" sz="4000" b="1" dirty="0"/>
              <a:t>姻的愛</a:t>
            </a:r>
            <a:r>
              <a:rPr lang="zh-TW" altLang="en-US" sz="4000" b="1" dirty="0" smtClean="0"/>
              <a:t>情</a:t>
            </a:r>
            <a:r>
              <a:rPr lang="en-AU" altLang="zh-TW" sz="4000" b="1" dirty="0" smtClean="0"/>
              <a:t>,</a:t>
            </a:r>
            <a:r>
              <a:rPr lang="zh-TW" altLang="en-US" sz="4000" b="1" dirty="0" smtClean="0"/>
              <a:t>你</a:t>
            </a:r>
            <a:r>
              <a:rPr lang="zh-TW" altLang="en-US" sz="4000" b="1" dirty="0"/>
              <a:t>怎樣在曠</a:t>
            </a:r>
            <a:r>
              <a:rPr lang="zh-TW" altLang="en-US" sz="4000" b="1" dirty="0" smtClean="0"/>
              <a:t>野</a:t>
            </a:r>
            <a:r>
              <a:rPr lang="en-AU" altLang="zh-TW" sz="4000" b="1" dirty="0" smtClean="0"/>
              <a:t>,</a:t>
            </a:r>
            <a:r>
              <a:rPr lang="zh-TW" altLang="en-US" sz="4000" b="1" dirty="0" smtClean="0"/>
              <a:t>在</a:t>
            </a:r>
            <a:r>
              <a:rPr lang="zh-TW" altLang="en-US" sz="4000" b="1" dirty="0"/>
              <a:t>未曾耕種之地跟隨</a:t>
            </a:r>
            <a:r>
              <a:rPr lang="zh-TW" altLang="en-US" sz="4000" b="1" dirty="0" smtClean="0"/>
              <a:t>我</a:t>
            </a:r>
            <a:r>
              <a:rPr lang="en-AU" altLang="zh-TW" sz="4000" b="1" dirty="0" smtClean="0"/>
              <a:t>,</a:t>
            </a:r>
            <a:r>
              <a:rPr lang="zh-TW" altLang="en-US" sz="4000" b="1" dirty="0"/>
              <a:t> </a:t>
            </a:r>
            <a:r>
              <a:rPr lang="zh-TW" altLang="en-US" sz="4000" b="1" dirty="0" smtClean="0"/>
              <a:t>我</a:t>
            </a:r>
            <a:r>
              <a:rPr lang="zh-TW" altLang="en-US" sz="4000" b="1" dirty="0"/>
              <a:t>都記得</a:t>
            </a:r>
            <a:r>
              <a:rPr lang="zh-TW" altLang="en-US" sz="4000" b="1" dirty="0" smtClean="0"/>
              <a:t>。</a:t>
            </a:r>
            <a:endParaRPr lang="en-US" altLang="zh-TW" sz="4000" b="1" dirty="0" smtClean="0"/>
          </a:p>
          <a:p>
            <a:r>
              <a:rPr lang="zh-TW" altLang="en-US" sz="2400" b="1" dirty="0"/>
              <a:t> </a:t>
            </a:r>
            <a:endParaRPr lang="en-AU" altLang="zh-CN" sz="2400" b="1" dirty="0"/>
          </a:p>
          <a:p>
            <a:r>
              <a:rPr lang="zh-CN" altLang="en-US" sz="4000" b="1" dirty="0" smtClean="0">
                <a:solidFill>
                  <a:srgbClr val="0000FF"/>
                </a:solidFill>
              </a:rPr>
              <a:t>雖妻子不貞</a:t>
            </a:r>
            <a:r>
              <a:rPr lang="en-AU" altLang="zh-CN" sz="4000" b="1" dirty="0" smtClean="0">
                <a:solidFill>
                  <a:srgbClr val="0000FF"/>
                </a:solidFill>
              </a:rPr>
              <a:t>,</a:t>
            </a:r>
            <a:r>
              <a:rPr lang="zh-CN" altLang="en-US" sz="4000" b="1" dirty="0" smtClean="0">
                <a:solidFill>
                  <a:srgbClr val="0000FF"/>
                </a:solidFill>
              </a:rPr>
              <a:t>丈夫仍盼妻子歸回</a:t>
            </a:r>
            <a:r>
              <a:rPr lang="en-AU" altLang="zh-CN" sz="4000" b="1" dirty="0" smtClean="0">
                <a:solidFill>
                  <a:srgbClr val="0000FF"/>
                </a:solidFill>
              </a:rPr>
              <a:t>:</a:t>
            </a:r>
            <a:r>
              <a:rPr lang="en-AU" altLang="zh-CN" sz="4000" b="1" dirty="0" smtClean="0"/>
              <a:t>(</a:t>
            </a:r>
            <a:r>
              <a:rPr lang="en-US" altLang="zh-CN" sz="4000" b="1" dirty="0" smtClean="0"/>
              <a:t>3</a:t>
            </a:r>
            <a:r>
              <a:rPr lang="en-AU" altLang="zh-CN" sz="4000" b="1" dirty="0" smtClean="0"/>
              <a:t>:1)</a:t>
            </a:r>
            <a:r>
              <a:rPr lang="zh-TW" altLang="en-US" sz="4000" dirty="0"/>
              <a:t> </a:t>
            </a:r>
            <a:r>
              <a:rPr lang="zh-TW" altLang="en-US" sz="4000" b="1" dirty="0"/>
              <a:t>有話</a:t>
            </a:r>
            <a:r>
              <a:rPr lang="zh-TW" altLang="en-US" sz="4000" b="1" dirty="0" smtClean="0"/>
              <a:t>說</a:t>
            </a:r>
            <a:r>
              <a:rPr lang="en-AU" altLang="zh-TW" sz="4000" b="1" dirty="0" smtClean="0"/>
              <a:t>:</a:t>
            </a:r>
            <a:r>
              <a:rPr lang="zh-TW" altLang="en-US" sz="4000" b="1" dirty="0" smtClean="0"/>
              <a:t>人</a:t>
            </a:r>
            <a:r>
              <a:rPr lang="zh-TW" altLang="en-US" sz="4000" b="1" dirty="0"/>
              <a:t>若休</a:t>
            </a:r>
            <a:r>
              <a:rPr lang="zh-TW" altLang="en-US" sz="4000" b="1" dirty="0" smtClean="0"/>
              <a:t>妻</a:t>
            </a:r>
            <a:r>
              <a:rPr lang="en-AU" altLang="zh-TW" sz="4000" b="1" dirty="0" smtClean="0"/>
              <a:t>,</a:t>
            </a:r>
            <a:r>
              <a:rPr lang="zh-TW" altLang="en-US" sz="4000" b="1" dirty="0" smtClean="0"/>
              <a:t>妻</a:t>
            </a:r>
            <a:r>
              <a:rPr lang="zh-TW" altLang="en-US" sz="4000" b="1" dirty="0"/>
              <a:t>離他而</a:t>
            </a:r>
            <a:r>
              <a:rPr lang="zh-TW" altLang="en-US" sz="4000" b="1" dirty="0" smtClean="0"/>
              <a:t>去</a:t>
            </a:r>
            <a:r>
              <a:rPr lang="en-AU" altLang="zh-TW" sz="4000" b="1" dirty="0" smtClean="0"/>
              <a:t>,</a:t>
            </a:r>
            <a:r>
              <a:rPr lang="zh-TW" altLang="en-US" sz="4000" b="1" dirty="0" smtClean="0"/>
              <a:t>作</a:t>
            </a:r>
            <a:r>
              <a:rPr lang="zh-TW" altLang="en-US" sz="4000" b="1" dirty="0"/>
              <a:t>了別人的</a:t>
            </a:r>
            <a:r>
              <a:rPr lang="zh-TW" altLang="en-US" sz="4000" b="1" dirty="0" smtClean="0"/>
              <a:t>妻</a:t>
            </a:r>
            <a:r>
              <a:rPr lang="en-AU" altLang="zh-TW" sz="4000" b="1" dirty="0" smtClean="0"/>
              <a:t>,</a:t>
            </a:r>
            <a:r>
              <a:rPr lang="zh-TW" altLang="en-US" sz="4000" b="1" dirty="0"/>
              <a:t> </a:t>
            </a:r>
            <a:r>
              <a:rPr lang="zh-TW" altLang="en-US" sz="4000" b="1" dirty="0" smtClean="0"/>
              <a:t>前</a:t>
            </a:r>
            <a:r>
              <a:rPr lang="zh-TW" altLang="en-US" sz="4000" b="1" dirty="0"/>
              <a:t>夫豈能再收回她</a:t>
            </a:r>
            <a:r>
              <a:rPr lang="zh-TW" altLang="en-US" sz="4000" b="1" dirty="0" smtClean="0"/>
              <a:t>來</a:t>
            </a:r>
            <a:r>
              <a:rPr lang="en-AU" altLang="zh-TW" sz="4000" b="1" dirty="0" smtClean="0"/>
              <a:t>?</a:t>
            </a:r>
            <a:r>
              <a:rPr lang="zh-TW" altLang="en-US" sz="4000" b="1" dirty="0" smtClean="0"/>
              <a:t>若</a:t>
            </a:r>
            <a:r>
              <a:rPr lang="zh-TW" altLang="en-US" sz="4000" b="1" dirty="0"/>
              <a:t>收回她</a:t>
            </a:r>
            <a:r>
              <a:rPr lang="zh-TW" altLang="en-US" sz="4000" b="1" dirty="0" smtClean="0"/>
              <a:t>來</a:t>
            </a:r>
            <a:r>
              <a:rPr lang="en-AU" altLang="zh-TW" sz="4000" b="1" dirty="0" smtClean="0"/>
              <a:t>,</a:t>
            </a:r>
            <a:r>
              <a:rPr lang="zh-TW" altLang="en-US" sz="4000" b="1" dirty="0" smtClean="0"/>
              <a:t>那</a:t>
            </a:r>
            <a:r>
              <a:rPr lang="zh-TW" altLang="en-US" sz="4000" b="1" dirty="0"/>
              <a:t>地豈不是大大玷污了嗎？ </a:t>
            </a:r>
            <a:r>
              <a:rPr lang="zh-TW" altLang="en-US" sz="4000" b="1" dirty="0" smtClean="0"/>
              <a:t>但</a:t>
            </a:r>
            <a:r>
              <a:rPr lang="zh-TW" altLang="en-US" sz="4000" b="1" dirty="0"/>
              <a:t>你和許多親愛的行邪</a:t>
            </a:r>
            <a:r>
              <a:rPr lang="zh-TW" altLang="en-US" sz="4000" b="1" dirty="0" smtClean="0"/>
              <a:t>淫</a:t>
            </a:r>
            <a:r>
              <a:rPr lang="en-AU" altLang="zh-TW" sz="4000" b="1" dirty="0" smtClean="0"/>
              <a:t>,</a:t>
            </a:r>
            <a:r>
              <a:rPr lang="zh-TW" altLang="en-US" sz="4000" b="1" dirty="0"/>
              <a:t> </a:t>
            </a:r>
            <a:r>
              <a:rPr lang="zh-TW" altLang="en-US" sz="4000" b="1" dirty="0" smtClean="0"/>
              <a:t>還</a:t>
            </a:r>
            <a:r>
              <a:rPr lang="zh-TW" altLang="en-US" sz="4000" b="1" dirty="0"/>
              <a:t>可以歸向我。 </a:t>
            </a:r>
            <a:r>
              <a:rPr lang="zh-TW" altLang="en-US" sz="4000" b="1" dirty="0" smtClean="0"/>
              <a:t>這</a:t>
            </a:r>
            <a:r>
              <a:rPr lang="zh-TW" altLang="en-US" sz="4000" b="1" dirty="0"/>
              <a:t>是耶和華說的。 </a:t>
            </a:r>
            <a:endParaRPr lang="en-AU" altLang="zh-CN" sz="4000" b="1" dirty="0"/>
          </a:p>
        </p:txBody>
      </p:sp>
    </p:spTree>
    <p:extLst>
      <p:ext uri="{BB962C8B-B14F-4D97-AF65-F5344CB8AC3E}">
        <p14:creationId xmlns:p14="http://schemas.microsoft.com/office/powerpoint/2010/main" val="405005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0" y="1143000"/>
            <a:ext cx="9163280" cy="5139869"/>
          </a:xfrm>
          <a:prstGeom prst="rect">
            <a:avLst/>
          </a:prstGeom>
        </p:spPr>
        <p:txBody>
          <a:bodyPr wrap="square">
            <a:spAutoFit/>
          </a:bodyPr>
          <a:lstStyle/>
          <a:p>
            <a:r>
              <a:rPr lang="zh-CN" altLang="en-US" sz="4000" b="1" dirty="0">
                <a:solidFill>
                  <a:srgbClr val="0000FF"/>
                </a:solidFill>
              </a:rPr>
              <a:t>浪子回頭 恢復親情</a:t>
            </a:r>
            <a:r>
              <a:rPr lang="en-AU" altLang="zh-CN" sz="4000" b="1" dirty="0">
                <a:solidFill>
                  <a:srgbClr val="0000FF"/>
                </a:solidFill>
              </a:rPr>
              <a:t> </a:t>
            </a:r>
            <a:r>
              <a:rPr lang="zh-CN" altLang="en-US" sz="4000" b="1" dirty="0">
                <a:solidFill>
                  <a:srgbClr val="0000FF"/>
                </a:solidFill>
              </a:rPr>
              <a:t>父仍祝福</a:t>
            </a:r>
            <a:r>
              <a:rPr lang="en-AU" altLang="zh-CN" sz="4000" b="1" dirty="0">
                <a:solidFill>
                  <a:srgbClr val="0000FF"/>
                </a:solidFill>
              </a:rPr>
              <a:t>:</a:t>
            </a:r>
            <a:r>
              <a:rPr lang="en-AU" altLang="zh-CN" sz="4000" b="1" dirty="0"/>
              <a:t>(3:1</a:t>
            </a:r>
            <a:r>
              <a:rPr lang="en-US" altLang="zh-CN" sz="4000" b="1" dirty="0"/>
              <a:t>4</a:t>
            </a:r>
            <a:r>
              <a:rPr lang="zh-CN" altLang="en-US" sz="4000" b="1" dirty="0" smtClean="0"/>
              <a:t>）</a:t>
            </a:r>
            <a:endParaRPr lang="en-US" altLang="zh-CN" sz="4000" b="1" dirty="0" smtClean="0"/>
          </a:p>
          <a:p>
            <a:endParaRPr lang="en-AU" altLang="zh-CN" sz="2400" b="1" dirty="0"/>
          </a:p>
          <a:p>
            <a:r>
              <a:rPr lang="zh-CN" altLang="en-US" sz="4000" b="1" dirty="0" smtClean="0">
                <a:solidFill>
                  <a:srgbClr val="0000FF"/>
                </a:solidFill>
              </a:rPr>
              <a:t>顧念中</a:t>
            </a:r>
            <a:r>
              <a:rPr lang="zh-CN" altLang="en-US" sz="4000" b="1" dirty="0">
                <a:solidFill>
                  <a:srgbClr val="0000FF"/>
                </a:solidFill>
              </a:rPr>
              <a:t>的責</a:t>
            </a:r>
            <a:r>
              <a:rPr lang="zh-CN" altLang="en-US" sz="4000" b="1" dirty="0" smtClean="0">
                <a:solidFill>
                  <a:srgbClr val="0000FF"/>
                </a:solidFill>
              </a:rPr>
              <a:t>備</a:t>
            </a:r>
            <a:r>
              <a:rPr lang="en-US" altLang="zh-CN" sz="4000" b="1" dirty="0" smtClean="0">
                <a:solidFill>
                  <a:srgbClr val="0000FF"/>
                </a:solidFill>
              </a:rPr>
              <a:t>/</a:t>
            </a:r>
            <a:r>
              <a:rPr lang="zh-CN" altLang="en-US" sz="4000" b="1" dirty="0" smtClean="0">
                <a:solidFill>
                  <a:srgbClr val="0000FF"/>
                </a:solidFill>
              </a:rPr>
              <a:t>管教後憐憫</a:t>
            </a:r>
            <a:r>
              <a:rPr lang="en-AU" altLang="zh-CN" sz="4000" b="1" dirty="0" smtClean="0">
                <a:sym typeface="Wingdings" panose="05000000000000000000" pitchFamily="2" charset="2"/>
              </a:rPr>
              <a:t>(</a:t>
            </a:r>
            <a:r>
              <a:rPr lang="en-AU" altLang="zh-CN" sz="4000" b="1" dirty="0"/>
              <a:t>31:20</a:t>
            </a:r>
            <a:r>
              <a:rPr lang="zh-TW" altLang="en-US" sz="4000" dirty="0"/>
              <a:t> </a:t>
            </a:r>
            <a:r>
              <a:rPr lang="en-AU" altLang="zh-CN" sz="4000" dirty="0"/>
              <a:t>)</a:t>
            </a:r>
            <a:r>
              <a:rPr lang="zh-TW" altLang="en-US" sz="4000" b="1" dirty="0"/>
              <a:t>耶和華說</a:t>
            </a:r>
            <a:r>
              <a:rPr lang="en-AU" altLang="zh-TW" sz="4000" b="1" dirty="0"/>
              <a:t>:</a:t>
            </a:r>
            <a:r>
              <a:rPr lang="zh-TW" altLang="en-US" sz="4000" b="1" u="sng" dirty="0"/>
              <a:t>以法蓮</a:t>
            </a:r>
            <a:r>
              <a:rPr lang="zh-TW" altLang="en-US" sz="4000" b="1" dirty="0"/>
              <a:t>是我的愛子嗎</a:t>
            </a:r>
            <a:r>
              <a:rPr lang="en-AU" altLang="zh-TW" sz="4000" b="1" dirty="0"/>
              <a:t>?</a:t>
            </a:r>
            <a:r>
              <a:rPr lang="zh-TW" altLang="en-US" sz="4000" b="1" dirty="0"/>
              <a:t>是可喜悅的孩子嗎</a:t>
            </a:r>
            <a:r>
              <a:rPr lang="en-AU" altLang="zh-TW" sz="4000" b="1" dirty="0"/>
              <a:t>?</a:t>
            </a:r>
            <a:r>
              <a:rPr lang="zh-TW" altLang="en-US" sz="4000" b="1" dirty="0"/>
              <a:t>我每逢責備他</a:t>
            </a:r>
            <a:r>
              <a:rPr lang="en-AU" altLang="zh-TW" sz="4000" b="1" dirty="0"/>
              <a:t>,</a:t>
            </a:r>
            <a:r>
              <a:rPr lang="zh-TW" altLang="en-US" sz="4000" b="1" dirty="0"/>
              <a:t>仍深顧念他</a:t>
            </a:r>
            <a:r>
              <a:rPr lang="en-AU" altLang="zh-TW" sz="4000" b="1" dirty="0"/>
              <a:t>;</a:t>
            </a:r>
            <a:r>
              <a:rPr lang="zh-TW" altLang="en-US" sz="4000" b="1" dirty="0"/>
              <a:t> 所以我的心腸戀慕他</a:t>
            </a:r>
            <a:r>
              <a:rPr lang="en-AU" altLang="zh-TW" sz="4000" b="1" dirty="0"/>
              <a:t>;</a:t>
            </a:r>
            <a:r>
              <a:rPr lang="zh-TW" altLang="en-US" sz="4000" b="1" dirty="0"/>
              <a:t>我必要憐憫他</a:t>
            </a:r>
            <a:r>
              <a:rPr lang="zh-TW" altLang="en-US" sz="4000" b="1" dirty="0" smtClean="0"/>
              <a:t>。</a:t>
            </a:r>
            <a:endParaRPr lang="en-US" altLang="zh-TW" sz="4000" b="1" dirty="0" smtClean="0"/>
          </a:p>
          <a:p>
            <a:r>
              <a:rPr lang="zh-TW" altLang="en-US" sz="2400" b="1" dirty="0"/>
              <a:t> </a:t>
            </a:r>
            <a:endParaRPr lang="en-AU" altLang="zh-CN" sz="2400" b="1" dirty="0"/>
          </a:p>
          <a:p>
            <a:r>
              <a:rPr lang="zh-CN" altLang="en-US" sz="4000" b="1" dirty="0">
                <a:solidFill>
                  <a:srgbClr val="0000FF"/>
                </a:solidFill>
              </a:rPr>
              <a:t>拆毀是為建立</a:t>
            </a:r>
            <a:r>
              <a:rPr lang="en-AU" altLang="zh-CN" sz="4000" b="1" dirty="0">
                <a:solidFill>
                  <a:srgbClr val="0000FF"/>
                </a:solidFill>
              </a:rPr>
              <a:t>:</a:t>
            </a:r>
            <a:r>
              <a:rPr lang="en-AU" altLang="zh-CN" sz="4000" b="1" dirty="0"/>
              <a:t>(31:</a:t>
            </a:r>
            <a:r>
              <a:rPr lang="en-US" altLang="zh-TW" sz="4000" b="1" dirty="0"/>
              <a:t>4</a:t>
            </a:r>
            <a:r>
              <a:rPr lang="zh-TW" altLang="en-US" sz="4000" dirty="0"/>
              <a:t> </a:t>
            </a:r>
            <a:r>
              <a:rPr lang="en-AU" altLang="zh-TW" sz="4000" dirty="0"/>
              <a:t>)</a:t>
            </a:r>
            <a:r>
              <a:rPr lang="zh-TW" altLang="en-US" sz="4000" b="1" u="sng" dirty="0"/>
              <a:t>以色列</a:t>
            </a:r>
            <a:r>
              <a:rPr lang="zh-TW" altLang="en-US" sz="4000" b="1" dirty="0"/>
              <a:t>的民哪</a:t>
            </a:r>
            <a:r>
              <a:rPr lang="en-AU" altLang="zh-TW" sz="4000" b="1" dirty="0"/>
              <a:t>,</a:t>
            </a:r>
            <a:r>
              <a:rPr lang="zh-TW" altLang="en-US" sz="4000" b="1" dirty="0"/>
              <a:t> 我要再建立你</a:t>
            </a:r>
            <a:r>
              <a:rPr lang="en-AU" altLang="zh-TW" sz="4000" b="1" dirty="0"/>
              <a:t>,</a:t>
            </a:r>
            <a:r>
              <a:rPr lang="zh-TW" altLang="en-US" sz="4000" b="1" dirty="0"/>
              <a:t>你就被建立</a:t>
            </a:r>
            <a:endParaRPr lang="en-AU" sz="4000" dirty="0"/>
          </a:p>
        </p:txBody>
      </p:sp>
      <p:sp>
        <p:nvSpPr>
          <p:cNvPr id="3" name="Rectangle 2"/>
          <p:cNvSpPr/>
          <p:nvPr/>
        </p:nvSpPr>
        <p:spPr>
          <a:xfrm>
            <a:off x="1219200" y="185350"/>
            <a:ext cx="5864106" cy="769441"/>
          </a:xfrm>
          <a:prstGeom prst="rect">
            <a:avLst/>
          </a:prstGeom>
        </p:spPr>
        <p:txBody>
          <a:bodyPr wrap="none">
            <a:spAutoFit/>
          </a:bodyPr>
          <a:lstStyle/>
          <a:p>
            <a:r>
              <a:rPr lang="zh-CN" altLang="en-US" sz="4400" b="1" dirty="0">
                <a:solidFill>
                  <a:srgbClr val="0000FF"/>
                </a:solidFill>
              </a:rPr>
              <a:t>盼望的根</a:t>
            </a:r>
            <a:r>
              <a:rPr lang="zh-CN" altLang="en-US" sz="4400" b="1" dirty="0" smtClean="0">
                <a:solidFill>
                  <a:srgbClr val="0000FF"/>
                </a:solidFill>
              </a:rPr>
              <a:t>據 </a:t>
            </a:r>
            <a:r>
              <a:rPr lang="en-US" altLang="zh-CN" sz="4400" b="1" dirty="0" smtClean="0">
                <a:solidFill>
                  <a:srgbClr val="0000FF"/>
                </a:solidFill>
              </a:rPr>
              <a:t>2</a:t>
            </a:r>
            <a:r>
              <a:rPr lang="en-AU" altLang="zh-CN" sz="4400" b="1" dirty="0" smtClean="0">
                <a:solidFill>
                  <a:srgbClr val="0000FF"/>
                </a:solidFill>
              </a:rPr>
              <a:t>-</a:t>
            </a:r>
            <a:r>
              <a:rPr lang="zh-CN" altLang="en-US" sz="4400" b="1" dirty="0" smtClean="0">
                <a:solidFill>
                  <a:srgbClr val="0000FF"/>
                </a:solidFill>
              </a:rPr>
              <a:t>父子情深</a:t>
            </a:r>
            <a:endParaRPr lang="en-AU" sz="4400" b="1" dirty="0">
              <a:solidFill>
                <a:srgbClr val="0000FF"/>
              </a:solidFill>
            </a:endParaRPr>
          </a:p>
        </p:txBody>
      </p:sp>
    </p:spTree>
    <p:extLst>
      <p:ext uri="{BB962C8B-B14F-4D97-AF65-F5344CB8AC3E}">
        <p14:creationId xmlns:p14="http://schemas.microsoft.com/office/powerpoint/2010/main" val="77836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800"/>
            <a:ext cx="9067800" cy="6247864"/>
          </a:xfrm>
          <a:prstGeom prst="rect">
            <a:avLst/>
          </a:prstGeom>
        </p:spPr>
        <p:txBody>
          <a:bodyPr wrap="square">
            <a:spAutoFit/>
          </a:bodyPr>
          <a:lstStyle/>
          <a:p>
            <a:r>
              <a:rPr lang="zh-TW" altLang="en-US" sz="4000" b="1" dirty="0">
                <a:hlinkClick r:id="rId3"/>
              </a:rPr>
              <a:t>耶 </a:t>
            </a:r>
            <a:r>
              <a:rPr lang="en-US" altLang="zh-TW" sz="4000" b="1" dirty="0">
                <a:hlinkClick r:id="rId3"/>
              </a:rPr>
              <a:t>30:11</a:t>
            </a:r>
            <a:r>
              <a:rPr lang="zh-TW" altLang="en-US" sz="4000" b="1" dirty="0"/>
              <a:t> 因</a:t>
            </a:r>
            <a:r>
              <a:rPr lang="zh-TW" altLang="en-US" sz="4000" b="1" dirty="0">
                <a:solidFill>
                  <a:srgbClr val="FF0000"/>
                </a:solidFill>
              </a:rPr>
              <a:t>我與你同在</a:t>
            </a:r>
            <a:r>
              <a:rPr lang="en-AU" altLang="zh-TW" sz="4000" b="1" dirty="0">
                <a:solidFill>
                  <a:srgbClr val="FF0000"/>
                </a:solidFill>
              </a:rPr>
              <a:t>,</a:t>
            </a:r>
            <a:r>
              <a:rPr lang="zh-TW" altLang="en-US" sz="4000" b="1" dirty="0">
                <a:solidFill>
                  <a:srgbClr val="FF0000"/>
                </a:solidFill>
              </a:rPr>
              <a:t>要拯救你</a:t>
            </a:r>
            <a:r>
              <a:rPr lang="zh-TW" altLang="en-US" sz="4000" b="1" dirty="0"/>
              <a:t>， </a:t>
            </a:r>
            <a:br>
              <a:rPr lang="zh-TW" altLang="en-US" sz="4000" b="1" dirty="0"/>
            </a:br>
            <a:r>
              <a:rPr lang="zh-TW" altLang="en-US" sz="4000" b="1" dirty="0"/>
              <a:t>也要將所趕散你到的那些國滅絕淨盡</a:t>
            </a:r>
            <a:r>
              <a:rPr lang="en-AU" altLang="zh-TW" sz="4000" b="1" dirty="0"/>
              <a:t>,</a:t>
            </a:r>
            <a:r>
              <a:rPr lang="zh-TW" altLang="en-US" sz="4000" b="1" dirty="0"/>
              <a:t> 卻不將你滅絕淨盡</a:t>
            </a:r>
            <a:r>
              <a:rPr lang="en-AU" altLang="zh-TW" sz="4000" b="1" dirty="0"/>
              <a:t>,</a:t>
            </a:r>
            <a:r>
              <a:rPr lang="zh-TW" altLang="en-US" sz="4000" b="1" dirty="0"/>
              <a:t>倒要從寬懲治你</a:t>
            </a:r>
            <a:r>
              <a:rPr lang="en-AU" altLang="zh-TW" sz="4000" b="1" dirty="0"/>
              <a:t>,</a:t>
            </a:r>
            <a:r>
              <a:rPr lang="zh-TW" altLang="en-US" sz="4000" b="1" dirty="0"/>
              <a:t> 萬不能不罰你</a:t>
            </a:r>
            <a:r>
              <a:rPr lang="zh-TW" altLang="en-US" sz="2400" b="1" dirty="0"/>
              <a:t>。</a:t>
            </a:r>
            <a:r>
              <a:rPr lang="zh-TW" altLang="en-US" sz="4000" b="1" dirty="0"/>
              <a:t> 這是耶和華說的。               </a:t>
            </a:r>
            <a:r>
              <a:rPr lang="zh-TW" altLang="en-US" sz="4000" b="1" dirty="0" smtClean="0"/>
              <a:t>                    </a:t>
            </a:r>
            <a:r>
              <a:rPr lang="en-US" altLang="zh-TW" sz="4000" b="1" dirty="0" smtClean="0"/>
              <a:t>					</a:t>
            </a:r>
            <a:r>
              <a:rPr lang="en-AU" altLang="zh-CN" sz="3600" b="1" dirty="0" smtClean="0">
                <a:solidFill>
                  <a:srgbClr val="FF0000"/>
                </a:solidFill>
              </a:rPr>
              <a:t>(</a:t>
            </a:r>
            <a:r>
              <a:rPr lang="zh-TW" altLang="en-US" sz="3200" b="1" dirty="0">
                <a:solidFill>
                  <a:srgbClr val="FF0000"/>
                </a:solidFill>
              </a:rPr>
              <a:t>你</a:t>
            </a:r>
            <a:r>
              <a:rPr lang="en-US" altLang="zh-CN" sz="3200" b="1" dirty="0">
                <a:solidFill>
                  <a:srgbClr val="FF0000"/>
                </a:solidFill>
              </a:rPr>
              <a:t>=</a:t>
            </a:r>
            <a:r>
              <a:rPr lang="zh-CN" altLang="en-US" sz="3200" b="1" dirty="0">
                <a:solidFill>
                  <a:srgbClr val="FF0000"/>
                </a:solidFill>
              </a:rPr>
              <a:t>雅各</a:t>
            </a:r>
            <a:r>
              <a:rPr lang="en-US" altLang="zh-CN" sz="3200" b="1" dirty="0">
                <a:solidFill>
                  <a:srgbClr val="FF0000"/>
                </a:solidFill>
              </a:rPr>
              <a:t>=</a:t>
            </a:r>
            <a:r>
              <a:rPr lang="zh-CN" altLang="en-US" sz="3200" b="1" dirty="0">
                <a:solidFill>
                  <a:srgbClr val="FF0000"/>
                </a:solidFill>
              </a:rPr>
              <a:t>以色列</a:t>
            </a:r>
            <a:r>
              <a:rPr lang="en-AU" altLang="zh-CN" sz="3200" b="1" dirty="0">
                <a:solidFill>
                  <a:srgbClr val="FF0000"/>
                </a:solidFill>
              </a:rPr>
              <a:t>)</a:t>
            </a:r>
            <a:r>
              <a:rPr lang="zh-TW" altLang="en-US" sz="2400" b="1" dirty="0"/>
              <a:t> </a:t>
            </a:r>
            <a:endParaRPr lang="en-AU" sz="3200" b="1" dirty="0"/>
          </a:p>
          <a:p>
            <a:endParaRPr lang="en-US" altLang="zh-CN" sz="4000" b="1" dirty="0" smtClean="0">
              <a:solidFill>
                <a:srgbClr val="0000FF"/>
              </a:solidFill>
            </a:endParaRPr>
          </a:p>
          <a:p>
            <a:r>
              <a:rPr lang="zh-CN" altLang="en-US" sz="4000" b="1" dirty="0" smtClean="0">
                <a:solidFill>
                  <a:srgbClr val="0000FF"/>
                </a:solidFill>
              </a:rPr>
              <a:t>事</a:t>
            </a:r>
            <a:r>
              <a:rPr lang="zh-CN" altLang="en-US" sz="4000" b="1" dirty="0">
                <a:solidFill>
                  <a:srgbClr val="0000FF"/>
                </a:solidFill>
              </a:rPr>
              <a:t>奉</a:t>
            </a:r>
            <a:r>
              <a:rPr lang="zh-CN" altLang="en-US" sz="4000" b="1" dirty="0" smtClean="0">
                <a:solidFill>
                  <a:srgbClr val="0000FF"/>
                </a:solidFill>
              </a:rPr>
              <a:t>者淚眼中經歷神同在安慰拯救</a:t>
            </a:r>
            <a:endParaRPr lang="en-US" altLang="zh-CN" sz="4000" b="1" dirty="0" smtClean="0">
              <a:solidFill>
                <a:srgbClr val="0000FF"/>
              </a:solidFill>
            </a:endParaRPr>
          </a:p>
          <a:p>
            <a:r>
              <a:rPr lang="zh-CN" altLang="en-US" sz="4000" b="1" dirty="0" smtClean="0">
                <a:solidFill>
                  <a:srgbClr val="0000FF"/>
                </a:solidFill>
              </a:rPr>
              <a:t>淬</a:t>
            </a:r>
            <a:r>
              <a:rPr lang="zh-CN" altLang="en-US" sz="4000" b="1" dirty="0">
                <a:solidFill>
                  <a:srgbClr val="0000FF"/>
                </a:solidFill>
              </a:rPr>
              <a:t>煉出堅</a:t>
            </a:r>
            <a:r>
              <a:rPr lang="zh-CN" altLang="en-US" sz="4000" b="1" dirty="0" smtClean="0">
                <a:solidFill>
                  <a:srgbClr val="0000FF"/>
                </a:solidFill>
              </a:rPr>
              <a:t>定不移的</a:t>
            </a:r>
            <a:r>
              <a:rPr lang="zh-CN" altLang="en-US" sz="4000" b="1" dirty="0">
                <a:solidFill>
                  <a:srgbClr val="0000FF"/>
                </a:solidFill>
              </a:rPr>
              <a:t>盼</a:t>
            </a:r>
            <a:r>
              <a:rPr lang="zh-CN" altLang="en-US" sz="4000" b="1" dirty="0" smtClean="0">
                <a:solidFill>
                  <a:srgbClr val="0000FF"/>
                </a:solidFill>
              </a:rPr>
              <a:t>望</a:t>
            </a:r>
            <a:endParaRPr lang="en-US" altLang="zh-CN" sz="4000" b="1" dirty="0" smtClean="0">
              <a:solidFill>
                <a:srgbClr val="0000FF"/>
              </a:solidFill>
            </a:endParaRPr>
          </a:p>
          <a:p>
            <a:r>
              <a:rPr lang="zh-CN" altLang="en-US" sz="4000" b="1" dirty="0">
                <a:solidFill>
                  <a:srgbClr val="0000FF"/>
                </a:solidFill>
              </a:rPr>
              <a:t>才</a:t>
            </a:r>
            <a:r>
              <a:rPr lang="zh-CN" altLang="en-US" sz="4000" b="1" dirty="0" smtClean="0">
                <a:solidFill>
                  <a:srgbClr val="0000FF"/>
                </a:solidFill>
              </a:rPr>
              <a:t>能承載神的信息    並且體恤人 安慰人  傳達</a:t>
            </a:r>
            <a:r>
              <a:rPr lang="en-US" altLang="zh-CN" sz="4000" b="1" dirty="0" smtClean="0">
                <a:solidFill>
                  <a:srgbClr val="0000FF"/>
                </a:solidFill>
              </a:rPr>
              <a:t> ‘</a:t>
            </a:r>
            <a:r>
              <a:rPr lang="zh-CN" altLang="en-US" sz="4000" b="1" dirty="0" smtClean="0">
                <a:solidFill>
                  <a:srgbClr val="0000FF"/>
                </a:solidFill>
              </a:rPr>
              <a:t>盼望的曙光已經劃破黑暗</a:t>
            </a:r>
            <a:r>
              <a:rPr lang="en-US" altLang="zh-CN" sz="4000" b="1" dirty="0" smtClean="0">
                <a:solidFill>
                  <a:srgbClr val="0000FF"/>
                </a:solidFill>
              </a:rPr>
              <a:t>’</a:t>
            </a:r>
            <a:r>
              <a:rPr lang="zh-CN" altLang="en-US" sz="4000" b="1" dirty="0" smtClean="0">
                <a:solidFill>
                  <a:srgbClr val="0000FF"/>
                </a:solidFill>
              </a:rPr>
              <a:t>的福音！ </a:t>
            </a:r>
            <a:endParaRPr lang="en-AU" sz="3200" dirty="0"/>
          </a:p>
        </p:txBody>
      </p:sp>
    </p:spTree>
    <p:extLst>
      <p:ext uri="{BB962C8B-B14F-4D97-AF65-F5344CB8AC3E}">
        <p14:creationId xmlns:p14="http://schemas.microsoft.com/office/powerpoint/2010/main" val="357175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9441"/>
            <a:ext cx="9144000" cy="6155531"/>
          </a:xfrm>
          <a:prstGeom prst="rect">
            <a:avLst/>
          </a:prstGeom>
        </p:spPr>
        <p:txBody>
          <a:bodyPr wrap="square">
            <a:spAutoFit/>
          </a:bodyPr>
          <a:lstStyle/>
          <a:p>
            <a:r>
              <a:rPr lang="zh-CN" altLang="en-US" sz="4000" b="1" dirty="0" smtClean="0">
                <a:solidFill>
                  <a:srgbClr val="0000FF"/>
                </a:solidFill>
              </a:rPr>
              <a:t>一、</a:t>
            </a:r>
            <a:r>
              <a:rPr lang="zh-CN" altLang="en-US" sz="4000" b="1" dirty="0" smtClean="0">
                <a:solidFill>
                  <a:srgbClr val="0000FF"/>
                </a:solidFill>
                <a:latin typeface="+mn-ea"/>
              </a:rPr>
              <a:t>為</a:t>
            </a:r>
            <a:r>
              <a:rPr lang="zh-CN" altLang="en-US" sz="4000" b="1" dirty="0">
                <a:solidFill>
                  <a:srgbClr val="0000FF"/>
                </a:solidFill>
                <a:latin typeface="+mn-ea"/>
              </a:rPr>
              <a:t>百姓的罪哭、為憐</a:t>
            </a:r>
            <a:r>
              <a:rPr lang="zh-CN" altLang="en-US" sz="4000" b="1" dirty="0" smtClean="0">
                <a:solidFill>
                  <a:srgbClr val="0000FF"/>
                </a:solidFill>
                <a:latin typeface="+mn-ea"/>
              </a:rPr>
              <a:t>恤百姓</a:t>
            </a:r>
            <a:r>
              <a:rPr lang="zh-CN" altLang="en-US" sz="4000" b="1" dirty="0" smtClean="0">
                <a:solidFill>
                  <a:srgbClr val="0000FF"/>
                </a:solidFill>
                <a:latin typeface="SimSun" panose="02010600030101010101" pitchFamily="2" charset="-122"/>
                <a:ea typeface="SimSun" panose="02010600030101010101" pitchFamily="2" charset="-122"/>
              </a:rPr>
              <a:t>哭</a:t>
            </a:r>
            <a:endParaRPr lang="en-US" altLang="zh-TW" sz="3600" dirty="0" smtClean="0">
              <a:solidFill>
                <a:srgbClr val="0000FF"/>
              </a:solidFill>
              <a:latin typeface="SimSun" panose="02010600030101010101" pitchFamily="2" charset="-122"/>
              <a:ea typeface="SimSun" panose="02010600030101010101" pitchFamily="2" charset="-122"/>
            </a:endParaRPr>
          </a:p>
          <a:p>
            <a:endParaRPr lang="en-AU" altLang="zh-TW" sz="1100" dirty="0">
              <a:solidFill>
                <a:srgbClr val="0000FF"/>
              </a:solidFill>
            </a:endParaRPr>
          </a:p>
          <a:p>
            <a:r>
              <a:rPr lang="en-AU" altLang="zh-TW" sz="4000" b="1" dirty="0">
                <a:solidFill>
                  <a:srgbClr val="0000FF"/>
                </a:solidFill>
              </a:rPr>
              <a:t>9:1-3 </a:t>
            </a:r>
            <a:r>
              <a:rPr lang="zh-TW" altLang="en-US" sz="4000" b="1" dirty="0"/>
              <a:t>但願我的頭為水</a:t>
            </a:r>
            <a:r>
              <a:rPr lang="en-AU" altLang="zh-TW" sz="4000" b="1" dirty="0"/>
              <a:t>,</a:t>
            </a:r>
            <a:r>
              <a:rPr lang="zh-TW" altLang="en-US" sz="4000" b="1" dirty="0"/>
              <a:t>我的眼為淚的泉源</a:t>
            </a:r>
            <a:r>
              <a:rPr lang="en-AU" altLang="zh-TW" sz="4000" b="1" dirty="0"/>
              <a:t>,</a:t>
            </a:r>
            <a:r>
              <a:rPr lang="zh-TW" altLang="en-US" sz="4000" b="1" dirty="0"/>
              <a:t>我好為我百姓中被殺的人晝夜哭泣</a:t>
            </a:r>
            <a:r>
              <a:rPr lang="zh-TW" altLang="en-US" sz="2800" b="1" dirty="0"/>
              <a:t>。</a:t>
            </a:r>
            <a:r>
              <a:rPr lang="zh-TW" altLang="en-US" sz="4000" b="1" dirty="0"/>
              <a:t> </a:t>
            </a:r>
            <a:r>
              <a:rPr lang="en-US" altLang="zh-CN" sz="4000" b="1" dirty="0"/>
              <a:t>--</a:t>
            </a:r>
            <a:r>
              <a:rPr lang="zh-TW" altLang="en-US" sz="4000" b="1" dirty="0"/>
              <a:t>因他們都是行姦淫的</a:t>
            </a:r>
            <a:r>
              <a:rPr lang="en-AU" altLang="zh-TW" sz="4000" b="1" dirty="0"/>
              <a:t>,</a:t>
            </a:r>
            <a:r>
              <a:rPr lang="zh-TW" altLang="en-US" sz="4000" b="1" dirty="0"/>
              <a:t>是行詭詐的一黨</a:t>
            </a:r>
            <a:r>
              <a:rPr lang="zh-TW" altLang="en-US" sz="2800" b="1" dirty="0"/>
              <a:t>。 </a:t>
            </a:r>
            <a:r>
              <a:rPr lang="zh-TW" altLang="en-US" sz="4000" b="1" dirty="0"/>
              <a:t>他們彎起舌頭像弓一樣</a:t>
            </a:r>
            <a:r>
              <a:rPr lang="en-AU" altLang="zh-TW" sz="4000" b="1" dirty="0"/>
              <a:t>,</a:t>
            </a:r>
            <a:r>
              <a:rPr lang="zh-TW" altLang="en-US" sz="4000" b="1" dirty="0"/>
              <a:t> 為要說謊話</a:t>
            </a:r>
            <a:r>
              <a:rPr lang="zh-TW" altLang="en-US" sz="2800" b="1" dirty="0"/>
              <a:t>。</a:t>
            </a:r>
            <a:r>
              <a:rPr lang="zh-TW" altLang="en-US" sz="4000" b="1" dirty="0"/>
              <a:t> 他們在國中增長勢力不是為行誠實</a:t>
            </a:r>
            <a:r>
              <a:rPr lang="en-AU" altLang="zh-TW" sz="4000" b="1" dirty="0"/>
              <a:t>,</a:t>
            </a:r>
            <a:r>
              <a:rPr lang="zh-TW" altLang="en-US" sz="4000" b="1" dirty="0"/>
              <a:t>乃是惡上加惡</a:t>
            </a:r>
            <a:r>
              <a:rPr lang="en-AU" altLang="zh-TW" sz="4000" b="1" dirty="0"/>
              <a:t>,</a:t>
            </a:r>
            <a:r>
              <a:rPr lang="zh-TW" altLang="en-US" sz="4000" b="1" dirty="0"/>
              <a:t>並不認識我</a:t>
            </a:r>
            <a:r>
              <a:rPr lang="zh-TW" altLang="en-US" sz="2800" b="1" dirty="0"/>
              <a:t>。</a:t>
            </a:r>
            <a:r>
              <a:rPr lang="zh-TW" altLang="en-US" sz="4000" b="1" dirty="0"/>
              <a:t> 這是耶和華說的</a:t>
            </a:r>
            <a:r>
              <a:rPr lang="zh-TW" altLang="en-US" sz="2800" b="1" dirty="0" smtClean="0"/>
              <a:t>。</a:t>
            </a:r>
            <a:endParaRPr lang="en-US" altLang="zh-TW" sz="2800" b="1" dirty="0" smtClean="0"/>
          </a:p>
          <a:p>
            <a:endParaRPr lang="en-US" altLang="zh-CN" sz="1400" b="1" dirty="0"/>
          </a:p>
          <a:p>
            <a:r>
              <a:rPr lang="en-AU" altLang="zh-TW" sz="4000" b="1" dirty="0">
                <a:solidFill>
                  <a:srgbClr val="0000FF"/>
                </a:solidFill>
              </a:rPr>
              <a:t>17:17</a:t>
            </a:r>
            <a:r>
              <a:rPr lang="zh-TW" altLang="en-US" sz="4000" b="1" i="1" dirty="0"/>
              <a:t> </a:t>
            </a:r>
            <a:r>
              <a:rPr lang="zh-TW" altLang="en-US" sz="4000" b="1" dirty="0"/>
              <a:t>願我眼淚汪汪</a:t>
            </a:r>
            <a:r>
              <a:rPr lang="en-AU" altLang="zh-TW" sz="4000" b="1" dirty="0"/>
              <a:t>,</a:t>
            </a:r>
            <a:r>
              <a:rPr lang="zh-TW" altLang="en-US" sz="4000" b="1" dirty="0"/>
              <a:t>晝夜不息， </a:t>
            </a:r>
            <a:br>
              <a:rPr lang="zh-TW" altLang="en-US" sz="4000" b="1" dirty="0"/>
            </a:br>
            <a:r>
              <a:rPr lang="zh-TW" altLang="en-US" sz="4000" b="1" dirty="0"/>
              <a:t>因為我百姓受了裂口破壞的大傷。</a:t>
            </a:r>
            <a:endParaRPr lang="en-US" altLang="zh-CN" sz="4000" b="1" dirty="0"/>
          </a:p>
        </p:txBody>
      </p:sp>
      <p:sp>
        <p:nvSpPr>
          <p:cNvPr id="3" name="Rectangle 2"/>
          <p:cNvSpPr/>
          <p:nvPr/>
        </p:nvSpPr>
        <p:spPr>
          <a:xfrm>
            <a:off x="2160167" y="0"/>
            <a:ext cx="3964547" cy="769441"/>
          </a:xfrm>
          <a:prstGeom prst="rect">
            <a:avLst/>
          </a:prstGeom>
        </p:spPr>
        <p:txBody>
          <a:bodyPr wrap="none">
            <a:spAutoFit/>
          </a:bodyPr>
          <a:lstStyle/>
          <a:p>
            <a:pPr algn="ctr"/>
            <a:r>
              <a:rPr lang="zh-CN" altLang="en-US" sz="4400" b="1" dirty="0" smtClean="0">
                <a:solidFill>
                  <a:srgbClr val="0000FF"/>
                </a:solidFill>
              </a:rPr>
              <a:t>   事</a:t>
            </a:r>
            <a:r>
              <a:rPr lang="zh-CN" altLang="en-US" sz="4400" b="1" dirty="0">
                <a:solidFill>
                  <a:srgbClr val="0000FF"/>
                </a:solidFill>
              </a:rPr>
              <a:t>奉者的淚眼</a:t>
            </a:r>
            <a:endParaRPr lang="en-AU" sz="4400" b="1" dirty="0">
              <a:solidFill>
                <a:srgbClr val="0000FF"/>
              </a:solidFill>
            </a:endParaRPr>
          </a:p>
        </p:txBody>
      </p:sp>
    </p:spTree>
    <p:extLst>
      <p:ext uri="{BB962C8B-B14F-4D97-AF65-F5344CB8AC3E}">
        <p14:creationId xmlns:p14="http://schemas.microsoft.com/office/powerpoint/2010/main" val="487642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255" y="8263"/>
            <a:ext cx="6019800" cy="769441"/>
          </a:xfrm>
          <a:prstGeom prst="rect">
            <a:avLst/>
          </a:prstGeom>
          <a:noFill/>
        </p:spPr>
        <p:txBody>
          <a:bodyPr wrap="square" rtlCol="0">
            <a:spAutoFit/>
          </a:bodyPr>
          <a:lstStyle/>
          <a:p>
            <a:pPr algn="ctr"/>
            <a:r>
              <a:rPr lang="zh-CN" altLang="en-US" sz="4400" b="1" dirty="0" smtClean="0">
                <a:solidFill>
                  <a:srgbClr val="0000FF"/>
                </a:solidFill>
              </a:rPr>
              <a:t>曙光劃破黑暗！</a:t>
            </a:r>
            <a:endParaRPr lang="en-AU" sz="4400" b="1" dirty="0">
              <a:solidFill>
                <a:srgbClr val="0000FF"/>
              </a:solidFill>
            </a:endParaRPr>
          </a:p>
        </p:txBody>
      </p:sp>
      <p:sp>
        <p:nvSpPr>
          <p:cNvPr id="3" name="TextBox 2"/>
          <p:cNvSpPr txBox="1"/>
          <p:nvPr/>
        </p:nvSpPr>
        <p:spPr>
          <a:xfrm>
            <a:off x="-30296" y="704195"/>
            <a:ext cx="9144000" cy="3785652"/>
          </a:xfrm>
          <a:prstGeom prst="rect">
            <a:avLst/>
          </a:prstGeom>
          <a:noFill/>
        </p:spPr>
        <p:txBody>
          <a:bodyPr wrap="square" rtlCol="0">
            <a:spAutoFit/>
          </a:bodyPr>
          <a:lstStyle/>
          <a:p>
            <a:r>
              <a:rPr lang="zh-CN" altLang="en-US" sz="4000" b="1" dirty="0" smtClean="0">
                <a:solidFill>
                  <a:srgbClr val="0000FF"/>
                </a:solidFill>
              </a:rPr>
              <a:t>約</a:t>
            </a:r>
            <a:r>
              <a:rPr lang="en-US" altLang="zh-TW" sz="4000" b="1" dirty="0" smtClean="0">
                <a:solidFill>
                  <a:srgbClr val="0000FF"/>
                </a:solidFill>
              </a:rPr>
              <a:t>12:23-24,26</a:t>
            </a:r>
            <a:r>
              <a:rPr lang="zh-TW" altLang="en-US" sz="4000" dirty="0">
                <a:solidFill>
                  <a:srgbClr val="0000FF"/>
                </a:solidFill>
              </a:rPr>
              <a:t> </a:t>
            </a:r>
            <a:r>
              <a:rPr lang="zh-TW" altLang="en-US" sz="4000" b="1" dirty="0"/>
              <a:t>耶穌</a:t>
            </a:r>
            <a:r>
              <a:rPr lang="zh-TW" altLang="en-US" sz="4000" b="1" dirty="0" smtClean="0"/>
              <a:t>說</a:t>
            </a:r>
            <a:r>
              <a:rPr lang="en-AU" altLang="zh-TW" sz="4000" b="1" dirty="0" smtClean="0"/>
              <a:t>:</a:t>
            </a:r>
            <a:r>
              <a:rPr lang="zh-TW" altLang="en-US" sz="4000" b="1" dirty="0" smtClean="0"/>
              <a:t>「</a:t>
            </a:r>
            <a:r>
              <a:rPr lang="zh-TW" altLang="en-US" sz="4000" b="1" dirty="0"/>
              <a:t>人子得榮耀的時候到了</a:t>
            </a:r>
            <a:r>
              <a:rPr lang="zh-TW" altLang="en-US" sz="4000" b="1" dirty="0" smtClean="0"/>
              <a:t>。我</a:t>
            </a:r>
            <a:r>
              <a:rPr lang="zh-TW" altLang="en-US" sz="4000" b="1" dirty="0"/>
              <a:t>實實在在地告訴你</a:t>
            </a:r>
            <a:r>
              <a:rPr lang="zh-TW" altLang="en-US" sz="4000" b="1" dirty="0" smtClean="0"/>
              <a:t>們</a:t>
            </a:r>
            <a:r>
              <a:rPr lang="en-AU" altLang="zh-TW" sz="4000" b="1" dirty="0" smtClean="0"/>
              <a:t>,</a:t>
            </a:r>
            <a:r>
              <a:rPr lang="zh-TW" altLang="en-US" sz="4000" b="1" dirty="0" smtClean="0"/>
              <a:t>一</a:t>
            </a:r>
            <a:r>
              <a:rPr lang="zh-TW" altLang="en-US" sz="4000" b="1" dirty="0"/>
              <a:t>粒麥子不落在地裏死</a:t>
            </a:r>
            <a:r>
              <a:rPr lang="zh-TW" altLang="en-US" sz="4000" b="1" dirty="0" smtClean="0"/>
              <a:t>了</a:t>
            </a:r>
            <a:r>
              <a:rPr lang="en-AU" altLang="zh-TW" sz="4000" b="1" dirty="0" smtClean="0"/>
              <a:t>,</a:t>
            </a:r>
            <a:r>
              <a:rPr lang="zh-TW" altLang="en-US" sz="4000" b="1" dirty="0" smtClean="0"/>
              <a:t>仍</a:t>
            </a:r>
            <a:r>
              <a:rPr lang="zh-TW" altLang="en-US" sz="4000" b="1" dirty="0"/>
              <a:t>舊是一粒，若是死</a:t>
            </a:r>
            <a:r>
              <a:rPr lang="zh-TW" altLang="en-US" sz="4000" b="1" dirty="0" smtClean="0"/>
              <a:t>了</a:t>
            </a:r>
            <a:r>
              <a:rPr lang="en-AU" altLang="zh-TW" sz="4000" b="1" dirty="0" smtClean="0"/>
              <a:t>,</a:t>
            </a:r>
            <a:r>
              <a:rPr lang="zh-TW" altLang="en-US" sz="4000" b="1" dirty="0" smtClean="0"/>
              <a:t>就</a:t>
            </a:r>
            <a:r>
              <a:rPr lang="zh-TW" altLang="en-US" sz="4000" b="1" dirty="0"/>
              <a:t>結出許多子粒</a:t>
            </a:r>
            <a:r>
              <a:rPr lang="zh-TW" altLang="en-US" sz="4000" b="1" dirty="0" smtClean="0"/>
              <a:t>來。</a:t>
            </a:r>
            <a:r>
              <a:rPr lang="en-AU" altLang="zh-TW" sz="4000" b="1" dirty="0" smtClean="0"/>
              <a:t>---</a:t>
            </a:r>
            <a:r>
              <a:rPr lang="zh-TW" altLang="en-US" sz="4000" b="1" dirty="0" smtClean="0"/>
              <a:t>若</a:t>
            </a:r>
            <a:r>
              <a:rPr lang="zh-TW" altLang="en-US" sz="4000" b="1" dirty="0"/>
              <a:t>有人服事</a:t>
            </a:r>
            <a:r>
              <a:rPr lang="zh-TW" altLang="en-US" sz="4000" b="1" dirty="0" smtClean="0"/>
              <a:t>我</a:t>
            </a:r>
            <a:r>
              <a:rPr lang="en-AU" altLang="zh-TW" sz="4000" b="1" dirty="0" smtClean="0"/>
              <a:t>,</a:t>
            </a:r>
            <a:r>
              <a:rPr lang="zh-TW" altLang="en-US" sz="4000" b="1" dirty="0" smtClean="0"/>
              <a:t>就</a:t>
            </a:r>
            <a:r>
              <a:rPr lang="zh-TW" altLang="en-US" sz="4000" b="1" dirty="0"/>
              <a:t>當跟從</a:t>
            </a:r>
            <a:r>
              <a:rPr lang="zh-TW" altLang="en-US" sz="4000" b="1" dirty="0" smtClean="0"/>
              <a:t>我</a:t>
            </a:r>
            <a:r>
              <a:rPr lang="en-AU" altLang="zh-TW" sz="4000" b="1" dirty="0" smtClean="0"/>
              <a:t>;</a:t>
            </a:r>
            <a:r>
              <a:rPr lang="zh-TW" altLang="en-US" sz="4000" b="1" dirty="0" smtClean="0"/>
              <a:t>我</a:t>
            </a:r>
            <a:r>
              <a:rPr lang="zh-TW" altLang="en-US" sz="4000" b="1" dirty="0"/>
              <a:t>在哪</a:t>
            </a:r>
            <a:r>
              <a:rPr lang="zh-TW" altLang="en-US" sz="4000" b="1" dirty="0" smtClean="0"/>
              <a:t>裏</a:t>
            </a:r>
            <a:r>
              <a:rPr lang="en-AU" altLang="zh-TW" sz="4000" b="1" dirty="0" smtClean="0"/>
              <a:t>,</a:t>
            </a:r>
            <a:r>
              <a:rPr lang="zh-TW" altLang="en-US" sz="4000" b="1" dirty="0" smtClean="0"/>
              <a:t>服</a:t>
            </a:r>
            <a:r>
              <a:rPr lang="zh-TW" altLang="en-US" sz="4000" b="1" dirty="0"/>
              <a:t>事我的人也要在那</a:t>
            </a:r>
            <a:r>
              <a:rPr lang="zh-TW" altLang="en-US" sz="4000" b="1" dirty="0" smtClean="0"/>
              <a:t>裏</a:t>
            </a:r>
            <a:r>
              <a:rPr lang="en-AU" altLang="zh-TW" sz="4000" b="1" dirty="0" smtClean="0"/>
              <a:t>;</a:t>
            </a:r>
            <a:r>
              <a:rPr lang="zh-TW" altLang="en-US" sz="4000" b="1" dirty="0" smtClean="0"/>
              <a:t>若</a:t>
            </a:r>
            <a:r>
              <a:rPr lang="zh-TW" altLang="en-US" sz="4000" b="1" dirty="0"/>
              <a:t>有人服事我，我父必尊重他。」 </a:t>
            </a:r>
            <a:endParaRPr lang="en-AU" sz="4000" b="1" dirty="0"/>
          </a:p>
        </p:txBody>
      </p:sp>
      <p:sp>
        <p:nvSpPr>
          <p:cNvPr id="5" name="TextBox 4"/>
          <p:cNvSpPr txBox="1"/>
          <p:nvPr/>
        </p:nvSpPr>
        <p:spPr>
          <a:xfrm>
            <a:off x="6626" y="4648200"/>
            <a:ext cx="9220200" cy="1938992"/>
          </a:xfrm>
          <a:prstGeom prst="rect">
            <a:avLst/>
          </a:prstGeom>
          <a:noFill/>
        </p:spPr>
        <p:txBody>
          <a:bodyPr wrap="square" rtlCol="0">
            <a:spAutoFit/>
          </a:bodyPr>
          <a:lstStyle/>
          <a:p>
            <a:r>
              <a:rPr lang="zh-CN" altLang="en-US" sz="4000" b="1" dirty="0" smtClean="0">
                <a:solidFill>
                  <a:srgbClr val="0000FF"/>
                </a:solidFill>
              </a:rPr>
              <a:t>事</a:t>
            </a:r>
            <a:r>
              <a:rPr lang="zh-CN" altLang="en-US" sz="4000" b="1" dirty="0">
                <a:solidFill>
                  <a:srgbClr val="0000FF"/>
                </a:solidFill>
              </a:rPr>
              <a:t>奉</a:t>
            </a:r>
            <a:r>
              <a:rPr lang="zh-CN" altLang="en-US" sz="4000" b="1" dirty="0" smtClean="0">
                <a:solidFill>
                  <a:srgbClr val="0000FF"/>
                </a:solidFill>
              </a:rPr>
              <a:t>者跟從主十字架的道路</a:t>
            </a:r>
            <a:r>
              <a:rPr lang="en-AU" altLang="zh-CN" sz="4000" b="1" dirty="0" smtClean="0">
                <a:solidFill>
                  <a:srgbClr val="0000FF"/>
                </a:solidFill>
              </a:rPr>
              <a:t>,</a:t>
            </a:r>
            <a:r>
              <a:rPr lang="zh-CN" altLang="en-US" sz="4000" b="1" dirty="0" smtClean="0">
                <a:solidFill>
                  <a:srgbClr val="0000FF"/>
                </a:solidFill>
              </a:rPr>
              <a:t>必然流淚。</a:t>
            </a:r>
            <a:endParaRPr lang="en-US" altLang="zh-CN" sz="4000" b="1" dirty="0" smtClean="0">
              <a:solidFill>
                <a:srgbClr val="0000FF"/>
              </a:solidFill>
            </a:endParaRPr>
          </a:p>
          <a:p>
            <a:r>
              <a:rPr lang="zh-CN" altLang="en-US" sz="4000" b="1" dirty="0" smtClean="0">
                <a:solidFill>
                  <a:srgbClr val="0000FF"/>
                </a:solidFill>
              </a:rPr>
              <a:t>事奉者流淚撒種傳福音</a:t>
            </a:r>
            <a:r>
              <a:rPr lang="en-AU" altLang="zh-CN" sz="4000" b="1" dirty="0" smtClean="0">
                <a:solidFill>
                  <a:srgbClr val="0000FF"/>
                </a:solidFill>
              </a:rPr>
              <a:t>,</a:t>
            </a:r>
            <a:r>
              <a:rPr lang="zh-CN" altLang="en-US" sz="4000" b="1" dirty="0" smtClean="0">
                <a:solidFill>
                  <a:srgbClr val="0000FF"/>
                </a:solidFill>
              </a:rPr>
              <a:t>必歡呼收割。</a:t>
            </a:r>
            <a:endParaRPr lang="en-US" altLang="zh-CN" sz="4000" b="1" dirty="0" smtClean="0">
              <a:solidFill>
                <a:srgbClr val="0000FF"/>
              </a:solidFill>
            </a:endParaRPr>
          </a:p>
          <a:p>
            <a:r>
              <a:rPr lang="zh-CN" altLang="en-US" sz="4000" b="1" dirty="0">
                <a:solidFill>
                  <a:srgbClr val="0000FF"/>
                </a:solidFill>
              </a:rPr>
              <a:t>事</a:t>
            </a:r>
            <a:r>
              <a:rPr lang="zh-CN" altLang="en-US" sz="4000" b="1" dirty="0" smtClean="0">
                <a:solidFill>
                  <a:srgbClr val="0000FF"/>
                </a:solidFill>
              </a:rPr>
              <a:t>奉者聽主吩咐服事主</a:t>
            </a:r>
            <a:r>
              <a:rPr lang="en-AU" altLang="zh-CN" sz="4000" b="1" dirty="0" smtClean="0">
                <a:solidFill>
                  <a:srgbClr val="0000FF"/>
                </a:solidFill>
              </a:rPr>
              <a:t>,</a:t>
            </a:r>
            <a:r>
              <a:rPr lang="zh-CN" altLang="en-US" sz="4000" b="1" dirty="0" smtClean="0">
                <a:solidFill>
                  <a:srgbClr val="0000FF"/>
                </a:solidFill>
              </a:rPr>
              <a:t>必蒙天父尊重。</a:t>
            </a:r>
            <a:endParaRPr lang="en-AU" sz="4000" b="1" dirty="0">
              <a:solidFill>
                <a:srgbClr val="0000FF"/>
              </a:solidFill>
            </a:endParaRPr>
          </a:p>
        </p:txBody>
      </p:sp>
    </p:spTree>
    <p:extLst>
      <p:ext uri="{BB962C8B-B14F-4D97-AF65-F5344CB8AC3E}">
        <p14:creationId xmlns:p14="http://schemas.microsoft.com/office/powerpoint/2010/main" val="148312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6" y="990600"/>
            <a:ext cx="9144000" cy="3785652"/>
          </a:xfrm>
          <a:prstGeom prst="rect">
            <a:avLst/>
          </a:prstGeom>
        </p:spPr>
        <p:txBody>
          <a:bodyPr wrap="square">
            <a:spAutoFit/>
          </a:bodyPr>
          <a:lstStyle/>
          <a:p>
            <a:r>
              <a:rPr lang="zh-TW" altLang="en-US" sz="4000" b="1" dirty="0" smtClean="0"/>
              <a:t>忠</a:t>
            </a:r>
            <a:r>
              <a:rPr lang="zh-TW" altLang="en-US" sz="4000" b="1" dirty="0"/>
              <a:t>心（對呼召和使命堅持一生）良善（對真理堅持一生）的事奉者，主耶穌邀請進到主人家裡享受主人</a:t>
            </a:r>
            <a:r>
              <a:rPr lang="zh-TW" altLang="en-US" sz="4000" b="1" dirty="0" smtClean="0"/>
              <a:t>的</a:t>
            </a:r>
            <a:r>
              <a:rPr lang="zh-CN" altLang="en-US" sz="4000" b="1" dirty="0" smtClean="0"/>
              <a:t>快</a:t>
            </a:r>
            <a:r>
              <a:rPr lang="zh-TW" altLang="en-US" sz="4000" b="1" dirty="0" smtClean="0"/>
              <a:t>樂</a:t>
            </a:r>
            <a:r>
              <a:rPr lang="zh-TW" altLang="en-US" sz="4000" b="1" dirty="0"/>
              <a:t>。</a:t>
            </a:r>
            <a:endParaRPr lang="en-AU" sz="4000" b="1" dirty="0"/>
          </a:p>
          <a:p>
            <a:r>
              <a:rPr lang="zh-TW" altLang="en-US" sz="4000" b="1" dirty="0"/>
              <a:t>又懶（對呼召和使命不能堅持）又惡（對真理不能堅持）的事奉者，主耶穌斥責他們在外面切齒哀哭。</a:t>
            </a:r>
            <a:endParaRPr lang="en-AU" sz="4000" b="1" dirty="0"/>
          </a:p>
        </p:txBody>
      </p:sp>
      <p:sp>
        <p:nvSpPr>
          <p:cNvPr id="4" name="Rectangle 3"/>
          <p:cNvSpPr/>
          <p:nvPr/>
        </p:nvSpPr>
        <p:spPr>
          <a:xfrm>
            <a:off x="2027384" y="152400"/>
            <a:ext cx="4711546" cy="769441"/>
          </a:xfrm>
          <a:prstGeom prst="rect">
            <a:avLst/>
          </a:prstGeom>
        </p:spPr>
        <p:txBody>
          <a:bodyPr wrap="none">
            <a:spAutoFit/>
          </a:bodyPr>
          <a:lstStyle/>
          <a:p>
            <a:r>
              <a:rPr lang="zh-TW" altLang="en-US" sz="4400" b="1" dirty="0">
                <a:solidFill>
                  <a:srgbClr val="0000FF"/>
                </a:solidFill>
              </a:rPr>
              <a:t>事奉者的兩種結</a:t>
            </a:r>
            <a:r>
              <a:rPr lang="zh-TW" altLang="en-US" sz="4400" b="1" dirty="0" smtClean="0">
                <a:solidFill>
                  <a:srgbClr val="0000FF"/>
                </a:solidFill>
              </a:rPr>
              <a:t>局</a:t>
            </a:r>
            <a:endParaRPr lang="en-AU" sz="4400" dirty="0">
              <a:solidFill>
                <a:srgbClr val="0000FF"/>
              </a:solidFill>
            </a:endParaRPr>
          </a:p>
        </p:txBody>
      </p:sp>
      <p:sp>
        <p:nvSpPr>
          <p:cNvPr id="5" name="Rectangle 4"/>
          <p:cNvSpPr/>
          <p:nvPr/>
        </p:nvSpPr>
        <p:spPr>
          <a:xfrm>
            <a:off x="0" y="5334000"/>
            <a:ext cx="9127434" cy="1446550"/>
          </a:xfrm>
          <a:prstGeom prst="rect">
            <a:avLst/>
          </a:prstGeom>
        </p:spPr>
        <p:txBody>
          <a:bodyPr wrap="square">
            <a:spAutoFit/>
          </a:bodyPr>
          <a:lstStyle/>
          <a:p>
            <a:r>
              <a:rPr lang="zh-CN" altLang="en-US" sz="4400" b="1" dirty="0">
                <a:solidFill>
                  <a:srgbClr val="0000FF"/>
                </a:solidFill>
              </a:rPr>
              <a:t>詩篇</a:t>
            </a:r>
            <a:r>
              <a:rPr lang="en-US" altLang="zh-TW" sz="4400" b="1" dirty="0">
                <a:solidFill>
                  <a:srgbClr val="0000FF"/>
                </a:solidFill>
              </a:rPr>
              <a:t>126:5</a:t>
            </a:r>
            <a:r>
              <a:rPr lang="zh-TW" altLang="en-US" sz="4400" dirty="0"/>
              <a:t> </a:t>
            </a:r>
            <a:r>
              <a:rPr lang="zh-TW" altLang="en-US" sz="4400" b="1" dirty="0"/>
              <a:t>流淚撒種的</a:t>
            </a:r>
            <a:r>
              <a:rPr lang="en-AU" altLang="zh-TW" sz="4400" b="1" dirty="0"/>
              <a:t>,</a:t>
            </a:r>
            <a:r>
              <a:rPr lang="zh-TW" altLang="en-US" sz="4400" b="1" dirty="0"/>
              <a:t> 必歡呼收割</a:t>
            </a:r>
            <a:r>
              <a:rPr lang="zh-CN" altLang="en-US" sz="4400" b="1" dirty="0"/>
              <a:t>。</a:t>
            </a:r>
            <a:endParaRPr lang="en-US" altLang="zh-TW" sz="4400" b="1" dirty="0"/>
          </a:p>
          <a:p>
            <a:pPr algn="ctr"/>
            <a:r>
              <a:rPr lang="zh-CN" altLang="en-US" sz="4400" b="1" dirty="0">
                <a:solidFill>
                  <a:srgbClr val="FF0000"/>
                </a:solidFill>
              </a:rPr>
              <a:t>耶利米淚眼中的</a:t>
            </a:r>
            <a:r>
              <a:rPr lang="zh-CN" altLang="en-US" sz="4400" b="1">
                <a:solidFill>
                  <a:srgbClr val="FF0000"/>
                </a:solidFill>
              </a:rPr>
              <a:t>盼</a:t>
            </a:r>
            <a:r>
              <a:rPr lang="zh-CN" altLang="en-US" sz="4400" b="1" smtClean="0">
                <a:solidFill>
                  <a:srgbClr val="FF0000"/>
                </a:solidFill>
              </a:rPr>
              <a:t>望沒落空！</a:t>
            </a:r>
            <a:endParaRPr lang="en-US" altLang="zh-TW" sz="4400" b="1" dirty="0">
              <a:solidFill>
                <a:srgbClr val="FF0000"/>
              </a:solidFill>
            </a:endParaRPr>
          </a:p>
        </p:txBody>
      </p:sp>
    </p:spTree>
    <p:extLst>
      <p:ext uri="{BB962C8B-B14F-4D97-AF65-F5344CB8AC3E}">
        <p14:creationId xmlns:p14="http://schemas.microsoft.com/office/powerpoint/2010/main" val="354031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8671" y="0"/>
            <a:ext cx="6934200" cy="769441"/>
          </a:xfrm>
          <a:prstGeom prst="rect">
            <a:avLst/>
          </a:prstGeom>
          <a:noFill/>
        </p:spPr>
        <p:txBody>
          <a:bodyPr wrap="square" rtlCol="0">
            <a:spAutoFit/>
          </a:bodyPr>
          <a:lstStyle/>
          <a:p>
            <a:pPr algn="ctr"/>
            <a:r>
              <a:rPr lang="zh-CN" altLang="en-US" sz="4400" b="1" dirty="0" smtClean="0">
                <a:solidFill>
                  <a:srgbClr val="0000FF"/>
                </a:solidFill>
              </a:rPr>
              <a:t>事奉者的淚眼</a:t>
            </a:r>
            <a:endParaRPr lang="en-AU" sz="4400" b="1" dirty="0">
              <a:solidFill>
                <a:srgbClr val="0000FF"/>
              </a:solidFill>
            </a:endParaRPr>
          </a:p>
        </p:txBody>
      </p:sp>
      <p:sp>
        <p:nvSpPr>
          <p:cNvPr id="3" name="TextBox 2"/>
          <p:cNvSpPr txBox="1"/>
          <p:nvPr/>
        </p:nvSpPr>
        <p:spPr>
          <a:xfrm>
            <a:off x="0" y="685800"/>
            <a:ext cx="9171542" cy="6247864"/>
          </a:xfrm>
          <a:prstGeom prst="rect">
            <a:avLst/>
          </a:prstGeom>
          <a:noFill/>
        </p:spPr>
        <p:txBody>
          <a:bodyPr wrap="square" rtlCol="0">
            <a:spAutoFit/>
          </a:bodyPr>
          <a:lstStyle/>
          <a:p>
            <a:r>
              <a:rPr lang="zh-CN" altLang="en-US" sz="4000" b="1" dirty="0" smtClean="0">
                <a:solidFill>
                  <a:srgbClr val="0000FF"/>
                </a:solidFill>
              </a:rPr>
              <a:t>二、為</a:t>
            </a:r>
            <a:r>
              <a:rPr lang="zh-CN" altLang="en-US" sz="4000" b="1" dirty="0">
                <a:solidFill>
                  <a:srgbClr val="0000FF"/>
                </a:solidFill>
              </a:rPr>
              <a:t>自</a:t>
            </a:r>
            <a:r>
              <a:rPr lang="zh-CN" altLang="en-US" sz="4000" b="1" dirty="0" smtClean="0">
                <a:solidFill>
                  <a:srgbClr val="0000FF"/>
                </a:solidFill>
              </a:rPr>
              <a:t>己的</a:t>
            </a:r>
            <a:r>
              <a:rPr lang="zh-CN" altLang="en-US" sz="4000" b="1" dirty="0">
                <a:solidFill>
                  <a:srgbClr val="0000FF"/>
                </a:solidFill>
              </a:rPr>
              <a:t>罪</a:t>
            </a:r>
            <a:r>
              <a:rPr lang="zh-CN" altLang="en-US" sz="4000" b="1" dirty="0" smtClean="0">
                <a:solidFill>
                  <a:srgbClr val="0000FF"/>
                </a:solidFill>
              </a:rPr>
              <a:t>哭</a:t>
            </a:r>
            <a:r>
              <a:rPr lang="en-AU" altLang="zh-CN" sz="4000" b="1" dirty="0" smtClean="0">
                <a:solidFill>
                  <a:srgbClr val="0000FF"/>
                </a:solidFill>
              </a:rPr>
              <a:t>: </a:t>
            </a:r>
            <a:r>
              <a:rPr lang="zh-CN" altLang="en-US" sz="4000" b="1" dirty="0" smtClean="0">
                <a:solidFill>
                  <a:srgbClr val="0000FF"/>
                </a:solidFill>
              </a:rPr>
              <a:t>自義又自憐</a:t>
            </a:r>
            <a:endParaRPr lang="en-US" altLang="zh-CN" sz="4000" b="1" dirty="0" smtClean="0">
              <a:solidFill>
                <a:srgbClr val="0000FF"/>
              </a:solidFill>
            </a:endParaRPr>
          </a:p>
          <a:p>
            <a:r>
              <a:rPr lang="en-US" altLang="zh-CN" sz="4000" b="1" i="1" dirty="0" smtClean="0">
                <a:solidFill>
                  <a:srgbClr val="0000FF"/>
                </a:solidFill>
              </a:rPr>
              <a:t>12</a:t>
            </a:r>
            <a:r>
              <a:rPr lang="en-AU" altLang="zh-CN" sz="4000" b="1" i="1" dirty="0" smtClean="0">
                <a:solidFill>
                  <a:srgbClr val="0000FF"/>
                </a:solidFill>
              </a:rPr>
              <a:t>:</a:t>
            </a:r>
            <a:r>
              <a:rPr lang="en-US" altLang="zh-TW" sz="4000" b="1" i="1" dirty="0" smtClean="0">
                <a:solidFill>
                  <a:srgbClr val="0000FF"/>
                </a:solidFill>
              </a:rPr>
              <a:t>1-2 </a:t>
            </a:r>
            <a:r>
              <a:rPr lang="zh-TW" altLang="en-US" sz="4000" b="1" dirty="0" smtClean="0"/>
              <a:t>耶</a:t>
            </a:r>
            <a:r>
              <a:rPr lang="zh-TW" altLang="en-US" sz="4000" b="1" dirty="0"/>
              <a:t>和華</a:t>
            </a:r>
            <a:r>
              <a:rPr lang="zh-TW" altLang="en-US" sz="4000" b="1" dirty="0" smtClean="0"/>
              <a:t>啊</a:t>
            </a:r>
            <a:r>
              <a:rPr lang="en-AU" altLang="zh-TW" sz="4000" b="1" dirty="0" smtClean="0"/>
              <a:t>,</a:t>
            </a:r>
            <a:r>
              <a:rPr lang="zh-TW" altLang="en-US" sz="4000" b="1" dirty="0" smtClean="0"/>
              <a:t>我</a:t>
            </a:r>
            <a:r>
              <a:rPr lang="zh-TW" altLang="en-US" sz="4000" b="1" dirty="0"/>
              <a:t>與你爭辯的時</a:t>
            </a:r>
            <a:r>
              <a:rPr lang="zh-TW" altLang="en-US" sz="4000" b="1" dirty="0" smtClean="0"/>
              <a:t>候</a:t>
            </a:r>
            <a:r>
              <a:rPr lang="en-AU" altLang="zh-TW" sz="4000" b="1" dirty="0" smtClean="0"/>
              <a:t>,</a:t>
            </a:r>
            <a:r>
              <a:rPr lang="zh-TW" altLang="en-US" sz="4000" b="1" dirty="0"/>
              <a:t>你顯為義 </a:t>
            </a:r>
            <a:r>
              <a:rPr lang="en-AU" altLang="zh-TW" sz="4000" b="1" dirty="0" smtClean="0"/>
              <a:t>;</a:t>
            </a:r>
            <a:r>
              <a:rPr lang="zh-TW" altLang="en-US" sz="4000" b="1" dirty="0" smtClean="0"/>
              <a:t>但</a:t>
            </a:r>
            <a:r>
              <a:rPr lang="zh-TW" altLang="en-US" sz="4000" b="1" dirty="0"/>
              <a:t>有一</a:t>
            </a:r>
            <a:r>
              <a:rPr lang="zh-TW" altLang="en-US" sz="4000" b="1" dirty="0" smtClean="0"/>
              <a:t>件我</a:t>
            </a:r>
            <a:r>
              <a:rPr lang="zh-TW" altLang="en-US" sz="4000" b="1" dirty="0"/>
              <a:t>還要與你理</a:t>
            </a:r>
            <a:r>
              <a:rPr lang="zh-TW" altLang="en-US" sz="4000" b="1" dirty="0" smtClean="0"/>
              <a:t>論</a:t>
            </a:r>
            <a:r>
              <a:rPr lang="en-AU" altLang="zh-TW" sz="4000" b="1" dirty="0" smtClean="0"/>
              <a:t>:</a:t>
            </a:r>
            <a:r>
              <a:rPr lang="zh-TW" altLang="en-US" sz="4000" b="1" dirty="0"/>
              <a:t> </a:t>
            </a:r>
            <a:br>
              <a:rPr lang="zh-TW" altLang="en-US" sz="4000" b="1" dirty="0"/>
            </a:br>
            <a:r>
              <a:rPr lang="zh-TW" altLang="en-US" sz="4000" b="1" dirty="0"/>
              <a:t>惡人的道路為何亨通</a:t>
            </a:r>
            <a:r>
              <a:rPr lang="zh-TW" altLang="en-US" sz="4000" b="1" dirty="0" smtClean="0"/>
              <a:t>呢</a:t>
            </a:r>
            <a:r>
              <a:rPr lang="en-AU" altLang="zh-TW" sz="4000" b="1" dirty="0" smtClean="0"/>
              <a:t>?</a:t>
            </a:r>
            <a:r>
              <a:rPr lang="zh-TW" altLang="en-US" sz="4000" b="1" dirty="0"/>
              <a:t> </a:t>
            </a:r>
            <a:r>
              <a:rPr lang="zh-TW" altLang="en-US" sz="4000" b="1" dirty="0" smtClean="0"/>
              <a:t>大</a:t>
            </a:r>
            <a:r>
              <a:rPr lang="zh-TW" altLang="en-US" sz="4000" b="1" dirty="0"/>
              <a:t>行詭詐的為何得安逸</a:t>
            </a:r>
            <a:r>
              <a:rPr lang="zh-TW" altLang="en-US" sz="4000" b="1" dirty="0" smtClean="0"/>
              <a:t>呢</a:t>
            </a:r>
            <a:r>
              <a:rPr lang="en-AU" altLang="zh-TW" sz="4000" b="1" dirty="0" smtClean="0"/>
              <a:t>?</a:t>
            </a:r>
            <a:r>
              <a:rPr lang="zh-TW" altLang="en-US" sz="4000" b="1" dirty="0" smtClean="0"/>
              <a:t>你</a:t>
            </a:r>
            <a:r>
              <a:rPr lang="zh-TW" altLang="en-US" sz="4000" b="1" dirty="0"/>
              <a:t>栽培了他</a:t>
            </a:r>
            <a:r>
              <a:rPr lang="zh-TW" altLang="en-US" sz="4000" b="1" dirty="0" smtClean="0"/>
              <a:t>們</a:t>
            </a:r>
            <a:r>
              <a:rPr lang="en-AU" altLang="zh-TW" sz="4000" b="1" dirty="0" smtClean="0"/>
              <a:t>,</a:t>
            </a:r>
            <a:r>
              <a:rPr lang="zh-TW" altLang="en-US" sz="4000" b="1" dirty="0" smtClean="0"/>
              <a:t>他</a:t>
            </a:r>
            <a:r>
              <a:rPr lang="zh-TW" altLang="en-US" sz="4000" b="1" dirty="0"/>
              <a:t>們也扎了</a:t>
            </a:r>
            <a:r>
              <a:rPr lang="zh-TW" altLang="en-US" sz="4000" b="1" dirty="0" smtClean="0"/>
              <a:t>根</a:t>
            </a:r>
            <a:r>
              <a:rPr lang="en-AU" altLang="zh-TW" sz="4000" b="1" dirty="0" smtClean="0"/>
              <a:t>,</a:t>
            </a:r>
            <a:r>
              <a:rPr lang="zh-TW" altLang="en-US" sz="4000" b="1" dirty="0"/>
              <a:t> </a:t>
            </a:r>
            <a:r>
              <a:rPr lang="zh-TW" altLang="en-US" sz="4000" b="1" dirty="0" smtClean="0"/>
              <a:t>長大而</a:t>
            </a:r>
            <a:r>
              <a:rPr lang="zh-TW" altLang="en-US" sz="4000" b="1" dirty="0"/>
              <a:t>且結果</a:t>
            </a:r>
            <a:r>
              <a:rPr lang="zh-TW" altLang="en-US" sz="4000" b="1" dirty="0" smtClean="0"/>
              <a:t>。</a:t>
            </a:r>
            <a:endParaRPr lang="en-US" altLang="zh-CN" sz="4000" b="1" dirty="0" smtClean="0">
              <a:solidFill>
                <a:srgbClr val="0000FF"/>
              </a:solidFill>
            </a:endParaRPr>
          </a:p>
          <a:p>
            <a:r>
              <a:rPr lang="en-US" altLang="zh-CN" sz="4000" b="1" i="1" dirty="0">
                <a:solidFill>
                  <a:srgbClr val="0000FF"/>
                </a:solidFill>
              </a:rPr>
              <a:t>15</a:t>
            </a:r>
            <a:r>
              <a:rPr lang="en-AU" altLang="zh-CN" sz="4000" b="1" i="1" dirty="0">
                <a:solidFill>
                  <a:srgbClr val="0000FF"/>
                </a:solidFill>
              </a:rPr>
              <a:t>:</a:t>
            </a:r>
            <a:r>
              <a:rPr lang="en-US" altLang="zh-TW" sz="4000" b="1" i="1" dirty="0" smtClean="0">
                <a:solidFill>
                  <a:srgbClr val="0000FF"/>
                </a:solidFill>
              </a:rPr>
              <a:t>17</a:t>
            </a:r>
            <a:r>
              <a:rPr lang="en-AU" altLang="zh-TW" sz="4000" b="1" i="1" dirty="0" smtClean="0">
                <a:solidFill>
                  <a:srgbClr val="0000FF"/>
                </a:solidFill>
              </a:rPr>
              <a:t>b</a:t>
            </a:r>
            <a:r>
              <a:rPr lang="en-US" altLang="zh-TW" sz="4000" b="1" i="1" dirty="0" smtClean="0">
                <a:solidFill>
                  <a:srgbClr val="0000FF"/>
                </a:solidFill>
              </a:rPr>
              <a:t>-1</a:t>
            </a:r>
            <a:r>
              <a:rPr lang="en-US" altLang="zh-CN" sz="4000" b="1" i="1" dirty="0" smtClean="0">
                <a:solidFill>
                  <a:srgbClr val="0000FF"/>
                </a:solidFill>
              </a:rPr>
              <a:t>8</a:t>
            </a:r>
            <a:r>
              <a:rPr lang="zh-TW" altLang="en-US" sz="4000" b="1" dirty="0"/>
              <a:t> </a:t>
            </a:r>
            <a:r>
              <a:rPr lang="zh-TW" altLang="en-US" sz="4000" b="1" dirty="0" smtClean="0"/>
              <a:t>我</a:t>
            </a:r>
            <a:r>
              <a:rPr lang="zh-TW" altLang="en-US" sz="4000" b="1" dirty="0"/>
              <a:t>因你</a:t>
            </a:r>
            <a:r>
              <a:rPr lang="zh-TW" altLang="en-US" sz="4000" b="1" dirty="0" smtClean="0"/>
              <a:t>的手獨</a:t>
            </a:r>
            <a:r>
              <a:rPr lang="zh-TW" altLang="en-US" sz="4000" b="1" dirty="0"/>
              <a:t>自靜</a:t>
            </a:r>
            <a:r>
              <a:rPr lang="zh-TW" altLang="en-US" sz="4000" b="1" dirty="0" smtClean="0"/>
              <a:t>坐</a:t>
            </a:r>
            <a:r>
              <a:rPr lang="en-AU" altLang="zh-TW" sz="4000" b="1" dirty="0" smtClean="0"/>
              <a:t>,</a:t>
            </a:r>
            <a:r>
              <a:rPr lang="zh-TW" altLang="en-US" sz="4000" b="1" dirty="0" smtClean="0"/>
              <a:t>因</a:t>
            </a:r>
            <a:r>
              <a:rPr lang="zh-TW" altLang="en-US" sz="4000" b="1" dirty="0"/>
              <a:t>你使我滿心憤恨</a:t>
            </a:r>
            <a:r>
              <a:rPr lang="zh-TW" altLang="en-US" sz="3200" b="1" dirty="0" smtClean="0"/>
              <a:t>。</a:t>
            </a:r>
            <a:r>
              <a:rPr lang="zh-TW" altLang="en-US" sz="4000" b="1" dirty="0" smtClean="0"/>
              <a:t>我</a:t>
            </a:r>
            <a:r>
              <a:rPr lang="zh-TW" altLang="en-US" sz="4000" b="1" dirty="0"/>
              <a:t>的痛苦為何長久不止</a:t>
            </a:r>
            <a:r>
              <a:rPr lang="zh-TW" altLang="en-US" sz="4000" b="1" dirty="0" smtClean="0"/>
              <a:t>呢</a:t>
            </a:r>
            <a:r>
              <a:rPr lang="en-AU" altLang="zh-TW" sz="4000" b="1" dirty="0" smtClean="0"/>
              <a:t>?</a:t>
            </a:r>
            <a:r>
              <a:rPr lang="zh-TW" altLang="en-US" sz="4000" b="1" dirty="0"/>
              <a:t> </a:t>
            </a:r>
            <a:r>
              <a:rPr lang="zh-TW" altLang="en-US" sz="4000" b="1" dirty="0" smtClean="0"/>
              <a:t>我</a:t>
            </a:r>
            <a:r>
              <a:rPr lang="zh-TW" altLang="en-US" sz="4000" b="1" dirty="0"/>
              <a:t>的傷痕為何無法醫治</a:t>
            </a:r>
            <a:r>
              <a:rPr lang="zh-TW" altLang="en-US" sz="3200" b="1" dirty="0"/>
              <a:t>、</a:t>
            </a:r>
            <a:r>
              <a:rPr lang="zh-TW" altLang="en-US" sz="4000" b="1" dirty="0"/>
              <a:t>不能痊癒</a:t>
            </a:r>
            <a:r>
              <a:rPr lang="zh-TW" altLang="en-US" sz="4000" b="1" dirty="0" smtClean="0"/>
              <a:t>呢</a:t>
            </a:r>
            <a:r>
              <a:rPr lang="en-AU" altLang="zh-TW" sz="4000" b="1" dirty="0" smtClean="0"/>
              <a:t>?</a:t>
            </a:r>
            <a:r>
              <a:rPr lang="zh-TW" altLang="en-US" sz="4000" b="1" dirty="0" smtClean="0"/>
              <a:t>難</a:t>
            </a:r>
            <a:r>
              <a:rPr lang="zh-TW" altLang="en-US" sz="4000" b="1" dirty="0"/>
              <a:t>道你待我有詭</a:t>
            </a:r>
            <a:r>
              <a:rPr lang="zh-TW" altLang="en-US" sz="4000" b="1" dirty="0" smtClean="0"/>
              <a:t>詐</a:t>
            </a:r>
            <a:r>
              <a:rPr lang="en-AU" altLang="zh-TW" sz="4000" b="1" dirty="0" smtClean="0"/>
              <a:t>,</a:t>
            </a:r>
            <a:r>
              <a:rPr lang="zh-TW" altLang="en-US" sz="4000" b="1" dirty="0" smtClean="0"/>
              <a:t>像</a:t>
            </a:r>
            <a:r>
              <a:rPr lang="zh-TW" altLang="en-US" sz="4000" b="1" dirty="0"/>
              <a:t>流乾的河道嗎？ </a:t>
            </a:r>
            <a:endParaRPr lang="en-US" altLang="zh-CN" sz="3600" b="1" dirty="0" smtClean="0"/>
          </a:p>
        </p:txBody>
      </p:sp>
    </p:spTree>
    <p:extLst>
      <p:ext uri="{BB962C8B-B14F-4D97-AF65-F5344CB8AC3E}">
        <p14:creationId xmlns:p14="http://schemas.microsoft.com/office/powerpoint/2010/main" val="169171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198"/>
            <a:ext cx="7848600" cy="769441"/>
          </a:xfrm>
          <a:prstGeom prst="rect">
            <a:avLst/>
          </a:prstGeom>
          <a:noFill/>
        </p:spPr>
        <p:txBody>
          <a:bodyPr wrap="square" rtlCol="0">
            <a:spAutoFit/>
          </a:bodyPr>
          <a:lstStyle/>
          <a:p>
            <a:r>
              <a:rPr lang="zh-CN" altLang="en-US" sz="4400" b="1" dirty="0" smtClean="0">
                <a:solidFill>
                  <a:srgbClr val="0000FF"/>
                </a:solidFill>
              </a:rPr>
              <a:t>神重用的事奉者都曾經歷</a:t>
            </a:r>
            <a:r>
              <a:rPr lang="zh-CN" altLang="en-US" sz="4400" b="1" dirty="0">
                <a:solidFill>
                  <a:srgbClr val="0000FF"/>
                </a:solidFill>
              </a:rPr>
              <a:t>痛苦</a:t>
            </a:r>
            <a:endParaRPr lang="en-AU" sz="4400" b="1" dirty="0">
              <a:solidFill>
                <a:srgbClr val="0000FF"/>
              </a:solidFill>
            </a:endParaRPr>
          </a:p>
        </p:txBody>
      </p:sp>
      <p:sp>
        <p:nvSpPr>
          <p:cNvPr id="3" name="TextBox 2"/>
          <p:cNvSpPr txBox="1"/>
          <p:nvPr/>
        </p:nvSpPr>
        <p:spPr>
          <a:xfrm>
            <a:off x="0" y="685800"/>
            <a:ext cx="9144000" cy="6247864"/>
          </a:xfrm>
          <a:prstGeom prst="rect">
            <a:avLst/>
          </a:prstGeom>
          <a:noFill/>
        </p:spPr>
        <p:txBody>
          <a:bodyPr wrap="square" rtlCol="0">
            <a:spAutoFit/>
          </a:bodyPr>
          <a:lstStyle/>
          <a:p>
            <a:r>
              <a:rPr lang="zh-CN" altLang="en-US" sz="4000" b="1" dirty="0" smtClean="0">
                <a:solidFill>
                  <a:srgbClr val="0000FF"/>
                </a:solidFill>
              </a:rPr>
              <a:t>約瑟</a:t>
            </a:r>
            <a:r>
              <a:rPr lang="zh-CN" altLang="en-US" sz="4000" b="1" dirty="0" smtClean="0"/>
              <a:t>被兄出賣</a:t>
            </a:r>
            <a:r>
              <a:rPr lang="en-US" altLang="zh-CN" sz="4000" b="1" dirty="0" smtClean="0"/>
              <a:t>+14</a:t>
            </a:r>
            <a:r>
              <a:rPr lang="zh-CN" altLang="en-US" sz="4000" b="1" dirty="0" smtClean="0"/>
              <a:t>年冤獄</a:t>
            </a:r>
            <a:r>
              <a:rPr lang="en-US" altLang="zh-CN" sz="4000" b="1" dirty="0" smtClean="0"/>
              <a:t>→</a:t>
            </a:r>
            <a:r>
              <a:rPr lang="zh-CN" altLang="en-US" sz="4000" b="1" dirty="0" smtClean="0">
                <a:solidFill>
                  <a:srgbClr val="FF0000"/>
                </a:solidFill>
              </a:rPr>
              <a:t>保全許多生命</a:t>
            </a:r>
            <a:endParaRPr lang="en-US" altLang="zh-CN" sz="4000" b="1" dirty="0" smtClean="0">
              <a:solidFill>
                <a:srgbClr val="FF0000"/>
              </a:solidFill>
            </a:endParaRPr>
          </a:p>
          <a:p>
            <a:r>
              <a:rPr lang="zh-CN" altLang="en-US" sz="4000" b="1" dirty="0" smtClean="0">
                <a:solidFill>
                  <a:srgbClr val="0000FF"/>
                </a:solidFill>
              </a:rPr>
              <a:t>摩西</a:t>
            </a:r>
            <a:r>
              <a:rPr lang="zh-CN" altLang="en-US" sz="4000" b="1" dirty="0"/>
              <a:t>被</a:t>
            </a:r>
            <a:r>
              <a:rPr lang="zh-CN" altLang="en-US" sz="4000" b="1" dirty="0" smtClean="0"/>
              <a:t>兄姐毀謗</a:t>
            </a:r>
            <a:r>
              <a:rPr lang="en-US" altLang="zh-CN" sz="4000" b="1" dirty="0" smtClean="0"/>
              <a:t>+</a:t>
            </a:r>
            <a:r>
              <a:rPr lang="zh-CN" altLang="en-US" sz="4000" b="1" dirty="0" smtClean="0"/>
              <a:t>百姓叛逆</a:t>
            </a:r>
            <a:r>
              <a:rPr lang="en-US" altLang="zh-CN" sz="4000" b="1" dirty="0" smtClean="0"/>
              <a:t>→</a:t>
            </a:r>
            <a:r>
              <a:rPr lang="zh-CN" altLang="en-US" sz="4000" b="1" dirty="0" smtClean="0">
                <a:solidFill>
                  <a:srgbClr val="FF0000"/>
                </a:solidFill>
              </a:rPr>
              <a:t>會幕與律法</a:t>
            </a:r>
            <a:endParaRPr lang="en-US" altLang="zh-CN" sz="4000" b="1" dirty="0" smtClean="0">
              <a:solidFill>
                <a:srgbClr val="FF0000"/>
              </a:solidFill>
            </a:endParaRPr>
          </a:p>
          <a:p>
            <a:r>
              <a:rPr lang="zh-CN" altLang="en-US" sz="4000" b="1" dirty="0">
                <a:solidFill>
                  <a:srgbClr val="0000FF"/>
                </a:solidFill>
              </a:rPr>
              <a:t>以利</a:t>
            </a:r>
            <a:r>
              <a:rPr lang="zh-CN" altLang="en-US" sz="4000" b="1" dirty="0" smtClean="0">
                <a:solidFill>
                  <a:srgbClr val="0000FF"/>
                </a:solidFill>
              </a:rPr>
              <a:t>亞</a:t>
            </a:r>
            <a:r>
              <a:rPr lang="zh-CN" altLang="en-US" sz="4000" b="1" dirty="0" smtClean="0"/>
              <a:t>窮苦</a:t>
            </a:r>
            <a:r>
              <a:rPr lang="en-US" altLang="zh-CN" sz="4000" b="1" dirty="0" smtClean="0"/>
              <a:t>+</a:t>
            </a:r>
            <a:r>
              <a:rPr lang="zh-CN" altLang="en-US" sz="4000" b="1" dirty="0" smtClean="0"/>
              <a:t>王后追殺</a:t>
            </a:r>
            <a:r>
              <a:rPr lang="en-US" altLang="zh-CN" sz="4000" b="1" dirty="0" smtClean="0"/>
              <a:t>+</a:t>
            </a:r>
            <a:r>
              <a:rPr lang="zh-CN" altLang="en-US" sz="4000" b="1" dirty="0" smtClean="0"/>
              <a:t>曠野求死</a:t>
            </a:r>
            <a:r>
              <a:rPr lang="en-US" altLang="zh-CN" sz="4000" b="1" dirty="0" smtClean="0"/>
              <a:t>→</a:t>
            </a:r>
            <a:r>
              <a:rPr lang="zh-CN" altLang="en-US" sz="4000" b="1" dirty="0" smtClean="0">
                <a:solidFill>
                  <a:srgbClr val="FF0000"/>
                </a:solidFill>
              </a:rPr>
              <a:t>升天</a:t>
            </a:r>
            <a:endParaRPr lang="en-AU" altLang="zh-CN" sz="4000" b="1" dirty="0" smtClean="0">
              <a:solidFill>
                <a:srgbClr val="FF0000"/>
              </a:solidFill>
            </a:endParaRPr>
          </a:p>
          <a:p>
            <a:r>
              <a:rPr lang="zh-CN" altLang="en-US" sz="4000" b="1" dirty="0">
                <a:solidFill>
                  <a:srgbClr val="0000FF"/>
                </a:solidFill>
              </a:rPr>
              <a:t>耶利</a:t>
            </a:r>
            <a:r>
              <a:rPr lang="zh-CN" altLang="en-US" sz="4000" b="1" dirty="0" smtClean="0">
                <a:solidFill>
                  <a:srgbClr val="0000FF"/>
                </a:solidFill>
              </a:rPr>
              <a:t>米</a:t>
            </a:r>
            <a:r>
              <a:rPr lang="zh-CN" altLang="en-US" sz="4000" b="1" dirty="0" smtClean="0"/>
              <a:t>被親友譏笑</a:t>
            </a:r>
            <a:r>
              <a:rPr lang="en-US" altLang="zh-CN" sz="4000" b="1" dirty="0" smtClean="0"/>
              <a:t>+</a:t>
            </a:r>
            <a:r>
              <a:rPr lang="zh-CN" altLang="en-US" sz="4000" b="1" dirty="0" smtClean="0"/>
              <a:t>孤獨泥牢</a:t>
            </a:r>
            <a:r>
              <a:rPr lang="en-US" altLang="zh-CN" sz="4000" b="1" dirty="0" smtClean="0"/>
              <a:t>→</a:t>
            </a:r>
            <a:r>
              <a:rPr lang="zh-CN" altLang="en-US" sz="4000" b="1" dirty="0" smtClean="0">
                <a:solidFill>
                  <a:srgbClr val="FF0000"/>
                </a:solidFill>
              </a:rPr>
              <a:t>新約盼望</a:t>
            </a:r>
            <a:endParaRPr lang="en-US" altLang="zh-CN" sz="4000" b="1" dirty="0" smtClean="0">
              <a:solidFill>
                <a:srgbClr val="0000FF"/>
              </a:solidFill>
            </a:endParaRPr>
          </a:p>
          <a:p>
            <a:r>
              <a:rPr lang="zh-CN" altLang="en-US" sz="4000" b="1" dirty="0" smtClean="0">
                <a:solidFill>
                  <a:srgbClr val="0000FF"/>
                </a:solidFill>
              </a:rPr>
              <a:t>以上的痛苦基督全都經歷過！</a:t>
            </a:r>
            <a:endParaRPr lang="en-US" altLang="zh-TW" sz="4000" b="1" dirty="0" smtClean="0"/>
          </a:p>
          <a:p>
            <a:r>
              <a:rPr lang="zh-CN" altLang="en-US" sz="3600" b="1" dirty="0" smtClean="0">
                <a:solidFill>
                  <a:srgbClr val="0000FF"/>
                </a:solidFill>
              </a:rPr>
              <a:t>約</a:t>
            </a:r>
            <a:r>
              <a:rPr lang="en-US" altLang="zh-TW" sz="3600" b="1" dirty="0" smtClean="0">
                <a:solidFill>
                  <a:srgbClr val="0000FF"/>
                </a:solidFill>
              </a:rPr>
              <a:t>16:</a:t>
            </a:r>
            <a:r>
              <a:rPr lang="en-US" altLang="zh-CN" sz="3600" b="1" dirty="0" smtClean="0">
                <a:solidFill>
                  <a:srgbClr val="0000FF"/>
                </a:solidFill>
              </a:rPr>
              <a:t>32-</a:t>
            </a:r>
            <a:r>
              <a:rPr lang="en-US" altLang="zh-TW" sz="3600" b="1" dirty="0" smtClean="0">
                <a:solidFill>
                  <a:srgbClr val="0000FF"/>
                </a:solidFill>
              </a:rPr>
              <a:t>33</a:t>
            </a:r>
            <a:r>
              <a:rPr lang="zh-TW" altLang="en-US" sz="4000" b="1" dirty="0" smtClean="0"/>
              <a:t>你</a:t>
            </a:r>
            <a:r>
              <a:rPr lang="zh-TW" altLang="en-US" sz="4000" b="1" dirty="0"/>
              <a:t>們要分</a:t>
            </a:r>
            <a:r>
              <a:rPr lang="zh-TW" altLang="en-US" sz="4000" b="1" dirty="0" smtClean="0"/>
              <a:t>散各</a:t>
            </a:r>
            <a:r>
              <a:rPr lang="zh-TW" altLang="en-US" sz="4000" b="1" dirty="0"/>
              <a:t>歸自己的地方</a:t>
            </a:r>
            <a:r>
              <a:rPr lang="zh-TW" altLang="en-US" sz="4000" b="1" dirty="0" smtClean="0"/>
              <a:t>去</a:t>
            </a:r>
            <a:r>
              <a:rPr lang="en-AU" altLang="zh-TW" sz="4000" b="1" dirty="0" smtClean="0"/>
              <a:t>,</a:t>
            </a:r>
            <a:r>
              <a:rPr lang="zh-TW" altLang="en-US" sz="4000" b="1" dirty="0" smtClean="0"/>
              <a:t>留</a:t>
            </a:r>
            <a:r>
              <a:rPr lang="zh-TW" altLang="en-US" sz="4000" b="1" dirty="0"/>
              <a:t>下我獨自一</a:t>
            </a:r>
            <a:r>
              <a:rPr lang="zh-TW" altLang="en-US" sz="4000" b="1" dirty="0" smtClean="0"/>
              <a:t>人</a:t>
            </a:r>
            <a:r>
              <a:rPr lang="en-AU" altLang="zh-TW" sz="4000" b="1" dirty="0" smtClean="0"/>
              <a:t>;</a:t>
            </a:r>
            <a:r>
              <a:rPr lang="zh-TW" altLang="en-US" sz="4000" b="1" dirty="0" smtClean="0"/>
              <a:t>其</a:t>
            </a:r>
            <a:r>
              <a:rPr lang="zh-TW" altLang="en-US" sz="4000" b="1" dirty="0"/>
              <a:t>實我不是獨自一</a:t>
            </a:r>
            <a:r>
              <a:rPr lang="zh-TW" altLang="en-US" sz="4000" b="1" dirty="0" smtClean="0"/>
              <a:t>人</a:t>
            </a:r>
            <a:r>
              <a:rPr lang="en-AU" altLang="zh-TW" sz="4000" b="1" dirty="0" smtClean="0"/>
              <a:t>,</a:t>
            </a:r>
            <a:r>
              <a:rPr lang="zh-TW" altLang="en-US" sz="4000" b="1" dirty="0" smtClean="0"/>
              <a:t>因</a:t>
            </a:r>
            <a:r>
              <a:rPr lang="zh-TW" altLang="en-US" sz="4000" b="1" dirty="0"/>
              <a:t>為有父與我同在</a:t>
            </a:r>
            <a:r>
              <a:rPr lang="zh-TW" altLang="en-US" sz="2000" b="1" dirty="0"/>
              <a:t>。</a:t>
            </a:r>
            <a:r>
              <a:rPr lang="zh-TW" altLang="en-US" sz="4000" b="1" dirty="0" smtClean="0"/>
              <a:t>我</a:t>
            </a:r>
            <a:r>
              <a:rPr lang="zh-TW" altLang="en-US" sz="4000" b="1" dirty="0"/>
              <a:t>將這些事告訴你</a:t>
            </a:r>
            <a:r>
              <a:rPr lang="zh-TW" altLang="en-US" sz="4000" b="1" dirty="0" smtClean="0"/>
              <a:t>們是</a:t>
            </a:r>
            <a:r>
              <a:rPr lang="zh-TW" altLang="en-US" sz="4000" b="1" dirty="0"/>
              <a:t>要叫你們在我裏面有平安</a:t>
            </a:r>
            <a:r>
              <a:rPr lang="zh-TW" altLang="en-US" sz="2000" b="1" dirty="0"/>
              <a:t>。</a:t>
            </a:r>
            <a:r>
              <a:rPr lang="zh-TW" altLang="en-US" sz="4000" b="1" dirty="0"/>
              <a:t>在世</a:t>
            </a:r>
            <a:r>
              <a:rPr lang="zh-TW" altLang="en-US" sz="4000" b="1" dirty="0" smtClean="0"/>
              <a:t>上你</a:t>
            </a:r>
            <a:r>
              <a:rPr lang="zh-TW" altLang="en-US" sz="4000" b="1" dirty="0"/>
              <a:t>們有苦</a:t>
            </a:r>
            <a:r>
              <a:rPr lang="zh-TW" altLang="en-US" sz="4000" b="1" dirty="0" smtClean="0"/>
              <a:t>難</a:t>
            </a:r>
            <a:r>
              <a:rPr lang="en-AU" altLang="zh-TW" sz="4000" b="1" dirty="0" smtClean="0"/>
              <a:t>;</a:t>
            </a:r>
            <a:r>
              <a:rPr lang="zh-TW" altLang="en-US" sz="4000" b="1" dirty="0" smtClean="0"/>
              <a:t>但</a:t>
            </a:r>
            <a:r>
              <a:rPr lang="zh-TW" altLang="en-US" sz="4000" b="1" dirty="0"/>
              <a:t>你們可以放</a:t>
            </a:r>
            <a:r>
              <a:rPr lang="zh-TW" altLang="en-US" sz="4000" b="1" dirty="0" smtClean="0"/>
              <a:t>心</a:t>
            </a:r>
            <a:r>
              <a:rPr lang="en-AU" altLang="zh-TW" sz="4000" b="1" dirty="0" smtClean="0"/>
              <a:t>,</a:t>
            </a:r>
            <a:r>
              <a:rPr lang="zh-TW" altLang="en-US" sz="4000" b="1" dirty="0" smtClean="0"/>
              <a:t>我</a:t>
            </a:r>
            <a:r>
              <a:rPr lang="zh-TW" altLang="en-US" sz="4000" b="1" dirty="0"/>
              <a:t>已經勝了世</a:t>
            </a:r>
            <a:r>
              <a:rPr lang="zh-TW" altLang="en-US" sz="4000" b="1" dirty="0" smtClean="0"/>
              <a:t>界</a:t>
            </a:r>
            <a:r>
              <a:rPr lang="zh-TW" altLang="en-US" sz="2000" b="1" dirty="0" smtClean="0"/>
              <a:t>。</a:t>
            </a:r>
            <a:endParaRPr lang="en-AU" b="1" dirty="0"/>
          </a:p>
        </p:txBody>
      </p:sp>
    </p:spTree>
    <p:extLst>
      <p:ext uri="{BB962C8B-B14F-4D97-AF65-F5344CB8AC3E}">
        <p14:creationId xmlns:p14="http://schemas.microsoft.com/office/powerpoint/2010/main" val="422908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4715" y="76200"/>
            <a:ext cx="4648200" cy="769441"/>
          </a:xfrm>
          <a:prstGeom prst="rect">
            <a:avLst/>
          </a:prstGeom>
        </p:spPr>
        <p:txBody>
          <a:bodyPr wrap="square">
            <a:spAutoFit/>
          </a:bodyPr>
          <a:lstStyle/>
          <a:p>
            <a:pPr algn="ctr"/>
            <a:r>
              <a:rPr lang="zh-CN" altLang="en-US" sz="4400" b="1" dirty="0">
                <a:solidFill>
                  <a:srgbClr val="0000FF"/>
                </a:solidFill>
              </a:rPr>
              <a:t>事奉</a:t>
            </a:r>
            <a:r>
              <a:rPr lang="zh-CN" altLang="en-US" sz="4400" b="1" dirty="0" smtClean="0">
                <a:solidFill>
                  <a:srgbClr val="0000FF"/>
                </a:solidFill>
              </a:rPr>
              <a:t>者的悔改</a:t>
            </a:r>
            <a:endParaRPr lang="en-AU" sz="4400" dirty="0"/>
          </a:p>
        </p:txBody>
      </p:sp>
      <p:sp>
        <p:nvSpPr>
          <p:cNvPr id="3" name="TextBox 2"/>
          <p:cNvSpPr txBox="1"/>
          <p:nvPr/>
        </p:nvSpPr>
        <p:spPr>
          <a:xfrm>
            <a:off x="117513" y="844723"/>
            <a:ext cx="8915399" cy="3170099"/>
          </a:xfrm>
          <a:prstGeom prst="rect">
            <a:avLst/>
          </a:prstGeom>
          <a:noFill/>
        </p:spPr>
        <p:txBody>
          <a:bodyPr wrap="square" rtlCol="0">
            <a:spAutoFit/>
          </a:bodyPr>
          <a:lstStyle/>
          <a:p>
            <a:r>
              <a:rPr lang="zh-TW" altLang="en-US" sz="4000" b="1" dirty="0" smtClean="0"/>
              <a:t>耶</a:t>
            </a:r>
            <a:r>
              <a:rPr lang="zh-TW" altLang="en-US" sz="4000" b="1" dirty="0"/>
              <a:t>和華如此說</a:t>
            </a:r>
            <a:r>
              <a:rPr lang="en-AU" altLang="zh-TW" sz="4000" b="1" dirty="0"/>
              <a:t>:</a:t>
            </a:r>
            <a:r>
              <a:rPr lang="zh-TW" altLang="en-US" sz="4000" b="1" dirty="0"/>
              <a:t>你若歸回</a:t>
            </a:r>
            <a:r>
              <a:rPr lang="en-AU" altLang="zh-TW" sz="4000" b="1" dirty="0"/>
              <a:t>,</a:t>
            </a:r>
            <a:r>
              <a:rPr lang="zh-TW" altLang="en-US" sz="4000" b="1" dirty="0"/>
              <a:t> 我就將你再帶來</a:t>
            </a:r>
            <a:r>
              <a:rPr lang="en-AU" altLang="zh-TW" sz="4000" b="1" dirty="0"/>
              <a:t>,</a:t>
            </a:r>
            <a:r>
              <a:rPr lang="zh-TW" altLang="en-US" sz="4000" b="1" dirty="0"/>
              <a:t> 使你站在我面前</a:t>
            </a:r>
            <a:r>
              <a:rPr lang="en-AU" altLang="zh-TW" sz="4000" b="1" dirty="0"/>
              <a:t>;</a:t>
            </a:r>
            <a:r>
              <a:rPr lang="zh-TW" altLang="en-US" sz="4000" b="1" dirty="0"/>
              <a:t> 你若將寶貴的和下賤的分別出來</a:t>
            </a:r>
            <a:r>
              <a:rPr lang="en-AU" altLang="zh-TW" sz="4000" b="1" dirty="0"/>
              <a:t>,</a:t>
            </a:r>
            <a:r>
              <a:rPr lang="zh-TW" altLang="en-US" sz="4000" b="1" dirty="0"/>
              <a:t> 你就可以當作我的口。 他們必歸向</a:t>
            </a:r>
            <a:r>
              <a:rPr lang="zh-TW" altLang="en-US" sz="4000" b="1" dirty="0" smtClean="0"/>
              <a:t>你</a:t>
            </a:r>
            <a:r>
              <a:rPr lang="en-AU" altLang="zh-TW" sz="4000" b="1" dirty="0"/>
              <a:t>,</a:t>
            </a:r>
            <a:r>
              <a:rPr lang="zh-TW" altLang="en-US" sz="4000" b="1" dirty="0" smtClean="0"/>
              <a:t>你</a:t>
            </a:r>
            <a:r>
              <a:rPr lang="zh-TW" altLang="en-US" sz="4000" b="1" dirty="0"/>
              <a:t>卻不可歸向他們。</a:t>
            </a:r>
            <a:r>
              <a:rPr lang="zh-TW" altLang="en-US" dirty="0"/>
              <a:t> </a:t>
            </a:r>
            <a:endParaRPr lang="en-AU" dirty="0"/>
          </a:p>
        </p:txBody>
      </p:sp>
      <p:sp>
        <p:nvSpPr>
          <p:cNvPr id="4" name="TextBox 3"/>
          <p:cNvSpPr txBox="1"/>
          <p:nvPr/>
        </p:nvSpPr>
        <p:spPr>
          <a:xfrm>
            <a:off x="-23870" y="4267200"/>
            <a:ext cx="9144000" cy="2554545"/>
          </a:xfrm>
          <a:prstGeom prst="rect">
            <a:avLst/>
          </a:prstGeom>
          <a:noFill/>
        </p:spPr>
        <p:txBody>
          <a:bodyPr wrap="square" rtlCol="0">
            <a:spAutoFit/>
          </a:bodyPr>
          <a:lstStyle/>
          <a:p>
            <a:r>
              <a:rPr lang="zh-CN" altLang="en-US" sz="4000" b="1" dirty="0">
                <a:solidFill>
                  <a:srgbClr val="0000FF"/>
                </a:solidFill>
              </a:rPr>
              <a:t>事</a:t>
            </a:r>
            <a:r>
              <a:rPr lang="zh-CN" altLang="en-US" sz="4000" b="1" dirty="0" smtClean="0">
                <a:solidFill>
                  <a:srgbClr val="0000FF"/>
                </a:solidFill>
              </a:rPr>
              <a:t>奉者被差遣進入人群服事</a:t>
            </a:r>
            <a:r>
              <a:rPr lang="en-AU" altLang="zh-CN" sz="4000" b="1" dirty="0" smtClean="0">
                <a:solidFill>
                  <a:srgbClr val="0000FF"/>
                </a:solidFill>
              </a:rPr>
              <a:t>,</a:t>
            </a:r>
            <a:r>
              <a:rPr lang="zh-CN" altLang="en-US" sz="4000" b="1" dirty="0" smtClean="0">
                <a:solidFill>
                  <a:srgbClr val="0000FF"/>
                </a:solidFill>
              </a:rPr>
              <a:t>但不屬於世界！困境中仰望神還是</a:t>
            </a:r>
            <a:r>
              <a:rPr lang="zh-CN" altLang="en-US" sz="4000" b="1" dirty="0">
                <a:solidFill>
                  <a:srgbClr val="0000FF"/>
                </a:solidFill>
              </a:rPr>
              <a:t>自</a:t>
            </a:r>
            <a:r>
              <a:rPr lang="zh-CN" altLang="en-US" sz="4000" b="1" dirty="0" smtClean="0">
                <a:solidFill>
                  <a:srgbClr val="0000FF"/>
                </a:solidFill>
              </a:rPr>
              <a:t>義</a:t>
            </a:r>
            <a:r>
              <a:rPr lang="zh-CN" altLang="en-US" sz="3200" b="1" dirty="0" smtClean="0">
                <a:solidFill>
                  <a:srgbClr val="0000FF"/>
                </a:solidFill>
              </a:rPr>
              <a:t>、</a:t>
            </a:r>
            <a:r>
              <a:rPr lang="zh-CN" altLang="en-US" sz="4000" b="1" dirty="0" smtClean="0">
                <a:solidFill>
                  <a:srgbClr val="0000FF"/>
                </a:solidFill>
              </a:rPr>
              <a:t>自憐？</a:t>
            </a:r>
            <a:endParaRPr lang="en-US" altLang="zh-CN" sz="4000" b="1" dirty="0" smtClean="0">
              <a:solidFill>
                <a:srgbClr val="0000FF"/>
              </a:solidFill>
            </a:endParaRPr>
          </a:p>
          <a:p>
            <a:r>
              <a:rPr lang="zh-CN" altLang="en-US" sz="4000" b="1" dirty="0" smtClean="0">
                <a:solidFill>
                  <a:srgbClr val="0000FF"/>
                </a:solidFill>
              </a:rPr>
              <a:t>事奉者需悔改</a:t>
            </a:r>
            <a:r>
              <a:rPr lang="en-US" altLang="zh-CN" sz="4000" b="1" dirty="0" smtClean="0">
                <a:solidFill>
                  <a:srgbClr val="0000FF"/>
                </a:solidFill>
              </a:rPr>
              <a:t>, </a:t>
            </a:r>
            <a:r>
              <a:rPr lang="zh-CN" altLang="en-US" sz="4000" b="1" dirty="0" smtClean="0">
                <a:solidFill>
                  <a:srgbClr val="0000FF"/>
                </a:solidFill>
              </a:rPr>
              <a:t>回歸神的呼</a:t>
            </a:r>
            <a:r>
              <a:rPr lang="zh-CN" altLang="en-US" sz="4000" b="1" dirty="0">
                <a:solidFill>
                  <a:srgbClr val="0000FF"/>
                </a:solidFill>
              </a:rPr>
              <a:t>召和起初愛</a:t>
            </a:r>
            <a:r>
              <a:rPr lang="zh-CN" altLang="en-US" sz="4000" b="1" dirty="0" smtClean="0">
                <a:solidFill>
                  <a:srgbClr val="0000FF"/>
                </a:solidFill>
              </a:rPr>
              <a:t>心，重新站立在神面前忠心事奉神！</a:t>
            </a:r>
            <a:endParaRPr lang="en-AU" sz="4000" b="1" dirty="0">
              <a:solidFill>
                <a:srgbClr val="0000FF"/>
              </a:solidFill>
            </a:endParaRPr>
          </a:p>
        </p:txBody>
      </p:sp>
    </p:spTree>
    <p:extLst>
      <p:ext uri="{BB962C8B-B14F-4D97-AF65-F5344CB8AC3E}">
        <p14:creationId xmlns:p14="http://schemas.microsoft.com/office/powerpoint/2010/main" val="319047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8" y="1524000"/>
            <a:ext cx="9249792" cy="5632311"/>
          </a:xfrm>
          <a:prstGeom prst="rect">
            <a:avLst/>
          </a:prstGeom>
        </p:spPr>
        <p:txBody>
          <a:bodyPr wrap="square">
            <a:spAutoFit/>
          </a:bodyPr>
          <a:lstStyle/>
          <a:p>
            <a:r>
              <a:rPr lang="zh-TW" altLang="en-US" sz="3600" b="1" dirty="0" smtClean="0">
                <a:hlinkClick r:id="rId3"/>
              </a:rPr>
              <a:t>耶 </a:t>
            </a:r>
            <a:r>
              <a:rPr lang="en-US" altLang="zh-TW" sz="3600" b="1" dirty="0" smtClean="0">
                <a:hlinkClick r:id="rId3"/>
              </a:rPr>
              <a:t>1:8</a:t>
            </a:r>
            <a:r>
              <a:rPr lang="zh-TW" altLang="en-US" sz="3600" b="1" dirty="0"/>
              <a:t> 你不要懼怕他</a:t>
            </a:r>
            <a:r>
              <a:rPr lang="zh-TW" altLang="en-US" sz="3600" b="1" dirty="0" smtClean="0"/>
              <a:t>們</a:t>
            </a:r>
            <a:r>
              <a:rPr lang="en-AU" altLang="zh-TW" sz="3600" b="1" dirty="0" smtClean="0"/>
              <a:t>,</a:t>
            </a:r>
            <a:r>
              <a:rPr lang="zh-TW" altLang="en-US" sz="3600" b="1" dirty="0"/>
              <a:t> </a:t>
            </a:r>
            <a:r>
              <a:rPr lang="zh-TW" altLang="en-US" sz="3600" b="1" dirty="0" smtClean="0"/>
              <a:t>因</a:t>
            </a:r>
            <a:r>
              <a:rPr lang="zh-TW" altLang="en-US" sz="3600" b="1" dirty="0"/>
              <a:t>為</a:t>
            </a:r>
            <a:r>
              <a:rPr lang="zh-TW" altLang="en-US" sz="3600" b="1" dirty="0">
                <a:solidFill>
                  <a:srgbClr val="FF0000"/>
                </a:solidFill>
              </a:rPr>
              <a:t>我與你同</a:t>
            </a:r>
            <a:r>
              <a:rPr lang="zh-TW" altLang="en-US" sz="3600" b="1" dirty="0" smtClean="0">
                <a:solidFill>
                  <a:srgbClr val="FF0000"/>
                </a:solidFill>
              </a:rPr>
              <a:t>在</a:t>
            </a:r>
            <a:r>
              <a:rPr lang="en-AU" altLang="zh-TW" sz="3600" b="1" dirty="0" smtClean="0">
                <a:solidFill>
                  <a:srgbClr val="FF0000"/>
                </a:solidFill>
              </a:rPr>
              <a:t>,</a:t>
            </a:r>
            <a:r>
              <a:rPr lang="zh-TW" altLang="en-US" sz="3600" b="1" dirty="0">
                <a:solidFill>
                  <a:srgbClr val="FF0000"/>
                </a:solidFill>
              </a:rPr>
              <a:t> </a:t>
            </a:r>
            <a:r>
              <a:rPr lang="zh-TW" altLang="en-US" sz="3600" b="1" dirty="0" smtClean="0">
                <a:solidFill>
                  <a:srgbClr val="FF0000"/>
                </a:solidFill>
              </a:rPr>
              <a:t>要</a:t>
            </a:r>
            <a:r>
              <a:rPr lang="zh-TW" altLang="en-US" sz="3600" b="1" dirty="0">
                <a:solidFill>
                  <a:srgbClr val="FF0000"/>
                </a:solidFill>
              </a:rPr>
              <a:t>拯救你</a:t>
            </a:r>
            <a:r>
              <a:rPr lang="zh-TW" altLang="en-US" sz="2000" b="1" dirty="0"/>
              <a:t>。</a:t>
            </a:r>
            <a:r>
              <a:rPr lang="zh-TW" altLang="en-US" sz="3600" b="1" dirty="0"/>
              <a:t> </a:t>
            </a:r>
            <a:r>
              <a:rPr lang="zh-TW" altLang="en-US" sz="3600" b="1" dirty="0" smtClean="0"/>
              <a:t>這</a:t>
            </a:r>
            <a:r>
              <a:rPr lang="zh-TW" altLang="en-US" sz="3600" b="1" dirty="0"/>
              <a:t>是耶和華說的</a:t>
            </a:r>
            <a:r>
              <a:rPr lang="zh-TW" altLang="en-US" sz="2000" b="1" dirty="0" smtClean="0"/>
              <a:t>。</a:t>
            </a:r>
            <a:r>
              <a:rPr lang="zh-TW" altLang="en-US" sz="3600" b="1" dirty="0" smtClean="0"/>
              <a:t>                     </a:t>
            </a:r>
            <a:r>
              <a:rPr lang="en-AU" altLang="zh-TW" sz="2800" b="1" dirty="0" smtClean="0">
                <a:solidFill>
                  <a:srgbClr val="FF0000"/>
                </a:solidFill>
              </a:rPr>
              <a:t>(</a:t>
            </a:r>
            <a:r>
              <a:rPr lang="zh-TW" altLang="en-US" sz="2800" b="1" dirty="0" smtClean="0">
                <a:solidFill>
                  <a:srgbClr val="FF0000"/>
                </a:solidFill>
              </a:rPr>
              <a:t>你</a:t>
            </a:r>
            <a:r>
              <a:rPr lang="en-US" altLang="zh-CN" sz="2800" b="1" dirty="0" smtClean="0">
                <a:solidFill>
                  <a:srgbClr val="FF0000"/>
                </a:solidFill>
              </a:rPr>
              <a:t>=</a:t>
            </a:r>
            <a:r>
              <a:rPr lang="zh-CN" altLang="en-US" sz="2800" b="1" dirty="0" smtClean="0">
                <a:solidFill>
                  <a:srgbClr val="FF0000"/>
                </a:solidFill>
              </a:rPr>
              <a:t>耶利米</a:t>
            </a:r>
            <a:r>
              <a:rPr lang="en-AU" altLang="zh-CN" sz="2800" b="1" dirty="0" smtClean="0">
                <a:solidFill>
                  <a:srgbClr val="FF0000"/>
                </a:solidFill>
              </a:rPr>
              <a:t>)</a:t>
            </a:r>
            <a:r>
              <a:rPr lang="zh-TW" altLang="en-US" sz="2800" b="1" dirty="0"/>
              <a:t> </a:t>
            </a:r>
            <a:endParaRPr lang="en-US" altLang="zh-TW" sz="2800" b="1" dirty="0" smtClean="0"/>
          </a:p>
          <a:p>
            <a:r>
              <a:rPr lang="zh-CN" altLang="en-US" sz="3600" b="1" dirty="0" smtClean="0">
                <a:solidFill>
                  <a:srgbClr val="0000FF"/>
                </a:solidFill>
              </a:rPr>
              <a:t>神重</a:t>
            </a:r>
            <a:r>
              <a:rPr lang="zh-CN" altLang="en-US" sz="3600" b="1" dirty="0">
                <a:solidFill>
                  <a:srgbClr val="0000FF"/>
                </a:solidFill>
              </a:rPr>
              <a:t>述應許</a:t>
            </a:r>
            <a:r>
              <a:rPr lang="zh-TW" altLang="en-US" sz="3600" b="1" dirty="0"/>
              <a:t/>
            </a:r>
            <a:br>
              <a:rPr lang="zh-TW" altLang="en-US" sz="3600" b="1" dirty="0"/>
            </a:br>
            <a:r>
              <a:rPr lang="zh-TW" altLang="en-US" sz="3600" b="1" dirty="0">
                <a:hlinkClick r:id="rId4"/>
              </a:rPr>
              <a:t>耶 </a:t>
            </a:r>
            <a:r>
              <a:rPr lang="en-US" altLang="zh-TW" sz="3600" b="1" dirty="0">
                <a:hlinkClick r:id="rId4"/>
              </a:rPr>
              <a:t>1:19</a:t>
            </a:r>
            <a:r>
              <a:rPr lang="zh-TW" altLang="en-US" sz="3600" b="1" dirty="0"/>
              <a:t> 他們要攻擊</a:t>
            </a:r>
            <a:r>
              <a:rPr lang="zh-TW" altLang="en-US" sz="3600" b="1" dirty="0" smtClean="0"/>
              <a:t>你</a:t>
            </a:r>
            <a:r>
              <a:rPr lang="en-AU" altLang="zh-TW" sz="3600" b="1" dirty="0" smtClean="0"/>
              <a:t>,</a:t>
            </a:r>
            <a:r>
              <a:rPr lang="zh-TW" altLang="en-US" sz="3600" b="1" dirty="0" smtClean="0"/>
              <a:t>卻</a:t>
            </a:r>
            <a:r>
              <a:rPr lang="zh-TW" altLang="en-US" sz="3600" b="1" dirty="0"/>
              <a:t>不能勝</a:t>
            </a:r>
            <a:r>
              <a:rPr lang="zh-TW" altLang="en-US" sz="3600" b="1" dirty="0" smtClean="0"/>
              <a:t>你</a:t>
            </a:r>
            <a:r>
              <a:rPr lang="en-AU" altLang="zh-TW" sz="3600" b="1" dirty="0" smtClean="0"/>
              <a:t>;</a:t>
            </a:r>
            <a:r>
              <a:rPr lang="zh-TW" altLang="en-US" sz="3600" b="1" dirty="0" smtClean="0"/>
              <a:t>因</a:t>
            </a:r>
            <a:r>
              <a:rPr lang="zh-TW" altLang="en-US" sz="3600" b="1" dirty="0"/>
              <a:t>為</a:t>
            </a:r>
            <a:r>
              <a:rPr lang="zh-TW" altLang="en-US" sz="3600" b="1" dirty="0">
                <a:solidFill>
                  <a:srgbClr val="FF0000"/>
                </a:solidFill>
              </a:rPr>
              <a:t>我與你同</a:t>
            </a:r>
            <a:r>
              <a:rPr lang="zh-TW" altLang="en-US" sz="3600" b="1" dirty="0" smtClean="0">
                <a:solidFill>
                  <a:srgbClr val="FF0000"/>
                </a:solidFill>
              </a:rPr>
              <a:t>在</a:t>
            </a:r>
            <a:r>
              <a:rPr lang="en-AU" altLang="zh-TW" sz="3600" b="1" dirty="0" smtClean="0">
                <a:solidFill>
                  <a:srgbClr val="FF0000"/>
                </a:solidFill>
              </a:rPr>
              <a:t>,</a:t>
            </a:r>
            <a:r>
              <a:rPr lang="zh-TW" altLang="en-US" sz="3600" b="1" dirty="0" smtClean="0">
                <a:solidFill>
                  <a:srgbClr val="FF0000"/>
                </a:solidFill>
              </a:rPr>
              <a:t>要</a:t>
            </a:r>
            <a:r>
              <a:rPr lang="zh-TW" altLang="en-US" sz="3600" b="1" dirty="0">
                <a:solidFill>
                  <a:srgbClr val="FF0000"/>
                </a:solidFill>
              </a:rPr>
              <a:t>拯救你</a:t>
            </a:r>
            <a:r>
              <a:rPr lang="zh-TW" altLang="en-US" b="1" dirty="0" smtClean="0"/>
              <a:t>。</a:t>
            </a:r>
            <a:r>
              <a:rPr lang="zh-TW" altLang="en-US" sz="3600" b="1" dirty="0" smtClean="0"/>
              <a:t>這</a:t>
            </a:r>
            <a:r>
              <a:rPr lang="zh-TW" altLang="en-US" sz="3600" b="1" dirty="0"/>
              <a:t>是耶和華說的</a:t>
            </a:r>
            <a:r>
              <a:rPr lang="zh-TW" altLang="en-US" sz="1600" b="1" dirty="0" smtClean="0"/>
              <a:t>。</a:t>
            </a:r>
            <a:r>
              <a:rPr lang="en-AU" altLang="zh-TW" sz="2800" b="1" dirty="0">
                <a:solidFill>
                  <a:srgbClr val="FF0000"/>
                </a:solidFill>
              </a:rPr>
              <a:t>(</a:t>
            </a:r>
            <a:r>
              <a:rPr lang="zh-TW" altLang="en-US" sz="2800" b="1" dirty="0">
                <a:solidFill>
                  <a:srgbClr val="FF0000"/>
                </a:solidFill>
              </a:rPr>
              <a:t>你</a:t>
            </a:r>
            <a:r>
              <a:rPr lang="en-US" altLang="zh-CN" sz="2800" b="1" dirty="0">
                <a:solidFill>
                  <a:srgbClr val="FF0000"/>
                </a:solidFill>
              </a:rPr>
              <a:t>=</a:t>
            </a:r>
            <a:r>
              <a:rPr lang="zh-CN" altLang="en-US" sz="2800" b="1" dirty="0">
                <a:solidFill>
                  <a:srgbClr val="FF0000"/>
                </a:solidFill>
              </a:rPr>
              <a:t>耶利米</a:t>
            </a:r>
            <a:r>
              <a:rPr lang="en-AU" altLang="zh-CN" sz="2800" b="1" dirty="0">
                <a:solidFill>
                  <a:srgbClr val="FF0000"/>
                </a:solidFill>
              </a:rPr>
              <a:t>)</a:t>
            </a:r>
            <a:r>
              <a:rPr lang="zh-TW" altLang="en-US" sz="2800" b="1" dirty="0"/>
              <a:t> </a:t>
            </a:r>
            <a:endParaRPr lang="en-US" altLang="zh-TW" sz="2800" b="1" dirty="0" smtClean="0"/>
          </a:p>
          <a:p>
            <a:r>
              <a:rPr lang="zh-CN" altLang="en-US" sz="3600" b="1" dirty="0" smtClean="0">
                <a:solidFill>
                  <a:srgbClr val="0000FF"/>
                </a:solidFill>
              </a:rPr>
              <a:t>神安慰</a:t>
            </a:r>
            <a:r>
              <a:rPr lang="zh-CN" altLang="en-US" sz="3600" b="1" dirty="0">
                <a:solidFill>
                  <a:srgbClr val="0000FF"/>
                </a:solidFill>
              </a:rPr>
              <a:t>痛</a:t>
            </a:r>
            <a:r>
              <a:rPr lang="zh-CN" altLang="en-US" sz="3600" b="1" dirty="0" smtClean="0">
                <a:solidFill>
                  <a:srgbClr val="0000FF"/>
                </a:solidFill>
              </a:rPr>
              <a:t>苦中的耶利米</a:t>
            </a:r>
            <a:r>
              <a:rPr lang="zh-TW" altLang="en-US" sz="3600" b="1" dirty="0"/>
              <a:t/>
            </a:r>
            <a:br>
              <a:rPr lang="zh-TW" altLang="en-US" sz="3600" b="1" dirty="0"/>
            </a:br>
            <a:r>
              <a:rPr lang="zh-TW" altLang="en-US" sz="3600" b="1" dirty="0">
                <a:hlinkClick r:id="rId5"/>
              </a:rPr>
              <a:t>耶 </a:t>
            </a:r>
            <a:r>
              <a:rPr lang="en-US" altLang="zh-TW" sz="3600" b="1" dirty="0">
                <a:hlinkClick r:id="rId5"/>
              </a:rPr>
              <a:t>15:20</a:t>
            </a:r>
            <a:r>
              <a:rPr lang="zh-TW" altLang="en-US" sz="3600" b="1" dirty="0"/>
              <a:t> 我必使你向這百姓成為堅固的銅</a:t>
            </a:r>
            <a:r>
              <a:rPr lang="zh-TW" altLang="en-US" sz="3600" b="1" dirty="0" smtClean="0"/>
              <a:t>牆</a:t>
            </a:r>
            <a:r>
              <a:rPr lang="en-AU" altLang="zh-TW" sz="3600" b="1" dirty="0" smtClean="0"/>
              <a:t>;</a:t>
            </a:r>
            <a:r>
              <a:rPr lang="zh-TW" altLang="en-US" sz="3600" b="1" dirty="0"/>
              <a:t> </a:t>
            </a:r>
            <a:r>
              <a:rPr lang="zh-TW" altLang="en-US" sz="3600" b="1" dirty="0" smtClean="0"/>
              <a:t>他</a:t>
            </a:r>
            <a:r>
              <a:rPr lang="zh-TW" altLang="en-US" sz="3600" b="1" dirty="0"/>
              <a:t>們必攻擊</a:t>
            </a:r>
            <a:r>
              <a:rPr lang="zh-TW" altLang="en-US" sz="3600" b="1" dirty="0" smtClean="0"/>
              <a:t>你</a:t>
            </a:r>
            <a:r>
              <a:rPr lang="en-AU" altLang="zh-TW" sz="3600" b="1" dirty="0" smtClean="0"/>
              <a:t>,</a:t>
            </a:r>
            <a:r>
              <a:rPr lang="zh-TW" altLang="en-US" sz="3600" b="1" dirty="0" smtClean="0"/>
              <a:t>卻</a:t>
            </a:r>
            <a:r>
              <a:rPr lang="zh-TW" altLang="en-US" sz="3600" b="1" dirty="0"/>
              <a:t>不能勝</a:t>
            </a:r>
            <a:r>
              <a:rPr lang="zh-TW" altLang="en-US" sz="3600" b="1" dirty="0" smtClean="0"/>
              <a:t>你</a:t>
            </a:r>
            <a:r>
              <a:rPr lang="en-AU" altLang="zh-TW" sz="3600" b="1" dirty="0" smtClean="0"/>
              <a:t>;</a:t>
            </a:r>
            <a:r>
              <a:rPr lang="zh-TW" altLang="en-US" sz="3600" b="1" dirty="0"/>
              <a:t> </a:t>
            </a:r>
            <a:r>
              <a:rPr lang="zh-TW" altLang="en-US" sz="3600" b="1" dirty="0" smtClean="0"/>
              <a:t>因</a:t>
            </a:r>
            <a:r>
              <a:rPr lang="zh-TW" altLang="en-US" sz="3600" b="1" dirty="0">
                <a:solidFill>
                  <a:srgbClr val="FF0000"/>
                </a:solidFill>
              </a:rPr>
              <a:t>我與你同</a:t>
            </a:r>
            <a:r>
              <a:rPr lang="zh-TW" altLang="en-US" sz="3600" b="1" dirty="0" smtClean="0">
                <a:solidFill>
                  <a:srgbClr val="FF0000"/>
                </a:solidFill>
              </a:rPr>
              <a:t>在</a:t>
            </a:r>
            <a:r>
              <a:rPr lang="en-AU" altLang="zh-TW" sz="3600" b="1" dirty="0" smtClean="0">
                <a:solidFill>
                  <a:srgbClr val="FF0000"/>
                </a:solidFill>
              </a:rPr>
              <a:t>,</a:t>
            </a:r>
            <a:r>
              <a:rPr lang="zh-TW" altLang="en-US" sz="3600" b="1" dirty="0" smtClean="0">
                <a:solidFill>
                  <a:srgbClr val="FF0000"/>
                </a:solidFill>
              </a:rPr>
              <a:t>要</a:t>
            </a:r>
            <a:r>
              <a:rPr lang="zh-TW" altLang="en-US" sz="3600" b="1" dirty="0">
                <a:solidFill>
                  <a:srgbClr val="FF0000"/>
                </a:solidFill>
              </a:rPr>
              <a:t>拯救</a:t>
            </a:r>
            <a:r>
              <a:rPr lang="zh-TW" altLang="en-US" sz="3600" b="1" dirty="0" smtClean="0">
                <a:solidFill>
                  <a:srgbClr val="FF0000"/>
                </a:solidFill>
              </a:rPr>
              <a:t>你</a:t>
            </a:r>
            <a:r>
              <a:rPr lang="en-AU" altLang="zh-TW" sz="3600" b="1" dirty="0" smtClean="0"/>
              <a:t>,</a:t>
            </a:r>
            <a:r>
              <a:rPr lang="zh-TW" altLang="en-US" sz="3600" b="1" dirty="0" smtClean="0"/>
              <a:t>搭</a:t>
            </a:r>
            <a:r>
              <a:rPr lang="zh-TW" altLang="en-US" sz="3600" b="1" dirty="0"/>
              <a:t>救你</a:t>
            </a:r>
            <a:r>
              <a:rPr lang="zh-TW" altLang="en-US" b="1" dirty="0"/>
              <a:t>。</a:t>
            </a:r>
            <a:r>
              <a:rPr lang="zh-TW" altLang="en-US" sz="2000" b="1" dirty="0"/>
              <a:t> </a:t>
            </a:r>
            <a:r>
              <a:rPr lang="zh-TW" altLang="en-US" sz="3600" b="1" dirty="0" smtClean="0"/>
              <a:t>這</a:t>
            </a:r>
            <a:r>
              <a:rPr lang="zh-TW" altLang="en-US" sz="3600" b="1" dirty="0"/>
              <a:t>是耶和華說的</a:t>
            </a:r>
            <a:r>
              <a:rPr lang="zh-TW" altLang="en-US" sz="1400" b="1" dirty="0" smtClean="0"/>
              <a:t>。</a:t>
            </a:r>
            <a:r>
              <a:rPr lang="en-AU" altLang="zh-TW" sz="2800" b="1" dirty="0">
                <a:solidFill>
                  <a:srgbClr val="FF0000"/>
                </a:solidFill>
              </a:rPr>
              <a:t> (</a:t>
            </a:r>
            <a:r>
              <a:rPr lang="zh-TW" altLang="en-US" sz="2800" b="1" dirty="0">
                <a:solidFill>
                  <a:srgbClr val="FF0000"/>
                </a:solidFill>
              </a:rPr>
              <a:t>你</a:t>
            </a:r>
            <a:r>
              <a:rPr lang="en-US" altLang="zh-CN" sz="2800" b="1" dirty="0">
                <a:solidFill>
                  <a:srgbClr val="FF0000"/>
                </a:solidFill>
              </a:rPr>
              <a:t>=</a:t>
            </a:r>
            <a:r>
              <a:rPr lang="zh-CN" altLang="en-US" sz="2800" b="1" dirty="0">
                <a:solidFill>
                  <a:srgbClr val="FF0000"/>
                </a:solidFill>
              </a:rPr>
              <a:t>耶利米</a:t>
            </a:r>
            <a:r>
              <a:rPr lang="en-AU" altLang="zh-CN" sz="2800" b="1" dirty="0">
                <a:solidFill>
                  <a:srgbClr val="FF0000"/>
                </a:solidFill>
              </a:rPr>
              <a:t>)</a:t>
            </a:r>
            <a:r>
              <a:rPr lang="en-AU" altLang="zh-CN" sz="2400" b="1" dirty="0">
                <a:solidFill>
                  <a:srgbClr val="FF0000"/>
                </a:solidFill>
              </a:rPr>
              <a:t> </a:t>
            </a:r>
            <a:r>
              <a:rPr lang="zh-TW" altLang="en-US" sz="2400" b="1" dirty="0"/>
              <a:t> </a:t>
            </a:r>
            <a:r>
              <a:rPr lang="zh-TW" altLang="en-US" sz="3600" b="1" dirty="0"/>
              <a:t/>
            </a:r>
            <a:br>
              <a:rPr lang="zh-TW" altLang="en-US" sz="3600" b="1" dirty="0"/>
            </a:br>
            <a:endParaRPr lang="en-AU" sz="2800" b="1" dirty="0"/>
          </a:p>
        </p:txBody>
      </p:sp>
      <p:sp>
        <p:nvSpPr>
          <p:cNvPr id="3" name="TextBox 2"/>
          <p:cNvSpPr txBox="1"/>
          <p:nvPr/>
        </p:nvSpPr>
        <p:spPr>
          <a:xfrm>
            <a:off x="0" y="88396"/>
            <a:ext cx="9114408" cy="769441"/>
          </a:xfrm>
          <a:prstGeom prst="rect">
            <a:avLst/>
          </a:prstGeom>
          <a:noFill/>
        </p:spPr>
        <p:txBody>
          <a:bodyPr wrap="square" rtlCol="0">
            <a:spAutoFit/>
          </a:bodyPr>
          <a:lstStyle/>
          <a:p>
            <a:r>
              <a:rPr lang="zh-CN" altLang="en-US" sz="4400" b="1" dirty="0" smtClean="0">
                <a:solidFill>
                  <a:srgbClr val="0000FF"/>
                </a:solidFill>
              </a:rPr>
              <a:t>        事</a:t>
            </a:r>
            <a:r>
              <a:rPr lang="zh-CN" altLang="en-US" sz="4400" b="1" dirty="0">
                <a:solidFill>
                  <a:srgbClr val="0000FF"/>
                </a:solidFill>
              </a:rPr>
              <a:t>奉</a:t>
            </a:r>
            <a:r>
              <a:rPr lang="zh-CN" altLang="en-US" sz="4400" b="1" dirty="0" smtClean="0">
                <a:solidFill>
                  <a:srgbClr val="0000FF"/>
                </a:solidFill>
              </a:rPr>
              <a:t>者淚眼中經歷神同在</a:t>
            </a:r>
            <a:endParaRPr lang="en-AU" sz="4400" b="1" dirty="0">
              <a:solidFill>
                <a:srgbClr val="0000FF"/>
              </a:solidFill>
            </a:endParaRPr>
          </a:p>
        </p:txBody>
      </p:sp>
      <p:sp>
        <p:nvSpPr>
          <p:cNvPr id="4" name="TextBox 3"/>
          <p:cNvSpPr txBox="1"/>
          <p:nvPr/>
        </p:nvSpPr>
        <p:spPr>
          <a:xfrm>
            <a:off x="17014" y="857837"/>
            <a:ext cx="5926586" cy="707886"/>
          </a:xfrm>
          <a:prstGeom prst="rect">
            <a:avLst/>
          </a:prstGeom>
          <a:noFill/>
        </p:spPr>
        <p:txBody>
          <a:bodyPr wrap="square" rtlCol="0">
            <a:spAutoFit/>
          </a:bodyPr>
          <a:lstStyle/>
          <a:p>
            <a:r>
              <a:rPr lang="zh-CN" altLang="en-US" sz="4000" b="1" dirty="0" smtClean="0">
                <a:solidFill>
                  <a:srgbClr val="0000FF"/>
                </a:solidFill>
              </a:rPr>
              <a:t>神呼召時給耶利米應許</a:t>
            </a:r>
            <a:endParaRPr lang="en-AU" sz="4000" b="1" dirty="0">
              <a:solidFill>
                <a:srgbClr val="0000FF"/>
              </a:solidFill>
            </a:endParaRPr>
          </a:p>
        </p:txBody>
      </p:sp>
    </p:spTree>
    <p:extLst>
      <p:ext uri="{BB962C8B-B14F-4D97-AF65-F5344CB8AC3E}">
        <p14:creationId xmlns:p14="http://schemas.microsoft.com/office/powerpoint/2010/main" val="152430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826" y="0"/>
            <a:ext cx="6226384" cy="769441"/>
          </a:xfrm>
          <a:prstGeom prst="rect">
            <a:avLst/>
          </a:prstGeom>
        </p:spPr>
        <p:txBody>
          <a:bodyPr wrap="none">
            <a:spAutoFit/>
          </a:bodyPr>
          <a:lstStyle/>
          <a:p>
            <a:r>
              <a:rPr lang="zh-CN" altLang="en-US" sz="4400" b="1" dirty="0">
                <a:solidFill>
                  <a:srgbClr val="0000FF"/>
                </a:solidFill>
              </a:rPr>
              <a:t>事奉者</a:t>
            </a:r>
            <a:r>
              <a:rPr lang="zh-CN" altLang="en-US" sz="4400" b="1" dirty="0" smtClean="0">
                <a:solidFill>
                  <a:srgbClr val="0000FF"/>
                </a:solidFill>
              </a:rPr>
              <a:t>的得勝</a:t>
            </a:r>
            <a:r>
              <a:rPr lang="zh-CN" altLang="en-US" sz="4000" b="1" dirty="0" smtClean="0">
                <a:solidFill>
                  <a:srgbClr val="0000FF"/>
                </a:solidFill>
              </a:rPr>
              <a:t> （</a:t>
            </a:r>
            <a:r>
              <a:rPr lang="en-US" altLang="zh-CN" sz="4000" b="1" dirty="0" smtClean="0">
                <a:solidFill>
                  <a:srgbClr val="0000FF"/>
                </a:solidFill>
              </a:rPr>
              <a:t>20</a:t>
            </a:r>
            <a:r>
              <a:rPr lang="en-AU" altLang="zh-CN" sz="4000" b="1" dirty="0" smtClean="0">
                <a:solidFill>
                  <a:srgbClr val="0000FF"/>
                </a:solidFill>
              </a:rPr>
              <a:t>:</a:t>
            </a:r>
            <a:r>
              <a:rPr lang="en-US" altLang="zh-CN" sz="4000" b="1" dirty="0" smtClean="0">
                <a:solidFill>
                  <a:srgbClr val="0000FF"/>
                </a:solidFill>
              </a:rPr>
              <a:t>10-11)</a:t>
            </a:r>
            <a:endParaRPr lang="en-AU" sz="4000" b="1" dirty="0">
              <a:solidFill>
                <a:srgbClr val="0000FF"/>
              </a:solidFill>
            </a:endParaRPr>
          </a:p>
        </p:txBody>
      </p:sp>
      <p:pic>
        <p:nvPicPr>
          <p:cNvPr id="2050" name="Picture 2" descr="big-apple-cir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53787"/>
            <a:ext cx="7315200"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71" y="685800"/>
            <a:ext cx="9011798" cy="3908762"/>
          </a:xfrm>
          <a:prstGeom prst="rect">
            <a:avLst/>
          </a:prstGeom>
        </p:spPr>
        <p:txBody>
          <a:bodyPr wrap="square">
            <a:spAutoFit/>
          </a:bodyPr>
          <a:lstStyle/>
          <a:p>
            <a:r>
              <a:rPr lang="zh-TW" altLang="en-US" sz="3600" b="1" dirty="0" smtClean="0"/>
              <a:t>我</a:t>
            </a:r>
            <a:r>
              <a:rPr lang="zh-TW" altLang="en-US" sz="3600" b="1" dirty="0"/>
              <a:t>聽見了許多人的</a:t>
            </a:r>
            <a:r>
              <a:rPr lang="zh-TW" altLang="en-US" sz="3600" b="1" dirty="0">
                <a:solidFill>
                  <a:srgbClr val="FF0000"/>
                </a:solidFill>
              </a:rPr>
              <a:t>讒</a:t>
            </a:r>
            <a:r>
              <a:rPr lang="zh-TW" altLang="en-US" sz="3600" b="1" dirty="0" smtClean="0">
                <a:solidFill>
                  <a:srgbClr val="FF0000"/>
                </a:solidFill>
              </a:rPr>
              <a:t>謗</a:t>
            </a:r>
            <a:r>
              <a:rPr lang="en-AU" altLang="zh-TW" sz="3600" b="1" dirty="0" smtClean="0"/>
              <a:t>,</a:t>
            </a:r>
            <a:r>
              <a:rPr lang="zh-TW" altLang="en-US" sz="3600" b="1" dirty="0"/>
              <a:t> </a:t>
            </a:r>
            <a:r>
              <a:rPr lang="zh-TW" altLang="en-US" sz="3600" b="1" dirty="0" smtClean="0"/>
              <a:t>四</a:t>
            </a:r>
            <a:r>
              <a:rPr lang="zh-TW" altLang="en-US" sz="3600" b="1" dirty="0"/>
              <a:t>圍都是</a:t>
            </a:r>
            <a:r>
              <a:rPr lang="zh-TW" altLang="en-US" sz="3600" b="1" dirty="0">
                <a:solidFill>
                  <a:srgbClr val="FF0000"/>
                </a:solidFill>
              </a:rPr>
              <a:t>驚</a:t>
            </a:r>
            <a:r>
              <a:rPr lang="zh-TW" altLang="en-US" sz="3600" b="1" dirty="0" smtClean="0">
                <a:solidFill>
                  <a:srgbClr val="FF0000"/>
                </a:solidFill>
              </a:rPr>
              <a:t>嚇</a:t>
            </a:r>
            <a:r>
              <a:rPr lang="en-AU" altLang="zh-TW" sz="3600" b="1" dirty="0" smtClean="0"/>
              <a:t>;</a:t>
            </a:r>
            <a:r>
              <a:rPr lang="zh-TW" altLang="en-US" sz="3600" b="1" dirty="0"/>
              <a:t> </a:t>
            </a:r>
            <a:r>
              <a:rPr lang="zh-TW" altLang="en-US" sz="3600" b="1" dirty="0" smtClean="0"/>
              <a:t>就</a:t>
            </a:r>
            <a:r>
              <a:rPr lang="zh-TW" altLang="en-US" sz="3600" b="1" dirty="0"/>
              <a:t>是我知己的朋友也都窺探</a:t>
            </a:r>
            <a:r>
              <a:rPr lang="zh-TW" altLang="en-US" sz="3600" b="1" dirty="0" smtClean="0"/>
              <a:t>我</a:t>
            </a:r>
            <a:r>
              <a:rPr lang="en-AU" altLang="zh-TW" sz="3600" b="1" dirty="0" smtClean="0"/>
              <a:t>,</a:t>
            </a:r>
            <a:r>
              <a:rPr lang="zh-TW" altLang="en-US" sz="3600" b="1" dirty="0"/>
              <a:t> </a:t>
            </a:r>
            <a:r>
              <a:rPr lang="zh-TW" altLang="en-US" sz="3600" b="1" dirty="0" smtClean="0">
                <a:solidFill>
                  <a:srgbClr val="FF0000"/>
                </a:solidFill>
              </a:rPr>
              <a:t>願</a:t>
            </a:r>
            <a:r>
              <a:rPr lang="zh-TW" altLang="en-US" sz="3600" b="1" dirty="0">
                <a:solidFill>
                  <a:srgbClr val="FF0000"/>
                </a:solidFill>
              </a:rPr>
              <a:t>我跌</a:t>
            </a:r>
            <a:r>
              <a:rPr lang="zh-TW" altLang="en-US" sz="3600" b="1" dirty="0" smtClean="0">
                <a:solidFill>
                  <a:srgbClr val="FF0000"/>
                </a:solidFill>
              </a:rPr>
              <a:t>倒</a:t>
            </a:r>
            <a:r>
              <a:rPr lang="en-AU" altLang="zh-TW" sz="3600" b="1" dirty="0" smtClean="0"/>
              <a:t>,</a:t>
            </a:r>
            <a:r>
              <a:rPr lang="zh-TW" altLang="en-US" sz="3600" b="1" dirty="0" smtClean="0"/>
              <a:t> </a:t>
            </a:r>
            <a:r>
              <a:rPr lang="zh-TW" altLang="en-US" sz="3600" b="1" dirty="0" smtClean="0">
                <a:solidFill>
                  <a:srgbClr val="FF0000"/>
                </a:solidFill>
              </a:rPr>
              <a:t>說</a:t>
            </a:r>
            <a:r>
              <a:rPr lang="en-AU" altLang="zh-TW" sz="3600" b="1" dirty="0" smtClean="0">
                <a:solidFill>
                  <a:srgbClr val="FF0000"/>
                </a:solidFill>
              </a:rPr>
              <a:t>:</a:t>
            </a:r>
            <a:r>
              <a:rPr lang="zh-TW" altLang="en-US" sz="3600" b="1" dirty="0" smtClean="0">
                <a:solidFill>
                  <a:srgbClr val="FF0000"/>
                </a:solidFill>
              </a:rPr>
              <a:t>告</a:t>
            </a:r>
            <a:r>
              <a:rPr lang="zh-TW" altLang="en-US" sz="3600" b="1" dirty="0">
                <a:solidFill>
                  <a:srgbClr val="FF0000"/>
                </a:solidFill>
              </a:rPr>
              <a:t>他</a:t>
            </a:r>
            <a:r>
              <a:rPr lang="zh-TW" altLang="en-US" sz="3600" b="1" dirty="0" smtClean="0">
                <a:solidFill>
                  <a:srgbClr val="FF0000"/>
                </a:solidFill>
              </a:rPr>
              <a:t>吧</a:t>
            </a:r>
            <a:r>
              <a:rPr lang="en-AU" altLang="zh-TW" sz="3600" b="1" dirty="0" smtClean="0"/>
              <a:t>,</a:t>
            </a:r>
            <a:r>
              <a:rPr lang="zh-TW" altLang="en-US" sz="3600" b="1" dirty="0" smtClean="0"/>
              <a:t>我</a:t>
            </a:r>
            <a:r>
              <a:rPr lang="zh-TW" altLang="en-US" sz="3600" b="1" dirty="0"/>
              <a:t>們也要告</a:t>
            </a:r>
            <a:r>
              <a:rPr lang="zh-TW" altLang="en-US" sz="3600" b="1" dirty="0" smtClean="0"/>
              <a:t>他</a:t>
            </a:r>
            <a:r>
              <a:rPr lang="en-AU" altLang="zh-TW" sz="3600" b="1" dirty="0" smtClean="0"/>
              <a:t>!</a:t>
            </a:r>
            <a:r>
              <a:rPr lang="zh-TW" altLang="en-US" sz="3600" b="1" dirty="0"/>
              <a:t> </a:t>
            </a:r>
            <a:r>
              <a:rPr lang="zh-TW" altLang="en-US" sz="3600" b="1" dirty="0" smtClean="0"/>
              <a:t>或</a:t>
            </a:r>
            <a:r>
              <a:rPr lang="zh-TW" altLang="en-US" sz="3600" b="1" dirty="0"/>
              <a:t>者他被</a:t>
            </a:r>
            <a:r>
              <a:rPr lang="zh-TW" altLang="en-US" sz="3600" b="1" dirty="0">
                <a:solidFill>
                  <a:srgbClr val="FF0000"/>
                </a:solidFill>
              </a:rPr>
              <a:t>引</a:t>
            </a:r>
            <a:r>
              <a:rPr lang="zh-TW" altLang="en-US" sz="3600" b="1" dirty="0" smtClean="0">
                <a:solidFill>
                  <a:srgbClr val="FF0000"/>
                </a:solidFill>
              </a:rPr>
              <a:t>誘</a:t>
            </a:r>
            <a:r>
              <a:rPr lang="en-AU" altLang="zh-TW" sz="3600" b="1" dirty="0" smtClean="0"/>
              <a:t>,</a:t>
            </a:r>
            <a:r>
              <a:rPr lang="zh-TW" altLang="en-US" sz="3600" b="1" dirty="0" smtClean="0"/>
              <a:t>我</a:t>
            </a:r>
            <a:r>
              <a:rPr lang="zh-TW" altLang="en-US" sz="3600" b="1" dirty="0"/>
              <a:t>們就能勝</a:t>
            </a:r>
            <a:r>
              <a:rPr lang="zh-TW" altLang="en-US" sz="3600" b="1" dirty="0" smtClean="0"/>
              <a:t>他</a:t>
            </a:r>
            <a:r>
              <a:rPr lang="en-AU" altLang="zh-TW" sz="3600" b="1" dirty="0" smtClean="0"/>
              <a:t>,</a:t>
            </a:r>
            <a:r>
              <a:rPr lang="zh-TW" altLang="en-US" sz="3600" b="1" dirty="0"/>
              <a:t> </a:t>
            </a:r>
            <a:r>
              <a:rPr lang="zh-TW" altLang="en-US" sz="3600" b="1" dirty="0" smtClean="0"/>
              <a:t>在</a:t>
            </a:r>
            <a:r>
              <a:rPr lang="zh-TW" altLang="en-US" sz="3600" b="1" dirty="0"/>
              <a:t>他身上報仇</a:t>
            </a:r>
            <a:r>
              <a:rPr lang="zh-TW" altLang="en-US" sz="2400" b="1" dirty="0"/>
              <a:t>。 </a:t>
            </a:r>
            <a:r>
              <a:rPr lang="zh-TW" altLang="en-US" sz="3600" b="1" dirty="0" smtClean="0"/>
              <a:t>然</a:t>
            </a:r>
            <a:r>
              <a:rPr lang="zh-TW" altLang="en-US" sz="3600" b="1" dirty="0"/>
              <a:t>而</a:t>
            </a:r>
            <a:r>
              <a:rPr lang="zh-TW" altLang="en-US" sz="3600" b="1" dirty="0">
                <a:solidFill>
                  <a:srgbClr val="0000FF"/>
                </a:solidFill>
              </a:rPr>
              <a:t>耶和華與我同在</a:t>
            </a:r>
            <a:r>
              <a:rPr lang="en-AU" altLang="zh-TW" sz="3600" b="1" dirty="0"/>
              <a:t>,</a:t>
            </a:r>
            <a:r>
              <a:rPr lang="zh-TW" altLang="en-US" sz="3600" b="1" dirty="0"/>
              <a:t>好像甚可怕的勇士</a:t>
            </a:r>
            <a:r>
              <a:rPr lang="zh-TW" altLang="en-US" sz="2400" b="1" dirty="0"/>
              <a:t>。 </a:t>
            </a:r>
            <a:r>
              <a:rPr lang="zh-TW" altLang="en-US" sz="3600" b="1" dirty="0"/>
              <a:t>因此逼迫我的必都絆跌</a:t>
            </a:r>
            <a:r>
              <a:rPr lang="en-AU" altLang="zh-TW" sz="3600" b="1" dirty="0"/>
              <a:t>,</a:t>
            </a:r>
            <a:r>
              <a:rPr lang="zh-TW" altLang="en-US" sz="3600" b="1" dirty="0"/>
              <a:t>不能得勝</a:t>
            </a:r>
            <a:r>
              <a:rPr lang="zh-TW" altLang="en-US" sz="2400" b="1" dirty="0"/>
              <a:t>。</a:t>
            </a:r>
            <a:r>
              <a:rPr lang="zh-TW" altLang="en-US" b="1" dirty="0"/>
              <a:t> </a:t>
            </a:r>
            <a:r>
              <a:rPr lang="zh-TW" altLang="en-US" sz="3200" b="1" dirty="0"/>
              <a:t/>
            </a:r>
            <a:br>
              <a:rPr lang="zh-TW" altLang="en-US" sz="3200" b="1" dirty="0"/>
            </a:br>
            <a:endParaRPr lang="en-AU" sz="3200" b="1" dirty="0"/>
          </a:p>
        </p:txBody>
      </p:sp>
    </p:spTree>
    <p:extLst>
      <p:ext uri="{BB962C8B-B14F-4D97-AF65-F5344CB8AC3E}">
        <p14:creationId xmlns:p14="http://schemas.microsoft.com/office/powerpoint/2010/main" val="162528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37573" cy="769441"/>
          </a:xfrm>
          <a:prstGeom prst="rect">
            <a:avLst/>
          </a:prstGeom>
        </p:spPr>
        <p:txBody>
          <a:bodyPr wrap="square">
            <a:spAutoFit/>
          </a:bodyPr>
          <a:lstStyle/>
          <a:p>
            <a:r>
              <a:rPr lang="zh-CN" altLang="en-US" sz="4400" b="1" dirty="0" smtClean="0">
                <a:solidFill>
                  <a:srgbClr val="0000FF"/>
                </a:solidFill>
              </a:rPr>
              <a:t>   盼</a:t>
            </a:r>
            <a:r>
              <a:rPr lang="zh-CN" altLang="en-US" sz="4400" b="1" dirty="0">
                <a:solidFill>
                  <a:srgbClr val="0000FF"/>
                </a:solidFill>
              </a:rPr>
              <a:t>望</a:t>
            </a:r>
            <a:r>
              <a:rPr lang="zh-CN" altLang="en-US" sz="4400" b="1" dirty="0" smtClean="0">
                <a:solidFill>
                  <a:srgbClr val="0000FF"/>
                </a:solidFill>
              </a:rPr>
              <a:t>的內容  </a:t>
            </a:r>
            <a:r>
              <a:rPr lang="en-US" altLang="zh-CN" sz="4400" b="1" dirty="0" smtClean="0">
                <a:solidFill>
                  <a:srgbClr val="0000FF"/>
                </a:solidFill>
              </a:rPr>
              <a:t>1</a:t>
            </a:r>
            <a:r>
              <a:rPr lang="en-AU" altLang="zh-CN" sz="4400" b="1" dirty="0" smtClean="0">
                <a:solidFill>
                  <a:srgbClr val="0000FF"/>
                </a:solidFill>
              </a:rPr>
              <a:t>: </a:t>
            </a:r>
            <a:r>
              <a:rPr lang="zh-CN" altLang="en-US" sz="4400" b="1" dirty="0" smtClean="0">
                <a:solidFill>
                  <a:srgbClr val="0000FF"/>
                </a:solidFill>
              </a:rPr>
              <a:t>大衛公義的苗裔</a:t>
            </a:r>
            <a:endParaRPr lang="en-AU" sz="4400" b="1" dirty="0">
              <a:solidFill>
                <a:srgbClr val="0000FF"/>
              </a:solidFill>
            </a:endParaRPr>
          </a:p>
        </p:txBody>
      </p:sp>
      <p:sp>
        <p:nvSpPr>
          <p:cNvPr id="3" name="Rectangle 2"/>
          <p:cNvSpPr/>
          <p:nvPr/>
        </p:nvSpPr>
        <p:spPr>
          <a:xfrm>
            <a:off x="-6427" y="769441"/>
            <a:ext cx="9144000" cy="6247864"/>
          </a:xfrm>
          <a:prstGeom prst="rect">
            <a:avLst/>
          </a:prstGeom>
        </p:spPr>
        <p:txBody>
          <a:bodyPr wrap="square">
            <a:spAutoFit/>
          </a:bodyPr>
          <a:lstStyle/>
          <a:p>
            <a:r>
              <a:rPr lang="en-AU" altLang="zh-CN" sz="3600" b="1" dirty="0" smtClean="0">
                <a:solidFill>
                  <a:srgbClr val="0000FF"/>
                </a:solidFill>
              </a:rPr>
              <a:t>23:5-6</a:t>
            </a:r>
            <a:r>
              <a:rPr lang="en-AU" altLang="zh-CN" sz="3600" b="1" dirty="0" smtClean="0"/>
              <a:t> </a:t>
            </a:r>
            <a:r>
              <a:rPr lang="zh-TW" altLang="en-US" sz="4000" b="1" dirty="0" smtClean="0"/>
              <a:t>耶</a:t>
            </a:r>
            <a:r>
              <a:rPr lang="zh-TW" altLang="en-US" sz="4000" b="1" dirty="0"/>
              <a:t>和華說</a:t>
            </a:r>
            <a:r>
              <a:rPr lang="en-AU" altLang="zh-TW" sz="4000" b="1" dirty="0" smtClean="0"/>
              <a:t>:</a:t>
            </a:r>
            <a:r>
              <a:rPr lang="zh-TW" altLang="en-US" sz="4000" b="1" dirty="0" smtClean="0"/>
              <a:t>日</a:t>
            </a:r>
            <a:r>
              <a:rPr lang="zh-TW" altLang="en-US" sz="4000" b="1" dirty="0"/>
              <a:t>子將到</a:t>
            </a:r>
            <a:r>
              <a:rPr lang="en-AU" altLang="zh-TW" sz="4000" b="1" dirty="0"/>
              <a:t>,</a:t>
            </a:r>
            <a:r>
              <a:rPr lang="zh-TW" altLang="en-US" sz="4000" b="1" dirty="0"/>
              <a:t>我要給</a:t>
            </a:r>
            <a:r>
              <a:rPr lang="zh-TW" altLang="en-US" sz="4000" b="1" u="sng" dirty="0"/>
              <a:t>大衛</a:t>
            </a:r>
            <a:r>
              <a:rPr lang="zh-TW" altLang="en-US" sz="4000" b="1" dirty="0"/>
              <a:t>興起一個公義的苗裔</a:t>
            </a:r>
            <a:r>
              <a:rPr lang="en-AU" altLang="zh-TW" sz="4000" b="1" dirty="0"/>
              <a:t>;</a:t>
            </a:r>
            <a:r>
              <a:rPr lang="zh-TW" altLang="en-US" sz="4000" b="1" dirty="0"/>
              <a:t>他必掌王權</a:t>
            </a:r>
            <a:r>
              <a:rPr lang="en-AU" altLang="zh-TW" sz="4000" b="1" dirty="0"/>
              <a:t>,</a:t>
            </a:r>
            <a:r>
              <a:rPr lang="zh-TW" altLang="en-US" sz="4000" b="1" dirty="0"/>
              <a:t>行事有智慧</a:t>
            </a:r>
            <a:r>
              <a:rPr lang="en-AU" altLang="zh-TW" sz="4000" b="1" dirty="0"/>
              <a:t>,</a:t>
            </a:r>
            <a:r>
              <a:rPr lang="zh-TW" altLang="en-US" sz="4000" b="1" dirty="0"/>
              <a:t>在地上施行公平和公義。在他的日子</a:t>
            </a:r>
            <a:r>
              <a:rPr lang="en-AU" altLang="zh-TW" sz="4000" b="1" dirty="0"/>
              <a:t>,</a:t>
            </a:r>
            <a:r>
              <a:rPr lang="zh-TW" altLang="en-US" sz="4000" b="1" u="sng" dirty="0"/>
              <a:t>猶大</a:t>
            </a:r>
            <a:r>
              <a:rPr lang="zh-TW" altLang="en-US" sz="4000" b="1" dirty="0"/>
              <a:t>必得救</a:t>
            </a:r>
            <a:r>
              <a:rPr lang="en-AU" altLang="zh-TW" sz="4000" b="1" dirty="0"/>
              <a:t>,</a:t>
            </a:r>
            <a:r>
              <a:rPr lang="zh-TW" altLang="en-US" sz="4000" b="1" u="sng" dirty="0"/>
              <a:t>以色列</a:t>
            </a:r>
            <a:r>
              <a:rPr lang="zh-TW" altLang="en-US" sz="4000" b="1" dirty="0"/>
              <a:t>也安然居住。他的名必稱為</a:t>
            </a:r>
            <a:r>
              <a:rPr lang="en-US" altLang="zh-TW" sz="4000" b="1" dirty="0"/>
              <a:t>『</a:t>
            </a:r>
            <a:r>
              <a:rPr lang="zh-TW" altLang="en-US" sz="4000" b="1" dirty="0"/>
              <a:t>耶和華－我們的義</a:t>
            </a:r>
            <a:r>
              <a:rPr lang="en-US" altLang="zh-TW" sz="4000" b="1" dirty="0"/>
              <a:t>』</a:t>
            </a:r>
            <a:r>
              <a:rPr lang="zh-TW" altLang="en-US" sz="3600" b="1" dirty="0" smtClean="0"/>
              <a:t>。</a:t>
            </a:r>
            <a:endParaRPr lang="en-AU" altLang="zh-TW" sz="3600" b="1" dirty="0" smtClean="0"/>
          </a:p>
          <a:p>
            <a:r>
              <a:rPr lang="zh-TW" altLang="en-US" sz="3600" b="1" dirty="0">
                <a:solidFill>
                  <a:srgbClr val="0000FF"/>
                </a:solidFill>
              </a:rPr>
              <a:t> </a:t>
            </a:r>
            <a:r>
              <a:rPr lang="en-US" altLang="zh-TW" sz="3600" b="1" dirty="0">
                <a:solidFill>
                  <a:srgbClr val="0000FF"/>
                </a:solidFill>
              </a:rPr>
              <a:t>22</a:t>
            </a:r>
            <a:r>
              <a:rPr lang="zh-TW" altLang="en-US" sz="3600" b="1" dirty="0">
                <a:solidFill>
                  <a:srgbClr val="0000FF"/>
                </a:solidFill>
              </a:rPr>
              <a:t> </a:t>
            </a:r>
            <a:r>
              <a:rPr lang="zh-TW" altLang="en-US" sz="4000" b="1" dirty="0"/>
              <a:t>天上的萬象不能數</a:t>
            </a:r>
            <a:r>
              <a:rPr lang="zh-TW" altLang="en-US" sz="4000" b="1" dirty="0" smtClean="0"/>
              <a:t>算</a:t>
            </a:r>
            <a:r>
              <a:rPr lang="en-AU" altLang="zh-TW" sz="4000" b="1" dirty="0" smtClean="0"/>
              <a:t>,</a:t>
            </a:r>
            <a:r>
              <a:rPr lang="zh-TW" altLang="en-US" sz="4000" b="1" dirty="0" smtClean="0"/>
              <a:t>海</a:t>
            </a:r>
            <a:r>
              <a:rPr lang="zh-TW" altLang="en-US" sz="4000" b="1" dirty="0"/>
              <a:t>邊的塵沙也不能斗</a:t>
            </a:r>
            <a:r>
              <a:rPr lang="zh-TW" altLang="en-US" sz="4000" b="1" dirty="0" smtClean="0"/>
              <a:t>量</a:t>
            </a:r>
            <a:r>
              <a:rPr lang="en-AU" altLang="zh-TW" sz="4000" b="1" dirty="0" smtClean="0"/>
              <a:t>;</a:t>
            </a:r>
            <a:r>
              <a:rPr lang="zh-TW" altLang="en-US" sz="4000" b="1" dirty="0" smtClean="0"/>
              <a:t>我</a:t>
            </a:r>
            <a:r>
              <a:rPr lang="zh-TW" altLang="en-US" sz="4000" b="1" dirty="0"/>
              <a:t>必照樣使我僕人</a:t>
            </a:r>
            <a:r>
              <a:rPr lang="zh-TW" altLang="en-US" sz="4000" b="1" u="sng" dirty="0"/>
              <a:t>大衛</a:t>
            </a:r>
            <a:r>
              <a:rPr lang="zh-TW" altLang="en-US" sz="4000" b="1" dirty="0"/>
              <a:t>的後裔和事奉我的</a:t>
            </a:r>
            <a:r>
              <a:rPr lang="zh-TW" altLang="en-US" sz="4000" b="1" u="sng" dirty="0"/>
              <a:t>利未</a:t>
            </a:r>
            <a:r>
              <a:rPr lang="zh-TW" altLang="en-US" sz="4000" b="1" dirty="0"/>
              <a:t>人多起來</a:t>
            </a:r>
            <a:r>
              <a:rPr lang="zh-TW" altLang="en-US" sz="2800" b="1" dirty="0" smtClean="0"/>
              <a:t>。</a:t>
            </a:r>
            <a:r>
              <a:rPr lang="en-US" altLang="zh-CN" sz="4000" b="1" dirty="0" smtClean="0"/>
              <a:t>--</a:t>
            </a:r>
            <a:r>
              <a:rPr lang="zh-TW" altLang="en-US" sz="4000" b="1" dirty="0"/>
              <a:t>使</a:t>
            </a:r>
            <a:r>
              <a:rPr lang="zh-TW" altLang="en-US" sz="4000" b="1" u="sng" dirty="0"/>
              <a:t>大衛</a:t>
            </a:r>
            <a:r>
              <a:rPr lang="zh-TW" altLang="en-US" sz="4000" b="1" dirty="0"/>
              <a:t>的後裔治理</a:t>
            </a:r>
            <a:r>
              <a:rPr lang="zh-TW" altLang="en-US" sz="4000" b="1" u="sng" dirty="0"/>
              <a:t>亞伯拉罕</a:t>
            </a:r>
            <a:r>
              <a:rPr lang="zh-TW" altLang="en-US" sz="4000" b="1" dirty="0"/>
              <a:t>、</a:t>
            </a:r>
            <a:r>
              <a:rPr lang="zh-TW" altLang="en-US" sz="4000" b="1" u="sng" dirty="0"/>
              <a:t>以撒</a:t>
            </a:r>
            <a:r>
              <a:rPr lang="zh-TW" altLang="en-US" sz="4000" b="1" dirty="0"/>
              <a:t>、</a:t>
            </a:r>
            <a:r>
              <a:rPr lang="zh-TW" altLang="en-US" sz="4000" b="1" u="sng" dirty="0"/>
              <a:t>雅各</a:t>
            </a:r>
            <a:r>
              <a:rPr lang="zh-TW" altLang="en-US" sz="4000" b="1" dirty="0"/>
              <a:t>的後</a:t>
            </a:r>
            <a:r>
              <a:rPr lang="zh-TW" altLang="en-US" sz="4000" b="1" dirty="0" smtClean="0"/>
              <a:t>裔</a:t>
            </a:r>
            <a:r>
              <a:rPr lang="en-AU" altLang="zh-TW" sz="4000" b="1" dirty="0"/>
              <a:t>;</a:t>
            </a:r>
            <a:r>
              <a:rPr lang="zh-TW" altLang="en-US" sz="4000" b="1" dirty="0" smtClean="0"/>
              <a:t>因</a:t>
            </a:r>
            <a:r>
              <a:rPr lang="zh-TW" altLang="en-US" sz="4000" b="1" dirty="0"/>
              <a:t>為我必使他們被擄的人歸</a:t>
            </a:r>
            <a:r>
              <a:rPr lang="zh-TW" altLang="en-US" sz="4000" b="1" dirty="0" smtClean="0"/>
              <a:t>回</a:t>
            </a:r>
            <a:r>
              <a:rPr lang="en-AU" altLang="zh-TW" sz="4000" b="1" dirty="0" smtClean="0"/>
              <a:t>,</a:t>
            </a:r>
            <a:r>
              <a:rPr lang="zh-TW" altLang="en-US" sz="4000" b="1" dirty="0" smtClean="0"/>
              <a:t>也</a:t>
            </a:r>
            <a:r>
              <a:rPr lang="zh-TW" altLang="en-US" sz="4000" b="1" dirty="0"/>
              <a:t>必憐憫他們。</a:t>
            </a:r>
            <a:endParaRPr lang="en-US" altLang="zh-TW" sz="4000" b="1" dirty="0" smtClean="0"/>
          </a:p>
        </p:txBody>
      </p:sp>
    </p:spTree>
    <p:extLst>
      <p:ext uri="{BB962C8B-B14F-4D97-AF65-F5344CB8AC3E}">
        <p14:creationId xmlns:p14="http://schemas.microsoft.com/office/powerpoint/2010/main" val="302764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0"/>
            <a:ext cx="6781800" cy="769441"/>
          </a:xfrm>
          <a:prstGeom prst="rect">
            <a:avLst/>
          </a:prstGeom>
          <a:noFill/>
        </p:spPr>
        <p:txBody>
          <a:bodyPr wrap="square" rtlCol="0">
            <a:spAutoFit/>
          </a:bodyPr>
          <a:lstStyle/>
          <a:p>
            <a:r>
              <a:rPr lang="zh-CN" altLang="en-US" sz="4400" b="1" dirty="0" smtClean="0">
                <a:solidFill>
                  <a:srgbClr val="FF0000"/>
                </a:solidFill>
              </a:rPr>
              <a:t>盼望大衛公義苗裔的應</a:t>
            </a:r>
            <a:r>
              <a:rPr lang="zh-CN" altLang="en-US" sz="4400" b="1" dirty="0" smtClean="0">
                <a:solidFill>
                  <a:srgbClr val="FF0000"/>
                </a:solidFill>
              </a:rPr>
              <a:t>驗</a:t>
            </a:r>
            <a:endParaRPr lang="en-US" altLang="zh-CN" sz="4400" b="1" dirty="0" smtClean="0">
              <a:solidFill>
                <a:srgbClr val="FF0000"/>
              </a:solidFill>
            </a:endParaRPr>
          </a:p>
        </p:txBody>
      </p:sp>
      <p:sp>
        <p:nvSpPr>
          <p:cNvPr id="3" name="Rectangle 2"/>
          <p:cNvSpPr/>
          <p:nvPr/>
        </p:nvSpPr>
        <p:spPr>
          <a:xfrm>
            <a:off x="0" y="769441"/>
            <a:ext cx="9144000" cy="6186309"/>
          </a:xfrm>
          <a:prstGeom prst="rect">
            <a:avLst/>
          </a:prstGeom>
        </p:spPr>
        <p:txBody>
          <a:bodyPr wrap="square">
            <a:spAutoFit/>
          </a:bodyPr>
          <a:lstStyle/>
          <a:p>
            <a:r>
              <a:rPr lang="zh-CN" altLang="en-US" sz="3600" b="1" dirty="0">
                <a:solidFill>
                  <a:srgbClr val="0000FF"/>
                </a:solidFill>
              </a:rPr>
              <a:t>王上</a:t>
            </a:r>
            <a:r>
              <a:rPr lang="en-US" altLang="zh-CN" sz="3600" b="1" dirty="0">
                <a:solidFill>
                  <a:srgbClr val="0000FF"/>
                </a:solidFill>
              </a:rPr>
              <a:t>2:45</a:t>
            </a:r>
            <a:r>
              <a:rPr lang="zh-TW" altLang="en-US" sz="3600" b="1" dirty="0"/>
              <a:t>惟有所羅門王必得福</a:t>
            </a:r>
            <a:r>
              <a:rPr lang="en-AU" altLang="zh-TW" sz="3600" b="1" dirty="0"/>
              <a:t>,</a:t>
            </a:r>
            <a:r>
              <a:rPr lang="zh-TW" altLang="en-US" sz="3600" b="1" dirty="0"/>
              <a:t>並且大衛的國位必在耶和華面前堅定</a:t>
            </a:r>
            <a:r>
              <a:rPr lang="en-AU" altLang="zh-TW" sz="3600" b="1" dirty="0"/>
              <a:t>,</a:t>
            </a:r>
            <a:r>
              <a:rPr lang="zh-TW" altLang="en-US" sz="3600" b="1" dirty="0"/>
              <a:t>直到永遠。」</a:t>
            </a:r>
            <a:endParaRPr lang="en-AU" sz="3600" b="1" dirty="0"/>
          </a:p>
          <a:p>
            <a:r>
              <a:rPr lang="zh-CN" altLang="en-US" sz="3600" b="1" dirty="0" smtClean="0">
                <a:solidFill>
                  <a:srgbClr val="0000FF"/>
                </a:solidFill>
              </a:rPr>
              <a:t>太</a:t>
            </a:r>
            <a:r>
              <a:rPr lang="en-US" altLang="zh-TW" sz="3600" b="1" dirty="0" smtClean="0">
                <a:solidFill>
                  <a:srgbClr val="0000FF"/>
                </a:solidFill>
              </a:rPr>
              <a:t>1:1</a:t>
            </a:r>
            <a:r>
              <a:rPr lang="zh-TW" altLang="en-US" sz="3600" b="1" dirty="0"/>
              <a:t> 亞伯拉罕的後</a:t>
            </a:r>
            <a:r>
              <a:rPr lang="zh-TW" altLang="en-US" sz="3600" b="1" dirty="0" smtClean="0"/>
              <a:t>裔</a:t>
            </a:r>
            <a:r>
              <a:rPr lang="en-AU" altLang="zh-TW" sz="3600" b="1" dirty="0" smtClean="0"/>
              <a:t>,</a:t>
            </a:r>
            <a:r>
              <a:rPr lang="zh-TW" altLang="en-US" sz="3600" b="1" dirty="0" smtClean="0"/>
              <a:t>大</a:t>
            </a:r>
            <a:r>
              <a:rPr lang="zh-TW" altLang="en-US" sz="3600" b="1" dirty="0"/>
              <a:t>衛的子</a:t>
            </a:r>
            <a:r>
              <a:rPr lang="zh-TW" altLang="en-US" sz="3600" b="1" dirty="0" smtClean="0"/>
              <a:t>孫</a:t>
            </a:r>
            <a:r>
              <a:rPr lang="en-AU" altLang="zh-TW" sz="3600" b="1" dirty="0" smtClean="0"/>
              <a:t>,</a:t>
            </a:r>
            <a:r>
              <a:rPr lang="zh-TW" altLang="en-US" sz="3600" b="1" dirty="0" smtClean="0"/>
              <a:t>耶</a:t>
            </a:r>
            <a:r>
              <a:rPr lang="zh-TW" altLang="en-US" sz="3600" b="1" dirty="0"/>
              <a:t>穌基督的家</a:t>
            </a:r>
            <a:r>
              <a:rPr lang="zh-TW" altLang="en-US" sz="3600" b="1" dirty="0" smtClean="0"/>
              <a:t>譜</a:t>
            </a:r>
            <a:endParaRPr lang="en-US" altLang="zh-TW" sz="3600" b="1" dirty="0" smtClean="0"/>
          </a:p>
          <a:p>
            <a:r>
              <a:rPr lang="zh-CN" altLang="en-US" sz="3600" b="1" dirty="0" smtClean="0">
                <a:solidFill>
                  <a:srgbClr val="0000FF"/>
                </a:solidFill>
              </a:rPr>
              <a:t>太</a:t>
            </a:r>
            <a:r>
              <a:rPr lang="en-US" altLang="zh-TW" sz="3600" b="1" dirty="0" smtClean="0">
                <a:solidFill>
                  <a:srgbClr val="0000FF"/>
                </a:solidFill>
              </a:rPr>
              <a:t>21:9</a:t>
            </a:r>
            <a:r>
              <a:rPr lang="zh-TW" altLang="en-US" sz="3600" b="1" dirty="0"/>
              <a:t> </a:t>
            </a:r>
            <a:r>
              <a:rPr lang="zh-TW" altLang="en-US" sz="3600" b="1" dirty="0" smtClean="0"/>
              <a:t>眾</a:t>
            </a:r>
            <a:r>
              <a:rPr lang="zh-TW" altLang="en-US" sz="3600" b="1" dirty="0"/>
              <a:t>人喊著</a:t>
            </a:r>
            <a:r>
              <a:rPr lang="zh-TW" altLang="en-US" sz="3600" b="1" dirty="0" smtClean="0"/>
              <a:t>說</a:t>
            </a:r>
            <a:r>
              <a:rPr lang="en-AU" altLang="zh-TW" sz="3600" b="1" dirty="0" smtClean="0"/>
              <a:t>:</a:t>
            </a:r>
            <a:r>
              <a:rPr lang="zh-TW" altLang="en-US" sz="3600" b="1" dirty="0" smtClean="0"/>
              <a:t>和</a:t>
            </a:r>
            <a:r>
              <a:rPr lang="zh-TW" altLang="en-US" sz="3600" b="1" dirty="0"/>
              <a:t>散</a:t>
            </a:r>
            <a:r>
              <a:rPr lang="zh-TW" altLang="en-US" sz="3600" b="1" dirty="0" smtClean="0"/>
              <a:t>那歸</a:t>
            </a:r>
            <a:r>
              <a:rPr lang="zh-TW" altLang="en-US" sz="3600" b="1" dirty="0"/>
              <a:t>於大衛的子孫！奉主名來的是應當稱頌</a:t>
            </a:r>
            <a:r>
              <a:rPr lang="zh-TW" altLang="en-US" sz="3600" b="1" dirty="0" smtClean="0"/>
              <a:t>的！</a:t>
            </a:r>
            <a:endParaRPr lang="en-US" altLang="zh-TW" sz="3600" b="1" dirty="0" smtClean="0"/>
          </a:p>
          <a:p>
            <a:r>
              <a:rPr lang="zh-CN" altLang="en-US" sz="3600" b="1" dirty="0">
                <a:solidFill>
                  <a:srgbClr val="0000FF"/>
                </a:solidFill>
              </a:rPr>
              <a:t>太</a:t>
            </a:r>
            <a:r>
              <a:rPr lang="en-US" altLang="zh-TW" sz="3600" b="1" dirty="0" smtClean="0">
                <a:solidFill>
                  <a:srgbClr val="0000FF"/>
                </a:solidFill>
              </a:rPr>
              <a:t>21:15</a:t>
            </a:r>
            <a:r>
              <a:rPr lang="zh-TW" altLang="en-US" sz="3600" b="1" dirty="0"/>
              <a:t> 祭司長和文士看見耶穌所行的奇</a:t>
            </a:r>
            <a:r>
              <a:rPr lang="zh-TW" altLang="en-US" sz="3600" b="1" dirty="0" smtClean="0"/>
              <a:t>事，又</a:t>
            </a:r>
            <a:r>
              <a:rPr lang="zh-TW" altLang="en-US" sz="3600" b="1" dirty="0"/>
              <a:t>見小孩子在殿裡喊著</a:t>
            </a:r>
            <a:r>
              <a:rPr lang="zh-TW" altLang="en-US" sz="3600" b="1" dirty="0" smtClean="0"/>
              <a:t>說</a:t>
            </a:r>
            <a:r>
              <a:rPr lang="en-AU" altLang="zh-TW" sz="3600" b="1" dirty="0" smtClean="0"/>
              <a:t>:</a:t>
            </a:r>
            <a:r>
              <a:rPr lang="zh-TW" altLang="en-US" sz="3600" b="1" dirty="0" smtClean="0"/>
              <a:t>「</a:t>
            </a:r>
            <a:r>
              <a:rPr lang="zh-TW" altLang="en-US" sz="3600" b="1" dirty="0"/>
              <a:t>和散那歸於大衛的子</a:t>
            </a:r>
            <a:r>
              <a:rPr lang="zh-TW" altLang="en-US" sz="3600" b="1" dirty="0" smtClean="0"/>
              <a:t>孫</a:t>
            </a:r>
            <a:r>
              <a:rPr lang="en-AU" altLang="zh-TW" sz="3600" b="1" dirty="0" smtClean="0"/>
              <a:t>!</a:t>
            </a:r>
            <a:r>
              <a:rPr lang="zh-TW" altLang="en-US" sz="3600" b="1" dirty="0" smtClean="0"/>
              <a:t>」</a:t>
            </a:r>
            <a:r>
              <a:rPr lang="zh-TW" altLang="en-US" sz="3600" b="1" dirty="0"/>
              <a:t>就甚惱</a:t>
            </a:r>
            <a:r>
              <a:rPr lang="zh-TW" altLang="en-US" sz="3600" b="1" dirty="0" smtClean="0"/>
              <a:t>怒</a:t>
            </a:r>
            <a:endParaRPr lang="en-US" altLang="zh-TW" sz="3600" b="1" dirty="0" smtClean="0"/>
          </a:p>
          <a:p>
            <a:r>
              <a:rPr lang="zh-CN" altLang="en-US" sz="3600" b="1" dirty="0">
                <a:solidFill>
                  <a:srgbClr val="0000FF"/>
                </a:solidFill>
              </a:rPr>
              <a:t>太</a:t>
            </a:r>
            <a:r>
              <a:rPr lang="en-US" altLang="zh-TW" sz="3600" b="1" dirty="0" smtClean="0">
                <a:solidFill>
                  <a:srgbClr val="0000FF"/>
                </a:solidFill>
              </a:rPr>
              <a:t>22:42</a:t>
            </a:r>
            <a:r>
              <a:rPr lang="zh-TW" altLang="en-US" sz="3600" b="1" dirty="0"/>
              <a:t> 「論到基督，你們的意見如何？他是誰的子孫</a:t>
            </a:r>
            <a:r>
              <a:rPr lang="zh-TW" altLang="en-US" sz="3600" b="1" dirty="0" smtClean="0"/>
              <a:t>呢</a:t>
            </a:r>
            <a:r>
              <a:rPr lang="en-AU" altLang="zh-TW" sz="3600" b="1" dirty="0" smtClean="0"/>
              <a:t>?</a:t>
            </a:r>
            <a:r>
              <a:rPr lang="zh-TW" altLang="en-US" sz="3600" b="1" dirty="0" smtClean="0"/>
              <a:t>」</a:t>
            </a:r>
            <a:r>
              <a:rPr lang="zh-TW" altLang="en-US" sz="3600" b="1" dirty="0"/>
              <a:t>他們回答</a:t>
            </a:r>
            <a:r>
              <a:rPr lang="zh-TW" altLang="en-US" sz="3600" b="1" dirty="0" smtClean="0"/>
              <a:t>說</a:t>
            </a:r>
            <a:r>
              <a:rPr lang="en-AU" altLang="zh-TW" sz="3600" b="1" dirty="0" smtClean="0"/>
              <a:t>:</a:t>
            </a:r>
            <a:r>
              <a:rPr lang="zh-TW" altLang="en-US" sz="3600" b="1" dirty="0" smtClean="0"/>
              <a:t>「</a:t>
            </a:r>
            <a:r>
              <a:rPr lang="zh-TW" altLang="en-US" sz="3600" b="1" dirty="0"/>
              <a:t>是大衛的子孫</a:t>
            </a:r>
            <a:r>
              <a:rPr lang="zh-TW" altLang="en-US" sz="3600" b="1" dirty="0" smtClean="0"/>
              <a:t>。</a:t>
            </a:r>
            <a:endParaRPr lang="en-US" altLang="zh-TW" sz="3600" b="1" dirty="0" smtClean="0"/>
          </a:p>
        </p:txBody>
      </p:sp>
    </p:spTree>
    <p:extLst>
      <p:ext uri="{BB962C8B-B14F-4D97-AF65-F5344CB8AC3E}">
        <p14:creationId xmlns:p14="http://schemas.microsoft.com/office/powerpoint/2010/main" val="389784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TotalTime>
  <Words>2475</Words>
  <Application>Microsoft Office PowerPoint</Application>
  <PresentationFormat>On-screen Show (4:3)</PresentationFormat>
  <Paragraphs>157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事奉者淚眼中的盼望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事奉者淚眼中的盼望</dc:title>
  <dc:creator>RH2</dc:creator>
  <cp:lastModifiedBy>RH2</cp:lastModifiedBy>
  <cp:revision>117</cp:revision>
  <cp:lastPrinted>2015-11-21T22:14:22Z</cp:lastPrinted>
  <dcterms:created xsi:type="dcterms:W3CDTF">2015-11-16T11:51:40Z</dcterms:created>
  <dcterms:modified xsi:type="dcterms:W3CDTF">2015-11-21T22:16:19Z</dcterms:modified>
</cp:coreProperties>
</file>