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6" r:id="rId13"/>
    <p:sldId id="264" r:id="rId14"/>
    <p:sldId id="270" r:id="rId15"/>
    <p:sldId id="273" r:id="rId16"/>
    <p:sldId id="272" r:id="rId17"/>
    <p:sldId id="265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063" autoAdjust="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11073-8FCD-4162-B142-4E2991ACE529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8E70C-9A5B-4414-8452-8FE44E17F89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1754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38660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法利赛人把自己看做主角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>
                <a:solidFill>
                  <a:srgbClr val="FF0000"/>
                </a:solidFill>
              </a:rPr>
              <a:t>難道我們</a:t>
            </a:r>
            <a:r>
              <a:rPr lang="zh-TW" altLang="en-US" dirty="0" smtClean="0"/>
              <a:t>也瞎了眼嗎？ </a:t>
            </a:r>
            <a:r>
              <a:rPr lang="en-US" altLang="zh-CN" dirty="0" smtClean="0"/>
              <a:t>—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重读在“我们”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017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逐步认识耶稣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dirty="0" smtClean="0"/>
              <a:t>为什么法利赛人不能信呢？难道要走投无路的人才能信吗？ 并非如此，圣经中，生活中很多虔诚的基督徒，神都恩待他们，让他们很富足。与法利赛人不同的是，他们富足的时候 把焦点转到自己，没有觉得生命是靠自己去拿的。考理性、靠智慧： 我思故我在（我上大学时候很流行的）；</a:t>
            </a:r>
            <a:r>
              <a:rPr lang="zh-CN" altLang="en-US" baseline="0" dirty="0" smtClean="0"/>
              <a:t> 现在是：我消费故我在（所以要多赚钱）；后现代是：我被关注故我在，求关注，关注谁：我，我们。这些思想，就是贼，就是强盗，偷走我们的生命。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生命的存在，是因为耶稣那扇门。不是很多门中的一个。 象吃饭一样，耶稣的道属于蔬菜，不好吃也要吃点。上帝的爱，给我们的生命加入更多喜乐。顺服神是可以选择的。好像生命已经在那里的，是自有永有的，像一个圣诞树，塑料的，立在那里，一百年都不会烂；上帝只是上面的装饰。问题是，那棵树是假的，是死的。没有那扇门，生命就已经死了，只是还没有埋。 </a:t>
            </a:r>
            <a:endParaRPr lang="en-US" altLang="zh-CN" dirty="0" smtClean="0"/>
          </a:p>
          <a:p>
            <a:endParaRPr lang="en-US" dirty="0" smtClean="0"/>
          </a:p>
          <a:p>
            <a:r>
              <a:rPr lang="zh-CN" altLang="en-US" dirty="0" smtClean="0"/>
              <a:t>回到这个瞎眼的人，没有在得医治后就跑了。记得耶稣的名字，思念他的作为，信耶稣。 信不是抽象的。</a:t>
            </a: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8942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纪念，很谦卑的，羊的门，不是鞭子。 启示录</a:t>
            </a:r>
            <a:r>
              <a:rPr lang="en-US" altLang="zh-CN" dirty="0" smtClean="0"/>
              <a:t>3:20</a:t>
            </a:r>
            <a:r>
              <a:rPr lang="zh-CN" altLang="en-US" dirty="0" smtClean="0"/>
              <a:t>：“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看哪，我站在门外叩门；若有听见我声音就开门的，我要进到他那里去，我与他、他与我一同坐席。”  不是一脚踹进去。</a:t>
            </a:r>
            <a:endParaRPr lang="en-US" altLang="zh-CN" dirty="0" smtClean="0"/>
          </a:p>
          <a:p>
            <a:r>
              <a:rPr lang="zh-CN" altLang="en-US" dirty="0" smtClean="0"/>
              <a:t>造你的主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生命是他所造，我们不是主角。</a:t>
            </a:r>
          </a:p>
          <a:p>
            <a:r>
              <a:rPr lang="zh-CN" altLang="en-US" dirty="0" smtClean="0"/>
              <a:t>趁着年幼，满有喜乐，终于看见了，可以做很多事了，很多门向你敞开了。纪念，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9314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第一个我是：身份。 对比雇工</a:t>
            </a:r>
            <a:r>
              <a:rPr lang="en-US" altLang="zh-CN" dirty="0" smtClean="0"/>
              <a:t>(</a:t>
            </a:r>
            <a:r>
              <a:rPr lang="zh-CN" altLang="en-US" dirty="0" smtClean="0"/>
              <a:t>逃走，不顾念羊</a:t>
            </a:r>
            <a:r>
              <a:rPr lang="en-US" altLang="zh-CN" dirty="0" smtClean="0"/>
              <a:t>)</a:t>
            </a:r>
          </a:p>
          <a:p>
            <a:r>
              <a:rPr lang="zh-CN" altLang="en-US" dirty="0" smtClean="0"/>
              <a:t>第二个我是：对羊的益处。</a:t>
            </a:r>
            <a:r>
              <a:rPr lang="en-US" altLang="zh-CN" dirty="0" smtClean="0"/>
              <a:t>4</a:t>
            </a:r>
            <a:r>
              <a:rPr lang="zh-CN" altLang="en-US" dirty="0" smtClean="0"/>
              <a:t>个认识。</a:t>
            </a:r>
            <a:endParaRPr lang="en-US" altLang="zh-TW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我的羊也认识我，</a:t>
            </a:r>
            <a:r>
              <a:rPr lang="zh-TW" altLang="en-US" dirty="0" smtClean="0"/>
              <a:t>正如父認識我</a:t>
            </a:r>
            <a:r>
              <a:rPr lang="zh-CN" altLang="en-US" dirty="0" smtClean="0"/>
              <a:t>：</a:t>
            </a:r>
            <a:r>
              <a:rPr lang="zh-CN" altLang="en-US" baseline="0" dirty="0" smtClean="0"/>
              <a:t> 认识谁是基督徒，某年某月受洗在怀恩堂受洗；我知道耶稣是救主，不能拜别的偶像，等等。这种认识，不止这些，耶稣说“</a:t>
            </a:r>
            <a:r>
              <a:rPr lang="zh-TW" altLang="en-US" dirty="0" smtClean="0"/>
              <a:t>正如父認識我，我也認識父一樣</a:t>
            </a:r>
            <a:r>
              <a:rPr lang="zh-CN" altLang="en-US" baseline="0" dirty="0" smtClean="0"/>
              <a:t>”，认识到一个地步</a:t>
            </a:r>
            <a:r>
              <a:rPr lang="en-US" altLang="zh-CN" baseline="0" dirty="0" smtClean="0"/>
              <a:t>— </a:t>
            </a:r>
            <a:r>
              <a:rPr lang="zh-CN" altLang="en-US" baseline="0" dirty="0" smtClean="0"/>
              <a:t>“并且我为羊舍命”。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眼瞎的人，认识主耶稣；法利赛人，不知道主耶稣。为什么，因为一个是地位低的穷人，一个是地位高的领袖吗？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54914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一个在回避：</a:t>
            </a:r>
            <a:r>
              <a:rPr lang="zh-TW" altLang="en-US" dirty="0" smtClean="0"/>
              <a:t>神不聽罪人，</a:t>
            </a:r>
            <a:r>
              <a:rPr lang="zh-TW" altLang="en-US" b="1" dirty="0" smtClean="0"/>
              <a:t>惟有敬奉神、遵行他旨意的，神才聽他。</a:t>
            </a:r>
            <a:endParaRPr lang="en-US" altLang="zh-TW" b="1" dirty="0" smtClean="0"/>
          </a:p>
          <a:p>
            <a:r>
              <a:rPr lang="zh-CN" altLang="en-US" b="1" dirty="0" smtClean="0"/>
              <a:t>一个指出</a:t>
            </a:r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12486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dirty="0" smtClean="0"/>
              <a:t>生命的全部，就是</a:t>
            </a:r>
            <a:r>
              <a:rPr lang="zh-CN" altLang="en-US" sz="1200" b="0" dirty="0" smtClean="0"/>
              <a:t>敬畏神、谨守他的诫命。诗篇</a:t>
            </a:r>
            <a:r>
              <a:rPr lang="en-US" altLang="zh-CN" sz="1200" b="0" dirty="0" smtClean="0"/>
              <a:t>1</a:t>
            </a:r>
            <a:r>
              <a:rPr lang="zh-CN" altLang="en-US" sz="1200" b="0" dirty="0" smtClean="0"/>
              <a:t>：</a:t>
            </a:r>
            <a:r>
              <a:rPr lang="en-US" altLang="zh-CN" sz="1200" b="0" dirty="0" smtClean="0"/>
              <a:t>3</a:t>
            </a:r>
            <a:r>
              <a:rPr lang="zh-CN" altLang="en-US" sz="1200" b="0" dirty="0" smtClean="0"/>
              <a:t>，他要象一棵树栽在溪水旁，按时候结果子。赛</a:t>
            </a:r>
            <a:r>
              <a:rPr lang="en-US" altLang="zh-CN" sz="1200" b="0" dirty="0" smtClean="0"/>
              <a:t>31:37</a:t>
            </a:r>
            <a:r>
              <a:rPr lang="zh-CN" altLang="en-US" sz="1200" b="0" dirty="0" smtClean="0"/>
              <a:t>，犹大家所逃脱余剩的，仍要向下扎根，向上结果。</a:t>
            </a:r>
            <a:r>
              <a:rPr lang="en-US" altLang="zh-CN" sz="1200" b="0" baseline="0" dirty="0" smtClean="0"/>
              <a:t> </a:t>
            </a:r>
            <a:r>
              <a:rPr lang="zh-CN" altLang="en-US" sz="1200" b="0" dirty="0" smtClean="0"/>
              <a:t>敬畏神，才能向下扎根；谨守他的诫命，才能向上结果。 </a:t>
            </a:r>
            <a:endParaRPr lang="en-US" altLang="zh-CN" sz="1200" b="0" dirty="0" smtClean="0"/>
          </a:p>
          <a:p>
            <a:endParaRPr lang="en-US" altLang="zh-CN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 smtClean="0"/>
              <a:t>敬畏神，就是活在他的面 </a:t>
            </a:r>
            <a:r>
              <a:rPr lang="en-US" altLang="zh-CN" sz="1200" b="0" dirty="0" smtClean="0"/>
              <a:t>(living in His</a:t>
            </a:r>
            <a:r>
              <a:rPr lang="en-US" altLang="zh-CN" sz="1200" b="0" baseline="0" dirty="0" smtClean="0"/>
              <a:t> presence</a:t>
            </a:r>
            <a:r>
              <a:rPr lang="en-US" altLang="zh-CN" sz="1200" b="0" dirty="0" smtClean="0"/>
              <a:t>)</a:t>
            </a:r>
            <a:r>
              <a:rPr lang="zh-CN" altLang="en-US" sz="1200" b="0" dirty="0" smtClean="0"/>
              <a:t>，没有隐藏。隐藏的事，不仅仅是不能见光的事，也包含内心的动机。努力工作，但不是为自己挖漏水的池子； 有成就，但不是建造巴别塔。审判：隐藏的事显明出来。 不是把人分出来，谁上天堂谁下地狱。而是人所作的事，连一切隐藏的事，都显明出来。我希望我那时候，还好意思上天堂。如果有隐藏的事，他的诫命就成了捆绑，就不能谨守他的诫命。</a:t>
            </a:r>
            <a:endParaRPr lang="en-US" altLang="zh-CN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dirty="0" smtClean="0"/>
              <a:t>(1)</a:t>
            </a:r>
            <a:r>
              <a:rPr lang="en-US" altLang="zh-CN" sz="1200" b="0" baseline="0" dirty="0" smtClean="0"/>
              <a:t> </a:t>
            </a:r>
            <a:r>
              <a:rPr lang="zh-CN" altLang="en-US" sz="1200" b="0" dirty="0" smtClean="0"/>
              <a:t>以色列人进入迦南地之后要立王，好统领他们与各国争战。听起来很合理：不能群龙无首？但耶和华对撒母耳说：他们不是厌弃你，是厌弃我。 </a:t>
            </a:r>
            <a:endParaRPr lang="en-US" altLang="zh-CN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dirty="0" smtClean="0"/>
              <a:t>(2)</a:t>
            </a:r>
            <a:r>
              <a:rPr lang="en-US" altLang="zh-CN" sz="1200" b="0" baseline="0" dirty="0" smtClean="0"/>
              <a:t> </a:t>
            </a:r>
            <a:r>
              <a:rPr lang="zh-CN" altLang="en-US" sz="1200" b="0" dirty="0" smtClean="0"/>
              <a:t>耶罗波安在伯特利和但（北国的一南一北）设两个金牛犊，在政治上是一步好棋，让北国的人不用再去耶路撒冷敬拜，以收拢人心。但隐藏的事是利用耶和华，没有敬畏。</a:t>
            </a:r>
            <a:endParaRPr lang="en-US" altLang="zh-CN" sz="1200" b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0" dirty="0" smtClean="0"/>
              <a:t>(3) </a:t>
            </a:r>
            <a:r>
              <a:rPr lang="zh-CN" altLang="en-US" sz="1200" b="0" dirty="0" smtClean="0"/>
              <a:t>南国与埃及联合，抵挡巴比伦的入侵。很合理啊。耶利米说不要这样，上帝用巴比伦管教我们，不要搞联盟来抵挡，而是归回神，被当做卖国贼。因为搞政治联盟不要放弃特权，不需要遵守诫命，还可以享受罪中之乐。</a:t>
            </a:r>
            <a:endParaRPr lang="en-US" altLang="zh-CN" sz="1200" b="0" dirty="0" smtClean="0"/>
          </a:p>
          <a:p>
            <a:endParaRPr lang="en-US" altLang="zh-CN" sz="1200" b="0" dirty="0" smtClean="0"/>
          </a:p>
          <a:p>
            <a:r>
              <a:rPr lang="zh-CN" altLang="en-US" sz="1200" b="0" dirty="0" smtClean="0"/>
              <a:t>一说到谨守，顺服，就想到没有自由，好像上帝要奴役我们。“生命诚可贵，爱情价更高，若为自由故，两者皆可抛”。耶稣为我们的自由，放在生命。 而自由，不是享受罪中之乐，而是约翰福音中说的（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八章三十二节）：“你们必晓得真理，真理必叫你们得以自由。”   </a:t>
            </a:r>
            <a:r>
              <a:rPr lang="zh-CN" altLang="en-US" sz="1200" b="0" dirty="0" smtClean="0"/>
              <a:t>出埃及的时候，以色列人没有自由，上帝让摩西把他们带领出来，从此成为一个独立的民族。 但进入迦南地之后，只要自由不要真理讨厌顺服，学迦南人： 当地人有王所以国家强盛，所以要王； 当地人拜偶像，所以风调雨顺，所以耶和华与偶像一起拜。 在南国被灭之前连律法书都找不到了，最后被驽在此沦为奴隶。顺服与自由是同一件事。</a:t>
            </a:r>
            <a:endParaRPr lang="en-US" altLang="zh-CN" sz="12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869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dirty="0" smtClean="0">
                <a:solidFill>
                  <a:srgbClr val="FF0000"/>
                </a:solidFill>
              </a:rPr>
              <a:t>一个很可怕的命令</a:t>
            </a:r>
            <a:endParaRPr lang="en-US" altLang="zh-CN" sz="1200" b="0" dirty="0" smtClean="0">
              <a:solidFill>
                <a:srgbClr val="FF0000"/>
              </a:solidFill>
            </a:endParaRPr>
          </a:p>
          <a:p>
            <a:r>
              <a:rPr lang="zh-CN" altLang="en-US" sz="1200" b="0" dirty="0" smtClean="0">
                <a:solidFill>
                  <a:srgbClr val="FF0000"/>
                </a:solidFill>
              </a:rPr>
              <a:t>一个自愿地顺服</a:t>
            </a:r>
            <a:endParaRPr lang="en-US" altLang="zh-CN" sz="1200" b="0" dirty="0" smtClean="0">
              <a:solidFill>
                <a:srgbClr val="FF0000"/>
              </a:solidFill>
            </a:endParaRPr>
          </a:p>
          <a:p>
            <a:r>
              <a:rPr lang="zh-CN" altLang="en-US" sz="1200" b="0" dirty="0" smtClean="0">
                <a:solidFill>
                  <a:srgbClr val="FF0000"/>
                </a:solidFill>
              </a:rPr>
              <a:t>一个‘我父爱我’</a:t>
            </a:r>
            <a:endParaRPr lang="en-US" altLang="zh-CN" sz="1200" b="0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r>
              <a:rPr lang="zh-CN" altLang="en-US" dirty="0" smtClean="0"/>
              <a:t>创世纪，神命令亚伯拉罕献以撒（</a:t>
            </a:r>
            <a:r>
              <a:rPr lang="en-US" altLang="zh-CN" dirty="0" smtClean="0"/>
              <a:t>22</a:t>
            </a:r>
            <a:r>
              <a:rPr lang="zh-CN" altLang="en-US" dirty="0" smtClean="0"/>
              <a:t>章）。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，你要离开本地，本族，父家；</a:t>
            </a:r>
            <a:r>
              <a:rPr lang="en-US" altLang="zh-CN" dirty="0" smtClean="0"/>
              <a:t>60</a:t>
            </a:r>
            <a:r>
              <a:rPr lang="zh-CN" altLang="en-US" dirty="0" smtClean="0"/>
              <a:t>岁的时候离开父家。</a:t>
            </a:r>
            <a:r>
              <a:rPr lang="en-US" altLang="zh-CN" dirty="0" smtClean="0"/>
              <a:t>100</a:t>
            </a:r>
            <a:r>
              <a:rPr lang="zh-CN" altLang="en-US" dirty="0" smtClean="0"/>
              <a:t>岁得子，</a:t>
            </a:r>
            <a:r>
              <a:rPr lang="en-US" altLang="zh-CN" dirty="0" smtClean="0"/>
              <a:t>130</a:t>
            </a:r>
            <a:r>
              <a:rPr lang="zh-CN" altLang="en-US" dirty="0" smtClean="0"/>
              <a:t>岁（童子</a:t>
            </a:r>
            <a:r>
              <a:rPr lang="en-US" altLang="zh-CN" dirty="0" smtClean="0"/>
              <a:t>&lt;=30</a:t>
            </a:r>
            <a:r>
              <a:rPr lang="zh-CN" altLang="en-US" dirty="0" smtClean="0"/>
              <a:t>岁）又要献上孩子。这是怎样的命令。</a:t>
            </a:r>
            <a:endParaRPr lang="en-US" altLang="zh-CN" dirty="0" smtClean="0"/>
          </a:p>
          <a:p>
            <a:r>
              <a:rPr lang="en-US" altLang="zh-CN" dirty="0" smtClean="0"/>
              <a:t>22:8,</a:t>
            </a:r>
            <a:r>
              <a:rPr lang="zh-CN" altLang="en-US" baseline="0" dirty="0" smtClean="0"/>
              <a:t> </a:t>
            </a:r>
            <a:r>
              <a:rPr lang="zh-CN" altLang="en-US" dirty="0" smtClean="0"/>
              <a:t>我儿，神 必自己预备作燔祭的羔羊。</a:t>
            </a:r>
            <a:r>
              <a:rPr lang="en-US" altLang="zh-CN" dirty="0" smtClean="0"/>
              <a:t>—</a:t>
            </a:r>
            <a:r>
              <a:rPr lang="zh-CN" altLang="en-US" dirty="0" smtClean="0"/>
              <a:t>神的爱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记念</a:t>
            </a:r>
            <a:r>
              <a:rPr lang="en-US" altLang="zh-CN" dirty="0" smtClean="0"/>
              <a:t>—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没有忘记这个孩子是怎样得来的，是谁造的。</a:t>
            </a:r>
            <a:endParaRPr lang="en-US" altLang="zh-CN" baseline="0" dirty="0" smtClean="0"/>
          </a:p>
          <a:p>
            <a:r>
              <a:rPr lang="zh-CN" altLang="en-US" baseline="0" dirty="0" smtClean="0"/>
              <a:t>敬畏</a:t>
            </a:r>
            <a:r>
              <a:rPr lang="en-US" altLang="zh-CN" baseline="0" dirty="0" smtClean="0"/>
              <a:t>— </a:t>
            </a:r>
            <a:r>
              <a:rPr lang="zh-CN" altLang="en-US" dirty="0" smtClean="0"/>
              <a:t>创</a:t>
            </a:r>
            <a:r>
              <a:rPr lang="en-US" altLang="zh-CN" dirty="0" smtClean="0"/>
              <a:t>22:12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现在我知道你是敬畏神的了，因为你没有将你的儿子，你的独生儿子，留下来不给我。</a:t>
            </a:r>
            <a:endParaRPr lang="en-US" altLang="zh-CN" baseline="0" dirty="0" smtClean="0"/>
          </a:p>
          <a:p>
            <a:r>
              <a:rPr lang="zh-CN" altLang="en-US" dirty="0" smtClean="0"/>
              <a:t>神的爱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我儿，神 必自己预备作燔祭的羔羊</a:t>
            </a:r>
            <a:endParaRPr lang="en-US" altLang="zh-CN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父</a:t>
            </a:r>
            <a:r>
              <a:rPr lang="zh-TW" altLang="en-US" b="1" dirty="0" smtClean="0"/>
              <a:t>認識</a:t>
            </a:r>
            <a:r>
              <a:rPr lang="zh-TW" altLang="en-US" dirty="0" smtClean="0"/>
              <a:t>我，我也</a:t>
            </a:r>
            <a:r>
              <a:rPr lang="zh-TW" altLang="en-US" b="1" dirty="0" smtClean="0"/>
              <a:t>認識</a:t>
            </a:r>
            <a:r>
              <a:rPr lang="zh-TW" altLang="en-US" dirty="0" smtClean="0"/>
              <a:t>父一樣；並且我為羊捨命。</a:t>
            </a:r>
            <a:r>
              <a:rPr lang="zh-CN" altLang="en-US" dirty="0" smtClean="0"/>
              <a:t>“我父爱我”，不是向别人说明，而是自己的经历。这样的经历，就是“</a:t>
            </a:r>
            <a:r>
              <a:rPr lang="zh-TW" altLang="en-US" sz="1200" dirty="0" smtClean="0"/>
              <a:t>我將命捨去，好再取回來</a:t>
            </a:r>
            <a:r>
              <a:rPr lang="zh-CN" altLang="en-US" dirty="0" smtClean="0"/>
              <a:t>”。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83083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 smtClean="0"/>
              <a:t>我是羊的门：唯一的门，不是最后的出路。记念造我们的主，在我们有选择的时候，面临选择，我们在这样的记念中作出选择。这样的选择，就是结出的果实。</a:t>
            </a:r>
            <a:endParaRPr lang="en-US" altLang="zh-CN" sz="1200" dirty="0" smtClean="0"/>
          </a:p>
          <a:p>
            <a:r>
              <a:rPr lang="zh-CN" altLang="en-US" sz="1200" dirty="0" smtClean="0"/>
              <a:t>我的好牧人：认识，听从。不再在风中摇摆不定，而是坚固的树干。</a:t>
            </a:r>
            <a:endParaRPr lang="en-US" altLang="zh-CN" sz="1200" dirty="0" smtClean="0"/>
          </a:p>
          <a:p>
            <a:r>
              <a:rPr lang="zh-CN" altLang="en-US" sz="1200" dirty="0" smtClean="0"/>
              <a:t>我为羊舍命：树根。我父爱我，我爱我父。</a:t>
            </a:r>
            <a:endParaRPr lang="en-US" altLang="zh-CN" sz="1200" dirty="0" smtClean="0"/>
          </a:p>
          <a:p>
            <a:endParaRPr lang="en-US" altLang="zh-CN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2607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7091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8043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6298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9388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把耶稣放在神的对立面，是罪人</a:t>
            </a:r>
            <a:r>
              <a:rPr lang="en-US" altLang="zh-CN" dirty="0" smtClean="0"/>
              <a:t>—</a:t>
            </a:r>
            <a:r>
              <a:rPr lang="zh-CN" altLang="en-US" dirty="0" smtClean="0"/>
              <a:t>冒名顶替者，骗子</a:t>
            </a:r>
            <a:endParaRPr lang="en-US" altLang="zh-CN" dirty="0" smtClean="0"/>
          </a:p>
          <a:p>
            <a:r>
              <a:rPr lang="zh-CN" altLang="en-US" dirty="0" smtClean="0"/>
              <a:t>你是罪人，他不知道从哪里来（冒名顶替者，骗子，罪人），我们跟上帝很熟</a:t>
            </a:r>
            <a:r>
              <a:rPr lang="en-US" altLang="zh-CN" dirty="0" smtClean="0"/>
              <a:t>—</a:t>
            </a:r>
            <a:r>
              <a:rPr lang="zh-CN" altLang="en-US" dirty="0" smtClean="0"/>
              <a:t>荣耀归给他， 知道神对摩西说的话</a:t>
            </a:r>
            <a:endParaRPr lang="en-US" altLang="zh-CN" dirty="0" smtClean="0"/>
          </a:p>
          <a:p>
            <a:r>
              <a:rPr lang="zh-CN" altLang="en-US" dirty="0" smtClean="0"/>
              <a:t>还要教训我们吗？？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所看见的是自己创造的神，不是耶稣基督的神。</a:t>
            </a:r>
            <a:r>
              <a:rPr lang="zh-CN" altLang="en-US" baseline="0" dirty="0" smtClean="0"/>
              <a:t>上帝是法利赛人“我们”创造出来的上帝，不是耶稣基督的上帝。</a:t>
            </a:r>
            <a:endParaRPr lang="en-US" altLang="zh-CN" dirty="0" smtClean="0"/>
          </a:p>
          <a:p>
            <a:r>
              <a:rPr lang="zh-CN" altLang="en-US" dirty="0" smtClean="0"/>
              <a:t>夹天子以令诸侯。</a:t>
            </a:r>
            <a:endParaRPr lang="en-US" altLang="zh-CN" dirty="0" smtClean="0"/>
          </a:p>
          <a:p>
            <a:r>
              <a:rPr lang="zh-CN" altLang="en-US" dirty="0" smtClean="0"/>
              <a:t>在法利赛人：上帝是傀儡，是死的。耶户的例子</a:t>
            </a:r>
            <a:endParaRPr lang="en-US" altLang="zh-CN" dirty="0" smtClean="0"/>
          </a:p>
          <a:p>
            <a:r>
              <a:rPr lang="zh-CN" altLang="en-US" dirty="0" smtClean="0"/>
              <a:t>在耶稣：上帝是生命源头，在做工。</a:t>
            </a:r>
            <a:endParaRPr lang="en-US" altLang="zh-CN" dirty="0" smtClean="0"/>
          </a:p>
          <a:p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该知道的不知道：不知道他从哪里来 （瞎子</a:t>
            </a:r>
            <a:r>
              <a:rPr lang="en-US" altLang="zh-CN" dirty="0" smtClean="0"/>
              <a:t>:</a:t>
            </a:r>
            <a:r>
              <a:rPr lang="en-US" altLang="zh-CN" baseline="0" dirty="0" smtClean="0"/>
              <a:t> v33</a:t>
            </a:r>
            <a:r>
              <a:rPr lang="zh-CN" altLang="en-US" baseline="0" dirty="0" smtClean="0"/>
              <a:t>，若不是从神来，什么都不能做）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6523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我是门，牧人</a:t>
            </a:r>
            <a:endParaRPr lang="en-US" altLang="zh-CN" dirty="0" smtClean="0"/>
          </a:p>
          <a:p>
            <a:r>
              <a:rPr lang="zh-CN" altLang="en-US" dirty="0" smtClean="0"/>
              <a:t>你们才是冒名顶替者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7925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第一个我是：身份。 对比贼、强盗。由上下文，知道贼、强盗是指法利赛人。他们信的是自己创造的神，还是相信自己。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第二个我是：对羊的益处。 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个得：得救， 得草吃，得生命。我们“得” </a:t>
            </a:r>
            <a:r>
              <a:rPr lang="en-US" altLang="zh-CN" dirty="0" smtClean="0"/>
              <a:t>—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谁给？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得</a:t>
            </a:r>
            <a:r>
              <a:rPr lang="en-US" altLang="zh-CN" dirty="0" smtClean="0"/>
              <a:t>—</a:t>
            </a:r>
            <a:r>
              <a:rPr lang="zh-CN" altLang="en-US" dirty="0" smtClean="0"/>
              <a:t>是造物主给我们生命，是耶稣给我们新的创造。</a:t>
            </a:r>
            <a:r>
              <a:rPr lang="zh-CN" altLang="en-US" baseline="0" dirty="0" smtClean="0"/>
              <a:t> 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贼和强盗是拿：拿走我们的生命</a:t>
            </a:r>
            <a:r>
              <a:rPr lang="en-US" altLang="zh-CN" baseline="0" dirty="0" smtClean="0"/>
              <a:t>—</a:t>
            </a:r>
            <a:r>
              <a:rPr lang="zh-CN" altLang="en-US" baseline="0" dirty="0" smtClean="0"/>
              <a:t>赶出会堂。 </a:t>
            </a: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aseline="0" dirty="0" smtClean="0"/>
              <a:t>身体的健康　</a:t>
            </a:r>
            <a:r>
              <a:rPr lang="en-US" altLang="zh-CN" baseline="0" dirty="0" smtClean="0"/>
              <a:t>—</a:t>
            </a:r>
            <a:r>
              <a:rPr lang="zh-CN" altLang="en-US" baseline="0" dirty="0" smtClean="0"/>
              <a:t>　疾病减少，医学发达。身体是提醒我们是被造物，不是创造者。不是生来眼瞎的才能信主，法利赛人应当同样可以信。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头脑的智慧　</a:t>
            </a:r>
            <a:r>
              <a:rPr lang="en-US" altLang="zh-CN" dirty="0" smtClean="0"/>
              <a:t>—</a:t>
            </a:r>
            <a:r>
              <a:rPr lang="zh-CN" altLang="en-US" dirty="0" smtClean="0"/>
              <a:t>　教育，因特网。网络提供了很多的便利（ｙｏｕｔｕｂｅ），太多便利了，以至于占据很多时间，不记得神了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社会的文明　</a:t>
            </a:r>
            <a:r>
              <a:rPr lang="en-US" altLang="zh-CN" dirty="0" smtClean="0"/>
              <a:t>—</a:t>
            </a:r>
            <a:r>
              <a:rPr lang="zh-CN" altLang="en-US" dirty="0" smtClean="0"/>
              <a:t>　人文主义，社会的进步：女性平等，消除种族歧视，社会关怀。　</a:t>
            </a:r>
            <a:endParaRPr lang="en-US" altLang="zh-CN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629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耶稣是整本福音书的主角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8E70C-9A5B-4414-8452-8FE44E17F89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93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704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347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404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424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7906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9340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766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830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7615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214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302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8274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532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791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667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7298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AE7CE-A19A-424A-BC57-78E020DFED70}" type="datetimeFigureOut">
              <a:rPr lang="en-AU" smtClean="0"/>
              <a:t>26/12/2015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60D0C2-1C73-42FA-B812-5929DF0827F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200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得生命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/>
              <a:t>约翰福音</a:t>
            </a:r>
            <a:r>
              <a:rPr lang="en-US" altLang="zh-CN" sz="4000" b="1" dirty="0" smtClean="0"/>
              <a:t>10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7-18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1251689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法利赛人的主角：</a:t>
            </a:r>
            <a:r>
              <a:rPr lang="zh-TW" altLang="en-US" dirty="0" smtClean="0"/>
              <a:t>我們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57350"/>
            <a:ext cx="10344150" cy="4991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dirty="0" smtClean="0"/>
              <a:t>9:24  </a:t>
            </a:r>
            <a:r>
              <a:rPr lang="zh-TW" altLang="en-US" sz="3600" dirty="0" smtClean="0"/>
              <a:t>所</a:t>
            </a:r>
            <a:r>
              <a:rPr lang="zh-TW" altLang="en-US" sz="3600" dirty="0"/>
              <a:t>以法利賽人第二次叫了那從前瞎眼的人來，對他說：你該將榮耀歸給神，</a:t>
            </a:r>
            <a:r>
              <a:rPr lang="zh-TW" altLang="en-US" sz="3600" dirty="0">
                <a:solidFill>
                  <a:srgbClr val="FF0000"/>
                </a:solidFill>
              </a:rPr>
              <a:t>我們知道</a:t>
            </a:r>
            <a:r>
              <a:rPr lang="zh-TW" altLang="en-US" sz="3600" dirty="0"/>
              <a:t>這人是個罪人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 smtClean="0"/>
              <a:t>9:29 </a:t>
            </a:r>
            <a:r>
              <a:rPr lang="zh-TW" altLang="en-US" sz="3600" dirty="0" smtClean="0"/>
              <a:t>神</a:t>
            </a:r>
            <a:r>
              <a:rPr lang="zh-TW" altLang="en-US" sz="3600" dirty="0"/>
              <a:t>對摩西說話</a:t>
            </a:r>
            <a:r>
              <a:rPr lang="zh-TW" altLang="en-US" sz="3600" dirty="0">
                <a:solidFill>
                  <a:srgbClr val="FF0000"/>
                </a:solidFill>
              </a:rPr>
              <a:t>是我們知道的</a:t>
            </a:r>
            <a:r>
              <a:rPr lang="zh-TW" altLang="en-US" sz="3600" dirty="0"/>
              <a:t>；只是這個人，</a:t>
            </a:r>
            <a:r>
              <a:rPr lang="zh-TW" altLang="en-US" sz="3600" dirty="0">
                <a:solidFill>
                  <a:srgbClr val="FF0000"/>
                </a:solidFill>
              </a:rPr>
              <a:t>我們不知道</a:t>
            </a:r>
            <a:r>
              <a:rPr lang="zh-TW" altLang="en-US" sz="3600" dirty="0"/>
              <a:t>他從哪裡來</a:t>
            </a:r>
            <a:r>
              <a:rPr lang="zh-TW" altLang="en-US" sz="3600" dirty="0" smtClean="0"/>
              <a:t>！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 smtClean="0"/>
              <a:t>9:34 </a:t>
            </a:r>
            <a:r>
              <a:rPr lang="zh-TW" altLang="en-US" sz="3600" dirty="0" smtClean="0"/>
              <a:t>他</a:t>
            </a:r>
            <a:r>
              <a:rPr lang="zh-TW" altLang="en-US" sz="3600" dirty="0"/>
              <a:t>們回答說：你全然生在罪孽中，</a:t>
            </a:r>
            <a:r>
              <a:rPr lang="zh-TW" altLang="en-US" sz="3600" dirty="0">
                <a:solidFill>
                  <a:srgbClr val="FF0000"/>
                </a:solidFill>
              </a:rPr>
              <a:t>還要教訓我們嗎</a:t>
            </a:r>
            <a:r>
              <a:rPr lang="zh-TW" altLang="en-US" sz="3600" dirty="0"/>
              <a:t>？於是把他趕出去了</a:t>
            </a:r>
            <a:r>
              <a:rPr lang="zh-TW" altLang="en-US" sz="3600" dirty="0" smtClean="0"/>
              <a:t>。</a:t>
            </a:r>
            <a:endParaRPr lang="en-US" sz="3600" dirty="0"/>
          </a:p>
          <a:p>
            <a:pPr marL="0" indent="0">
              <a:buNone/>
            </a:pPr>
            <a:r>
              <a:rPr lang="en-US" altLang="zh-TW" sz="3600" dirty="0" smtClean="0"/>
              <a:t>9:40  </a:t>
            </a:r>
            <a:r>
              <a:rPr lang="zh-TW" altLang="en-US" sz="3600" dirty="0" smtClean="0">
                <a:solidFill>
                  <a:srgbClr val="FF0000"/>
                </a:solidFill>
              </a:rPr>
              <a:t>難道我們</a:t>
            </a:r>
            <a:r>
              <a:rPr lang="zh-TW" altLang="en-US" sz="3600" dirty="0" smtClean="0"/>
              <a:t>也瞎了眼嗎？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490405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对比那一个生来是瞎眼的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5450" y="1695450"/>
            <a:ext cx="10344150" cy="42157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dirty="0"/>
              <a:t>9:11 </a:t>
            </a:r>
            <a:r>
              <a:rPr lang="zh-TW" altLang="en-US" sz="4000" dirty="0"/>
              <a:t>有一個人名叫耶穌</a:t>
            </a:r>
          </a:p>
          <a:p>
            <a:pPr marL="0" indent="0">
              <a:buNone/>
            </a:pPr>
            <a:r>
              <a:rPr lang="en-US" altLang="zh-TW" sz="4000" dirty="0"/>
              <a:t>9:17 </a:t>
            </a:r>
            <a:r>
              <a:rPr lang="zh-TW" altLang="en-US" sz="4000" dirty="0"/>
              <a:t>他說：“是個先知”</a:t>
            </a:r>
          </a:p>
          <a:p>
            <a:pPr marL="0" indent="0">
              <a:buNone/>
            </a:pPr>
            <a:r>
              <a:rPr lang="en-US" altLang="zh-TW" sz="4000" dirty="0"/>
              <a:t>9:33 </a:t>
            </a:r>
            <a:r>
              <a:rPr lang="zh-TW" altLang="en-US" sz="4000" dirty="0"/>
              <a:t>這個人若不是從 神而來，什麽也不能作</a:t>
            </a:r>
          </a:p>
          <a:p>
            <a:pPr marL="0" indent="0">
              <a:buNone/>
            </a:pPr>
            <a:r>
              <a:rPr lang="en-US" altLang="zh-TW" sz="4000" dirty="0"/>
              <a:t>9:35 </a:t>
            </a:r>
            <a:r>
              <a:rPr lang="zh-TW" altLang="en-US" sz="4000" dirty="0"/>
              <a:t>主啊，誰是 神的兒子，叫我信他呢？</a:t>
            </a:r>
          </a:p>
          <a:p>
            <a:pPr marL="0" indent="0">
              <a:buNone/>
            </a:pPr>
            <a:r>
              <a:rPr lang="en-US" altLang="zh-TW" sz="4000" dirty="0"/>
              <a:t>9:38 </a:t>
            </a:r>
            <a:r>
              <a:rPr lang="zh-TW" altLang="en-US" sz="4000" dirty="0"/>
              <a:t>他說：“主啊，我信！”就拜耶穌。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560196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传道书</a:t>
            </a:r>
            <a:r>
              <a:rPr lang="en-US" altLang="zh-CN" b="1" dirty="0" smtClean="0"/>
              <a:t>12:1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你当趁着年幼，衰败的日子尚未来到，就是你所说，我毫无喜乐的那些年日未曾临近之先，当</a:t>
            </a:r>
            <a:r>
              <a:rPr lang="zh-CN" altLang="en-US" sz="4000" b="1" dirty="0">
                <a:solidFill>
                  <a:srgbClr val="FF0000"/>
                </a:solidFill>
              </a:rPr>
              <a:t>记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念造你的主</a:t>
            </a:r>
            <a:r>
              <a:rPr lang="zh-CN" altLang="en-US" sz="4000" dirty="0" smtClean="0"/>
              <a:t>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13873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我是好牧人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3550" y="1733550"/>
            <a:ext cx="1026795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dirty="0" smtClean="0"/>
              <a:t>10:11 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我是好牧人</a:t>
            </a:r>
            <a:r>
              <a:rPr lang="zh-TW" altLang="en-US" sz="3000" dirty="0" smtClean="0"/>
              <a:t>；好牧人為羊捨命。</a:t>
            </a:r>
          </a:p>
          <a:p>
            <a:pPr marL="0" indent="0">
              <a:buNone/>
            </a:pPr>
            <a:r>
              <a:rPr lang="en-US" altLang="zh-TW" sz="3000" dirty="0" smtClean="0"/>
              <a:t>10:12 </a:t>
            </a:r>
            <a:r>
              <a:rPr lang="zh-TW" altLang="en-US" sz="3000" dirty="0" smtClean="0"/>
              <a:t>若是雇工，不是牧人，羊也不是他自己的，他看見狼來，就撇下羊逃走；狼抓住羊，趕散了羊群。</a:t>
            </a:r>
          </a:p>
          <a:p>
            <a:pPr marL="0" indent="0">
              <a:buNone/>
            </a:pPr>
            <a:r>
              <a:rPr lang="en-US" altLang="zh-TW" sz="3000" dirty="0" smtClean="0"/>
              <a:t>10:13 </a:t>
            </a:r>
            <a:r>
              <a:rPr lang="zh-TW" altLang="en-US" sz="3000" dirty="0" smtClean="0"/>
              <a:t>雇工逃走，因他是雇工，並不顧念羊。</a:t>
            </a:r>
          </a:p>
          <a:p>
            <a:pPr marL="0" indent="0">
              <a:buNone/>
            </a:pPr>
            <a:r>
              <a:rPr lang="en-US" altLang="zh-TW" sz="3000" dirty="0" smtClean="0"/>
              <a:t>10:14 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我是好牧人</a:t>
            </a:r>
            <a:r>
              <a:rPr lang="zh-TW" altLang="en-US" sz="3000" dirty="0" smtClean="0"/>
              <a:t>；我</a:t>
            </a:r>
            <a:r>
              <a:rPr lang="zh-TW" altLang="en-US" sz="3000" b="1" dirty="0" smtClean="0"/>
              <a:t>認識</a:t>
            </a:r>
            <a:r>
              <a:rPr lang="zh-TW" altLang="en-US" sz="3000" dirty="0" smtClean="0"/>
              <a:t>我的羊，我的羊也</a:t>
            </a:r>
            <a:r>
              <a:rPr lang="zh-TW" altLang="en-US" sz="3000" b="1" dirty="0" smtClean="0"/>
              <a:t>認識</a:t>
            </a:r>
            <a:r>
              <a:rPr lang="zh-TW" altLang="en-US" sz="3000" dirty="0" smtClean="0"/>
              <a:t>我，</a:t>
            </a:r>
          </a:p>
          <a:p>
            <a:pPr marL="0" indent="0">
              <a:buNone/>
            </a:pPr>
            <a:r>
              <a:rPr lang="en-US" altLang="zh-TW" sz="3000" dirty="0" smtClean="0"/>
              <a:t>10:15 </a:t>
            </a:r>
            <a:r>
              <a:rPr lang="zh-TW" altLang="en-US" sz="3000" dirty="0" smtClean="0"/>
              <a:t>正如父</a:t>
            </a:r>
            <a:r>
              <a:rPr lang="zh-TW" altLang="en-US" sz="3000" b="1" dirty="0" smtClean="0"/>
              <a:t>認識</a:t>
            </a:r>
            <a:r>
              <a:rPr lang="zh-TW" altLang="en-US" sz="3000" dirty="0" smtClean="0"/>
              <a:t>我，我也</a:t>
            </a:r>
            <a:r>
              <a:rPr lang="zh-TW" altLang="en-US" sz="3000" b="1" dirty="0" smtClean="0"/>
              <a:t>認識</a:t>
            </a:r>
            <a:r>
              <a:rPr lang="zh-TW" altLang="en-US" sz="3000" dirty="0" smtClean="0"/>
              <a:t>父一樣；並且我為羊捨命。</a:t>
            </a:r>
          </a:p>
          <a:p>
            <a:pPr marL="0" indent="0">
              <a:buNone/>
            </a:pPr>
            <a:r>
              <a:rPr lang="en-US" altLang="zh-TW" sz="3000" dirty="0" smtClean="0"/>
              <a:t>10:16 </a:t>
            </a:r>
            <a:r>
              <a:rPr lang="zh-TW" altLang="en-US" sz="3000" dirty="0" smtClean="0"/>
              <a:t>我另外有羊，不是這圈裡的；我必須領他們來，他們也要聽我的聲音，並且要合成一群，歸一個牧人了。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830787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知道与不知道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5450" y="1638300"/>
            <a:ext cx="10210800" cy="42729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dirty="0" smtClean="0"/>
              <a:t>9:24  </a:t>
            </a:r>
            <a:r>
              <a:rPr lang="zh-TW" altLang="en-US" sz="3000" dirty="0" smtClean="0"/>
              <a:t>所</a:t>
            </a:r>
            <a:r>
              <a:rPr lang="zh-TW" altLang="en-US" sz="3000" dirty="0"/>
              <a:t>以法利賽人第二次叫了那從前瞎眼的人來，對他說：你該將榮耀歸給神，我們</a:t>
            </a:r>
            <a:r>
              <a:rPr lang="zh-TW" altLang="en-US" sz="3000" b="1" dirty="0">
                <a:solidFill>
                  <a:srgbClr val="FF0000"/>
                </a:solidFill>
              </a:rPr>
              <a:t>知道</a:t>
            </a:r>
            <a:r>
              <a:rPr lang="zh-TW" altLang="en-US" sz="3000" dirty="0"/>
              <a:t>這人是個罪人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9:29 </a:t>
            </a:r>
            <a:r>
              <a:rPr lang="zh-TW" altLang="en-US" sz="3000" dirty="0" smtClean="0"/>
              <a:t>神</a:t>
            </a:r>
            <a:r>
              <a:rPr lang="zh-TW" altLang="en-US" sz="3000" dirty="0"/>
              <a:t>對摩西說話是我們</a:t>
            </a:r>
            <a:r>
              <a:rPr lang="zh-TW" altLang="en-US" sz="3000" b="1" dirty="0">
                <a:solidFill>
                  <a:srgbClr val="FF0000"/>
                </a:solidFill>
              </a:rPr>
              <a:t>知道</a:t>
            </a:r>
            <a:r>
              <a:rPr lang="zh-TW" altLang="en-US" sz="3000" dirty="0"/>
              <a:t>的；只是這個人，我們</a:t>
            </a:r>
            <a:r>
              <a:rPr lang="zh-TW" altLang="en-US" sz="3000" b="1" dirty="0">
                <a:solidFill>
                  <a:srgbClr val="FF0000"/>
                </a:solidFill>
              </a:rPr>
              <a:t>不知道</a:t>
            </a:r>
            <a:r>
              <a:rPr lang="zh-TW" altLang="en-US" sz="3000" dirty="0"/>
              <a:t>他從哪裡來</a:t>
            </a:r>
            <a:r>
              <a:rPr lang="zh-TW" altLang="en-US" sz="3000" dirty="0" smtClean="0"/>
              <a:t>！</a:t>
            </a:r>
            <a:endParaRPr lang="en-US" altLang="zh-TW" sz="3000" dirty="0" smtClean="0"/>
          </a:p>
          <a:p>
            <a:pPr marL="0" indent="0">
              <a:buNone/>
            </a:pPr>
            <a:endParaRPr lang="en-US" altLang="zh-TW" sz="3000" dirty="0"/>
          </a:p>
          <a:p>
            <a:pPr marL="0" indent="0">
              <a:buNone/>
            </a:pPr>
            <a:r>
              <a:rPr lang="en-US" altLang="zh-TW" sz="3000" dirty="0" smtClean="0"/>
              <a:t>9:30 </a:t>
            </a:r>
            <a:r>
              <a:rPr lang="zh-TW" altLang="en-US" sz="3000" dirty="0" smtClean="0"/>
              <a:t>那</a:t>
            </a:r>
            <a:r>
              <a:rPr lang="zh-TW" altLang="en-US" sz="3000" dirty="0"/>
              <a:t>人回答說：他開了我的眼睛，你們竟不知道他從哪裡來，這真是奇</a:t>
            </a:r>
            <a:r>
              <a:rPr lang="zh-TW" altLang="en-US" sz="3000" dirty="0" smtClean="0"/>
              <a:t>怪</a:t>
            </a:r>
            <a:r>
              <a:rPr lang="zh-CN" altLang="en-US" sz="3000" dirty="0" smtClean="0"/>
              <a:t>！</a:t>
            </a:r>
            <a:endParaRPr lang="en-US" altLang="zh-TW" sz="3000" dirty="0" smtClean="0"/>
          </a:p>
          <a:p>
            <a:pPr marL="0" indent="0">
              <a:buNone/>
            </a:pPr>
            <a:r>
              <a:rPr lang="en-US" altLang="zh-TW" sz="3000" dirty="0" smtClean="0"/>
              <a:t>9:31 </a:t>
            </a:r>
            <a:r>
              <a:rPr lang="zh-TW" altLang="en-US" sz="3000" dirty="0" smtClean="0"/>
              <a:t>我們</a:t>
            </a:r>
            <a:r>
              <a:rPr lang="zh-TW" altLang="en-US" sz="3000" b="1" dirty="0" smtClean="0">
                <a:solidFill>
                  <a:srgbClr val="FF0000"/>
                </a:solidFill>
              </a:rPr>
              <a:t>知道</a:t>
            </a:r>
            <a:r>
              <a:rPr lang="zh-TW" altLang="en-US" sz="3000" dirty="0" smtClean="0"/>
              <a:t>神不聽罪人，</a:t>
            </a:r>
            <a:r>
              <a:rPr lang="zh-TW" altLang="en-US" sz="3000" b="1" dirty="0" smtClean="0"/>
              <a:t>惟有敬奉神、遵行他旨意的，神才聽他。</a:t>
            </a:r>
          </a:p>
          <a:p>
            <a:pPr marL="0" indent="0">
              <a:buNone/>
            </a:pPr>
            <a:endParaRPr lang="en-US" altLang="zh-TW" sz="3000" dirty="0" smtClean="0"/>
          </a:p>
        </p:txBody>
      </p:sp>
    </p:spTree>
    <p:extLst>
      <p:ext uri="{BB962C8B-B14F-4D97-AF65-F5344CB8AC3E}">
        <p14:creationId xmlns:p14="http://schemas.microsoft.com/office/powerpoint/2010/main" val="2926773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传道书</a:t>
            </a:r>
            <a:r>
              <a:rPr lang="en-US" altLang="zh-CN" b="1" dirty="0" smtClean="0"/>
              <a:t>12:13-14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8497" cy="47816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3600" dirty="0"/>
              <a:t>這些事都已聽見了，總意就是</a:t>
            </a:r>
            <a:r>
              <a:rPr lang="zh-TW" altLang="en-US" sz="3600" b="1" dirty="0">
                <a:solidFill>
                  <a:srgbClr val="FF0000"/>
                </a:solidFill>
              </a:rPr>
              <a:t>敬畏神、謹守他的誡命</a:t>
            </a:r>
            <a:r>
              <a:rPr lang="zh-TW" altLang="en-US" sz="3600" dirty="0"/>
              <a:t>，這是人所當盡的本分。因為人所做的事， 連一切隱藏的事，無論是善是惡，神都必審問。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AU" sz="3600" dirty="0"/>
              <a:t>The end of the whole matter let us hear: </a:t>
            </a:r>
            <a:r>
              <a:rPr lang="en-AU" sz="3600" dirty="0" smtClean="0"/>
              <a:t>‘Fear </a:t>
            </a:r>
            <a:r>
              <a:rPr lang="en-AU" sz="3600" dirty="0"/>
              <a:t>God, and keep His commands, </a:t>
            </a:r>
            <a:r>
              <a:rPr lang="en-AU" sz="3600" b="1" dirty="0"/>
              <a:t>for this [is]</a:t>
            </a:r>
            <a:r>
              <a:rPr lang="en-AU" sz="3600" b="1" dirty="0" smtClean="0"/>
              <a:t> </a:t>
            </a:r>
            <a:r>
              <a:rPr lang="en-AU" sz="3600" b="1" dirty="0"/>
              <a:t>the whole of man</a:t>
            </a:r>
            <a:r>
              <a:rPr lang="en-AU" sz="3600" dirty="0" smtClean="0"/>
              <a:t>. </a:t>
            </a:r>
            <a:r>
              <a:rPr lang="en-AU" sz="3600" dirty="0"/>
              <a:t>For every work doth God bring into judgment, with every hidden thing, whether good or bad</a:t>
            </a:r>
            <a:r>
              <a:rPr lang="en-AU" sz="3600" dirty="0" smtClean="0"/>
              <a:t>.’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val="3343274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我为羊舍命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/>
              <a:t>10:17 </a:t>
            </a:r>
            <a:r>
              <a:rPr lang="zh-TW" altLang="en-US" sz="3600" dirty="0" smtClean="0"/>
              <a:t>我</a:t>
            </a:r>
            <a:r>
              <a:rPr lang="zh-TW" altLang="en-US" sz="3600" dirty="0"/>
              <a:t>父愛我；因我將命捨去，好再取回來。</a:t>
            </a:r>
          </a:p>
          <a:p>
            <a:pPr marL="0" indent="0">
              <a:buNone/>
            </a:pPr>
            <a:r>
              <a:rPr lang="en-US" altLang="zh-TW" sz="3600" dirty="0" smtClean="0"/>
              <a:t>10:18 </a:t>
            </a:r>
            <a:r>
              <a:rPr lang="zh-TW" altLang="en-US" sz="3600" dirty="0" smtClean="0"/>
              <a:t>沒</a:t>
            </a:r>
            <a:r>
              <a:rPr lang="zh-TW" altLang="en-US" sz="3600" dirty="0"/>
              <a:t>有人奪我的命去，是我自己捨的。我有權柄捨了，也有權柄取回來。這是我從我父所受的命令。</a:t>
            </a:r>
          </a:p>
        </p:txBody>
      </p:sp>
    </p:spTree>
    <p:extLst>
      <p:ext uri="{BB962C8B-B14F-4D97-AF65-F5344CB8AC3E}">
        <p14:creationId xmlns:p14="http://schemas.microsoft.com/office/powerpoint/2010/main" val="31263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5000" b="1" dirty="0" smtClean="0"/>
              <a:t>得生命</a:t>
            </a:r>
            <a:endParaRPr lang="en-AU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2244725"/>
            <a:ext cx="8760875" cy="2687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5000" dirty="0" smtClean="0"/>
              <a:t>“我是羊的门”</a:t>
            </a:r>
            <a:r>
              <a:rPr lang="en-US" altLang="zh-CN" sz="5000" dirty="0" smtClean="0"/>
              <a:t>	—</a:t>
            </a:r>
            <a:r>
              <a:rPr lang="zh-CN" altLang="en-US" sz="5000" dirty="0"/>
              <a:t>相信</a:t>
            </a:r>
            <a:endParaRPr lang="en-US" altLang="zh-CN" sz="5000" dirty="0"/>
          </a:p>
          <a:p>
            <a:pPr marL="0" indent="0">
              <a:buNone/>
            </a:pPr>
            <a:r>
              <a:rPr lang="zh-CN" altLang="en-US" sz="5000" dirty="0" smtClean="0"/>
              <a:t>“我是好牧人”</a:t>
            </a:r>
            <a:r>
              <a:rPr lang="en-US" altLang="zh-CN" sz="5000" dirty="0" smtClean="0"/>
              <a:t>	—</a:t>
            </a:r>
            <a:r>
              <a:rPr lang="zh-CN" altLang="en-US" sz="5000" dirty="0" smtClean="0"/>
              <a:t>相知</a:t>
            </a:r>
            <a:endParaRPr lang="en-US" altLang="zh-CN" sz="5000" dirty="0" smtClean="0"/>
          </a:p>
          <a:p>
            <a:pPr marL="0" indent="0">
              <a:buNone/>
            </a:pPr>
            <a:r>
              <a:rPr lang="zh-CN" altLang="en-US" sz="5000" dirty="0" smtClean="0"/>
              <a:t>“我为羊舍命”</a:t>
            </a:r>
            <a:r>
              <a:rPr lang="en-US" altLang="zh-CN" sz="5000" dirty="0" smtClean="0"/>
              <a:t>—</a:t>
            </a:r>
            <a:r>
              <a:rPr lang="zh-CN" altLang="en-US" sz="5000" dirty="0" smtClean="0"/>
              <a:t>相爱</a:t>
            </a:r>
            <a:endParaRPr lang="en-US" altLang="zh-CN" sz="5000" dirty="0" smtClean="0"/>
          </a:p>
        </p:txBody>
      </p:sp>
    </p:spTree>
    <p:extLst>
      <p:ext uri="{BB962C8B-B14F-4D97-AF65-F5344CB8AC3E}">
        <p14:creationId xmlns:p14="http://schemas.microsoft.com/office/powerpoint/2010/main" val="139714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约翰福音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15845"/>
            <a:ext cx="9209498" cy="51619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10:7 </a:t>
            </a:r>
            <a:r>
              <a:rPr lang="zh-TW" altLang="en-US" sz="3200" dirty="0" smtClean="0"/>
              <a:t>所</a:t>
            </a:r>
            <a:r>
              <a:rPr lang="zh-TW" altLang="en-US" sz="3200" dirty="0"/>
              <a:t>以，耶穌又對他們說：我實實在在的告訴你們，我就是羊的門。</a:t>
            </a:r>
          </a:p>
          <a:p>
            <a:pPr marL="0" indent="0">
              <a:buNone/>
            </a:pPr>
            <a:r>
              <a:rPr lang="en-US" altLang="zh-TW" sz="3200" dirty="0" smtClean="0"/>
              <a:t>10:8 </a:t>
            </a:r>
            <a:r>
              <a:rPr lang="zh-TW" altLang="en-US" sz="3200" dirty="0" smtClean="0"/>
              <a:t>凡</a:t>
            </a:r>
            <a:r>
              <a:rPr lang="zh-TW" altLang="en-US" sz="3200" dirty="0"/>
              <a:t>在我以先來的都是賊，是強盜；羊卻不聽他們。</a:t>
            </a:r>
          </a:p>
          <a:p>
            <a:pPr marL="0" indent="0">
              <a:buNone/>
            </a:pPr>
            <a:r>
              <a:rPr lang="en-US" altLang="zh-TW" sz="3200" dirty="0" smtClean="0"/>
              <a:t>10:9 </a:t>
            </a:r>
            <a:r>
              <a:rPr lang="zh-TW" altLang="en-US" sz="3200" dirty="0" smtClean="0"/>
              <a:t>我</a:t>
            </a:r>
            <a:r>
              <a:rPr lang="zh-TW" altLang="en-US" sz="3200" dirty="0"/>
              <a:t>就是門；凡從我進來的，必然得救，並且出入得草吃。</a:t>
            </a:r>
          </a:p>
          <a:p>
            <a:pPr marL="0" indent="0">
              <a:buNone/>
            </a:pPr>
            <a:r>
              <a:rPr lang="en-US" altLang="zh-TW" sz="3200" dirty="0" smtClean="0"/>
              <a:t>10:10 </a:t>
            </a:r>
            <a:r>
              <a:rPr lang="zh-TW" altLang="en-US" sz="3200" dirty="0" smtClean="0"/>
              <a:t>盜</a:t>
            </a:r>
            <a:r>
              <a:rPr lang="zh-TW" altLang="en-US" sz="3200" dirty="0"/>
              <a:t>賊來，無非要偷竊，殺害，毀壞；我來了，是要叫羊（或作：人）得生命，並且得的更豐</a:t>
            </a:r>
            <a:r>
              <a:rPr lang="zh-TW" altLang="en-US" sz="3200" dirty="0" smtClean="0"/>
              <a:t>盛</a:t>
            </a:r>
            <a:r>
              <a:rPr lang="zh-CN" altLang="en-US" sz="3200" dirty="0" smtClean="0"/>
              <a:t>。</a:t>
            </a:r>
            <a:endParaRPr lang="zh-TW" altLang="en-US" sz="3200" dirty="0"/>
          </a:p>
          <a:p>
            <a:pPr marL="0" indent="0">
              <a:buNone/>
            </a:pP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3921516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62238"/>
          </a:xfrm>
        </p:spPr>
        <p:txBody>
          <a:bodyPr/>
          <a:lstStyle/>
          <a:p>
            <a:r>
              <a:rPr lang="zh-CN" altLang="en-US" dirty="0"/>
              <a:t>约翰福音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386348"/>
            <a:ext cx="9180001" cy="49849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dirty="0" smtClean="0"/>
              <a:t>10:11 </a:t>
            </a:r>
            <a:r>
              <a:rPr lang="zh-TW" altLang="en-US" sz="3000" dirty="0" smtClean="0"/>
              <a:t>我</a:t>
            </a:r>
            <a:r>
              <a:rPr lang="zh-TW" altLang="en-US" sz="3000" dirty="0"/>
              <a:t>是好牧人；好牧人為羊捨命。</a:t>
            </a:r>
          </a:p>
          <a:p>
            <a:pPr marL="0" indent="0">
              <a:buNone/>
            </a:pPr>
            <a:r>
              <a:rPr lang="en-US" altLang="zh-TW" sz="3000" dirty="0" smtClean="0"/>
              <a:t>10:12 </a:t>
            </a:r>
            <a:r>
              <a:rPr lang="zh-TW" altLang="en-US" sz="3000" dirty="0" smtClean="0"/>
              <a:t>若</a:t>
            </a:r>
            <a:r>
              <a:rPr lang="zh-TW" altLang="en-US" sz="3000" dirty="0"/>
              <a:t>是雇工，不是牧人，羊也不是他自己的，他看見狼來，就撇下羊逃走；狼抓住羊，趕散了羊群。</a:t>
            </a:r>
          </a:p>
          <a:p>
            <a:pPr marL="0" indent="0">
              <a:buNone/>
            </a:pPr>
            <a:r>
              <a:rPr lang="en-US" altLang="zh-TW" sz="3000" dirty="0" smtClean="0"/>
              <a:t>10:13 </a:t>
            </a:r>
            <a:r>
              <a:rPr lang="zh-TW" altLang="en-US" sz="3000" dirty="0" smtClean="0"/>
              <a:t>雇</a:t>
            </a:r>
            <a:r>
              <a:rPr lang="zh-TW" altLang="en-US" sz="3000" dirty="0"/>
              <a:t>工逃走，因他是雇工，並不顧念羊。</a:t>
            </a:r>
          </a:p>
          <a:p>
            <a:pPr marL="0" indent="0">
              <a:buNone/>
            </a:pPr>
            <a:r>
              <a:rPr lang="en-US" altLang="zh-TW" sz="3000" dirty="0" smtClean="0"/>
              <a:t>10:14 </a:t>
            </a:r>
            <a:r>
              <a:rPr lang="zh-TW" altLang="en-US" sz="3000" dirty="0" smtClean="0"/>
              <a:t>我</a:t>
            </a:r>
            <a:r>
              <a:rPr lang="zh-TW" altLang="en-US" sz="3000" dirty="0"/>
              <a:t>是好牧人；我認識我的羊，我的羊也認識我，</a:t>
            </a:r>
          </a:p>
          <a:p>
            <a:pPr marL="0" indent="0">
              <a:buNone/>
            </a:pPr>
            <a:r>
              <a:rPr lang="en-US" altLang="zh-TW" sz="3000" dirty="0" smtClean="0"/>
              <a:t>10:15 </a:t>
            </a:r>
            <a:r>
              <a:rPr lang="zh-TW" altLang="en-US" sz="3000" dirty="0" smtClean="0"/>
              <a:t>正</a:t>
            </a:r>
            <a:r>
              <a:rPr lang="zh-TW" altLang="en-US" sz="3000" dirty="0"/>
              <a:t>如父認識我，我也認識父一樣；並且我為羊捨命。</a:t>
            </a:r>
          </a:p>
          <a:p>
            <a:pPr marL="0" indent="0">
              <a:buNone/>
            </a:pPr>
            <a:r>
              <a:rPr lang="en-US" altLang="zh-TW" sz="3000" dirty="0" smtClean="0"/>
              <a:t>10:16 </a:t>
            </a:r>
            <a:r>
              <a:rPr lang="zh-TW" altLang="en-US" sz="3000" dirty="0" smtClean="0"/>
              <a:t>我</a:t>
            </a:r>
            <a:r>
              <a:rPr lang="zh-TW" altLang="en-US" sz="3000" dirty="0"/>
              <a:t>另外有羊，不是這圈裡的；我必須領他們來，他們也要聽我的聲音，並且要合成一群，歸一個牧人了</a:t>
            </a:r>
            <a:r>
              <a:rPr lang="zh-TW" altLang="en-US" sz="3000" dirty="0" smtClean="0"/>
              <a:t>。</a:t>
            </a:r>
            <a:endParaRPr lang="zh-TW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024699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约翰福音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 smtClean="0"/>
              <a:t>10:17 </a:t>
            </a:r>
            <a:r>
              <a:rPr lang="zh-TW" altLang="en-US" sz="4000" dirty="0" smtClean="0"/>
              <a:t>我</a:t>
            </a:r>
            <a:r>
              <a:rPr lang="zh-TW" altLang="en-US" sz="4000" dirty="0"/>
              <a:t>父愛我；因我將命捨去，好再取回來。</a:t>
            </a:r>
          </a:p>
          <a:p>
            <a:pPr marL="0" indent="0">
              <a:buNone/>
            </a:pPr>
            <a:r>
              <a:rPr lang="en-US" altLang="zh-TW" sz="4000" dirty="0" smtClean="0"/>
              <a:t>10:18 </a:t>
            </a:r>
            <a:r>
              <a:rPr lang="zh-TW" altLang="en-US" sz="4000" dirty="0" smtClean="0"/>
              <a:t>沒</a:t>
            </a:r>
            <a:r>
              <a:rPr lang="zh-TW" altLang="en-US" sz="4000" dirty="0"/>
              <a:t>有人奪我的命去，是我自己捨的。我有權柄捨了，也有權柄取回來。這是我從我父所受的命令。</a:t>
            </a:r>
          </a:p>
        </p:txBody>
      </p:sp>
    </p:spTree>
    <p:extLst>
      <p:ext uri="{BB962C8B-B14F-4D97-AF65-F5344CB8AC3E}">
        <p14:creationId xmlns:p14="http://schemas.microsoft.com/office/powerpoint/2010/main" val="381820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得见真光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81316"/>
            <a:ext cx="9150504" cy="41000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3600" dirty="0" smtClean="0"/>
              <a:t>9:39 </a:t>
            </a:r>
            <a:r>
              <a:rPr lang="zh-TW" altLang="en-US" sz="3600" dirty="0" smtClean="0"/>
              <a:t>耶</a:t>
            </a:r>
            <a:r>
              <a:rPr lang="zh-TW" altLang="en-US" sz="3600" dirty="0"/>
              <a:t>穌說：我為審判到這世上來，叫不能看見的，可以看見；能看見的，反瞎了眼</a:t>
            </a:r>
            <a:r>
              <a:rPr lang="zh-TW" altLang="en-US" sz="3600" dirty="0" smtClean="0"/>
              <a:t>。</a:t>
            </a: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 smtClean="0"/>
              <a:t>9:40 </a:t>
            </a:r>
            <a:r>
              <a:rPr lang="zh-TW" altLang="en-US" sz="3600" dirty="0" smtClean="0"/>
              <a:t>同</a:t>
            </a:r>
            <a:r>
              <a:rPr lang="zh-TW" altLang="en-US" sz="3600" dirty="0"/>
              <a:t>他在那裡的法利賽人聽見這話，就說：難道我們也瞎了眼嗎</a:t>
            </a:r>
            <a:r>
              <a:rPr lang="zh-TW" altLang="en-US" sz="3600" dirty="0" smtClean="0"/>
              <a:t>？</a:t>
            </a:r>
            <a:endParaRPr lang="en-US" altLang="zh-TW" sz="3600" dirty="0" smtClean="0"/>
          </a:p>
          <a:p>
            <a:pPr marL="0" indent="0">
              <a:buNone/>
            </a:pPr>
            <a:r>
              <a:rPr lang="en-US" altLang="zh-TW" sz="3600" dirty="0" smtClean="0"/>
              <a:t>9:41 </a:t>
            </a:r>
            <a:r>
              <a:rPr lang="zh-TW" altLang="en-US" sz="3600" dirty="0" smtClean="0"/>
              <a:t>耶</a:t>
            </a:r>
            <a:r>
              <a:rPr lang="zh-TW" altLang="en-US" sz="3600" dirty="0"/>
              <a:t>穌對他們說：你們若瞎了眼，就沒有罪了；但如今你們說我們能看見，所以你們的罪還在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9857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98213"/>
          </a:xfrm>
        </p:spPr>
        <p:txBody>
          <a:bodyPr/>
          <a:lstStyle/>
          <a:p>
            <a:r>
              <a:rPr lang="zh-CN" altLang="en-US" b="1" dirty="0" smtClean="0"/>
              <a:t>法利赛人：</a:t>
            </a:r>
            <a:r>
              <a:rPr lang="zh-TW" altLang="en-US" dirty="0" smtClean="0"/>
              <a:t>我們能看見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2323"/>
            <a:ext cx="9386478" cy="46899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9:24  </a:t>
            </a:r>
            <a:r>
              <a:rPr lang="zh-TW" altLang="en-US" sz="3200" dirty="0" smtClean="0"/>
              <a:t>所</a:t>
            </a:r>
            <a:r>
              <a:rPr lang="zh-TW" altLang="en-US" sz="3200" dirty="0"/>
              <a:t>以法利賽人第二次叫了那從前瞎眼的人來，對他說：你該將榮耀歸給神，我們知道這人是個罪人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 smtClean="0"/>
              <a:t>9:29 </a:t>
            </a:r>
            <a:r>
              <a:rPr lang="zh-TW" altLang="en-US" sz="3200" dirty="0" smtClean="0"/>
              <a:t>神</a:t>
            </a:r>
            <a:r>
              <a:rPr lang="zh-TW" altLang="en-US" sz="3200" dirty="0"/>
              <a:t>對摩西說話是我們知道的；只是這個人，我們不知道他從哪裡來</a:t>
            </a:r>
            <a:r>
              <a:rPr lang="zh-TW" altLang="en-US" sz="3200" dirty="0" smtClean="0"/>
              <a:t>！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en-US" altLang="zh-TW" sz="3200" dirty="0" smtClean="0"/>
              <a:t>9:34 </a:t>
            </a:r>
            <a:r>
              <a:rPr lang="zh-TW" altLang="en-US" sz="3200" dirty="0" smtClean="0"/>
              <a:t>他</a:t>
            </a:r>
            <a:r>
              <a:rPr lang="zh-TW" altLang="en-US" sz="3200" dirty="0"/>
              <a:t>們回答說：你全然生在罪孽中，還要教訓我們嗎？於是把他趕出去了</a:t>
            </a:r>
            <a:r>
              <a:rPr lang="zh-TW" altLang="en-US" sz="3200" dirty="0" smtClean="0"/>
              <a:t>。</a:t>
            </a:r>
            <a:endParaRPr lang="en-US" sz="3200" dirty="0"/>
          </a:p>
          <a:p>
            <a:pPr marL="0" indent="0">
              <a:buNone/>
            </a:pPr>
            <a:r>
              <a:rPr lang="en-US" altLang="zh-TW" sz="3200" dirty="0" smtClean="0"/>
              <a:t>9:40  </a:t>
            </a:r>
            <a:r>
              <a:rPr lang="zh-TW" altLang="en-US" sz="3200" dirty="0" smtClean="0"/>
              <a:t>難道我們也瞎了眼嗎？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974038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耶</a:t>
            </a:r>
            <a:r>
              <a:rPr lang="zh-CN" altLang="en-US" b="1" dirty="0" smtClean="0"/>
              <a:t>稣的比喻：你们是贼、强盗、生人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4167"/>
            <a:ext cx="938647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000" dirty="0" smtClean="0"/>
              <a:t>10:1 </a:t>
            </a:r>
            <a:r>
              <a:rPr lang="zh-TW" altLang="en-US" sz="3000" dirty="0" smtClean="0"/>
              <a:t>我</a:t>
            </a:r>
            <a:r>
              <a:rPr lang="zh-TW" altLang="en-US" sz="3000" dirty="0"/>
              <a:t>實實在在的告訴你們，人進羊圈，不從門進去，倒從別處爬進去，那人就是賊，就是強盜。</a:t>
            </a:r>
          </a:p>
          <a:p>
            <a:pPr marL="0" indent="0">
              <a:buNone/>
            </a:pPr>
            <a:r>
              <a:rPr lang="en-US" altLang="zh-TW" sz="3000" dirty="0" smtClean="0"/>
              <a:t>10:2 </a:t>
            </a:r>
            <a:r>
              <a:rPr lang="zh-TW" altLang="en-US" sz="3000" dirty="0" smtClean="0"/>
              <a:t>從</a:t>
            </a:r>
            <a:r>
              <a:rPr lang="zh-TW" altLang="en-US" sz="3000" dirty="0"/>
              <a:t>門進去的，才是羊的牧人。</a:t>
            </a:r>
          </a:p>
          <a:p>
            <a:pPr marL="0" indent="0">
              <a:buNone/>
            </a:pPr>
            <a:r>
              <a:rPr lang="en-US" altLang="zh-TW" sz="3000" dirty="0" smtClean="0"/>
              <a:t>10:3 </a:t>
            </a:r>
            <a:r>
              <a:rPr lang="zh-TW" altLang="en-US" sz="3000" dirty="0" smtClean="0"/>
              <a:t>看</a:t>
            </a:r>
            <a:r>
              <a:rPr lang="zh-TW" altLang="en-US" sz="3000" dirty="0"/>
              <a:t>門的就給他開門；羊也聽他的聲音。他按著名叫自己的羊，把羊領出來。</a:t>
            </a:r>
          </a:p>
          <a:p>
            <a:pPr marL="0" indent="0">
              <a:buNone/>
            </a:pPr>
            <a:r>
              <a:rPr lang="en-US" altLang="zh-TW" sz="3000" dirty="0" smtClean="0"/>
              <a:t>10:4 </a:t>
            </a:r>
            <a:r>
              <a:rPr lang="zh-TW" altLang="en-US" sz="3000" dirty="0" smtClean="0"/>
              <a:t>既</a:t>
            </a:r>
            <a:r>
              <a:rPr lang="zh-TW" altLang="en-US" sz="3000" dirty="0"/>
              <a:t>放出自己的羊來，就在前頭走，羊也跟著他，因為認得他的聲音。</a:t>
            </a:r>
          </a:p>
          <a:p>
            <a:pPr marL="0" indent="0">
              <a:buNone/>
            </a:pPr>
            <a:r>
              <a:rPr lang="en-US" altLang="zh-TW" sz="3000" dirty="0" smtClean="0"/>
              <a:t>10:5 </a:t>
            </a:r>
            <a:r>
              <a:rPr lang="zh-TW" altLang="en-US" sz="3000" dirty="0" smtClean="0"/>
              <a:t>羊不</a:t>
            </a:r>
            <a:r>
              <a:rPr lang="zh-TW" altLang="en-US" sz="3000" dirty="0"/>
              <a:t>跟著生人；因為不認得他的聲音。必要逃跑。</a:t>
            </a:r>
          </a:p>
          <a:p>
            <a:pPr marL="0" indent="0">
              <a:buNone/>
            </a:pPr>
            <a:r>
              <a:rPr lang="en-US" altLang="zh-TW" sz="3000" dirty="0" smtClean="0"/>
              <a:t>10:6 </a:t>
            </a:r>
            <a:r>
              <a:rPr lang="zh-TW" altLang="en-US" sz="3000" dirty="0" smtClean="0"/>
              <a:t>耶</a:t>
            </a:r>
            <a:r>
              <a:rPr lang="zh-TW" altLang="en-US" sz="3000" dirty="0"/>
              <a:t>穌將這比喻告訴他們，但他們不明白所說的是什麼意思。</a:t>
            </a:r>
          </a:p>
          <a:p>
            <a:pPr marL="0" indent="0">
              <a:buNone/>
            </a:pP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26073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我是羊的门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715728"/>
            <a:ext cx="9327485" cy="4596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10:7 </a:t>
            </a:r>
            <a:r>
              <a:rPr lang="zh-TW" altLang="en-US" sz="3200" dirty="0" smtClean="0"/>
              <a:t>所以，耶穌又對他們說：我實實在在的告訴你們，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我就是羊的門</a:t>
            </a:r>
            <a:r>
              <a:rPr lang="zh-TW" altLang="en-US" sz="3200" dirty="0" smtClean="0"/>
              <a:t>。</a:t>
            </a:r>
          </a:p>
          <a:p>
            <a:pPr marL="0" indent="0">
              <a:buNone/>
            </a:pPr>
            <a:r>
              <a:rPr lang="en-US" altLang="zh-TW" sz="3200" dirty="0" smtClean="0"/>
              <a:t>10:8 </a:t>
            </a:r>
            <a:r>
              <a:rPr lang="zh-TW" altLang="en-US" sz="3200" dirty="0" smtClean="0"/>
              <a:t>凡在我以先來的都是賊，是強盜；羊卻不聽他們。</a:t>
            </a:r>
          </a:p>
          <a:p>
            <a:pPr marL="0" indent="0">
              <a:buNone/>
            </a:pPr>
            <a:r>
              <a:rPr lang="en-US" altLang="zh-TW" sz="3200" dirty="0" smtClean="0"/>
              <a:t>10:9 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我就是門</a:t>
            </a:r>
            <a:r>
              <a:rPr lang="zh-TW" altLang="en-US" sz="3200" dirty="0" smtClean="0"/>
              <a:t>；</a:t>
            </a:r>
            <a:r>
              <a:rPr lang="zh-TW" altLang="en-US" sz="3200" b="1" dirty="0" smtClean="0"/>
              <a:t>凡從我進來的，必然得救，並且出入得草吃。</a:t>
            </a:r>
          </a:p>
          <a:p>
            <a:pPr marL="0" indent="0">
              <a:buNone/>
            </a:pPr>
            <a:r>
              <a:rPr lang="en-US" altLang="zh-TW" sz="3200" dirty="0" smtClean="0"/>
              <a:t>10:10 </a:t>
            </a:r>
            <a:r>
              <a:rPr lang="zh-TW" altLang="en-US" sz="3200" dirty="0" smtClean="0"/>
              <a:t>盜賊來，無非要偷竊，殺害，毀壞；</a:t>
            </a:r>
            <a:r>
              <a:rPr lang="zh-TW" altLang="en-US" sz="3200" b="1" dirty="0" smtClean="0"/>
              <a:t>我來了，是要叫羊（或作：人）得生命，並且得的更豐盛</a:t>
            </a:r>
            <a:r>
              <a:rPr lang="zh-CN" altLang="en-US" sz="3200" b="1" dirty="0" smtClean="0"/>
              <a:t>。</a:t>
            </a:r>
            <a:endParaRPr lang="zh-TW" alt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4053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福音书的主角：耶稣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4" y="1690688"/>
            <a:ext cx="8996101" cy="48492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我</a:t>
            </a:r>
            <a:r>
              <a:rPr lang="zh-TW" altLang="en-US" sz="3600" dirty="0">
                <a:solidFill>
                  <a:schemeClr val="tx1"/>
                </a:solidFill>
              </a:rPr>
              <a:t>就是生命的</a:t>
            </a:r>
            <a:r>
              <a:rPr lang="zh-TW" altLang="en-US" sz="3600" dirty="0" smtClean="0">
                <a:solidFill>
                  <a:schemeClr val="tx1"/>
                </a:solidFill>
              </a:rPr>
              <a:t>糧（約</a:t>
            </a:r>
            <a:r>
              <a:rPr lang="en-US" altLang="zh-TW" sz="3600" dirty="0" smtClean="0">
                <a:solidFill>
                  <a:schemeClr val="tx1"/>
                </a:solidFill>
              </a:rPr>
              <a:t>6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TW" sz="3600" dirty="0" smtClean="0">
                <a:solidFill>
                  <a:schemeClr val="tx1"/>
                </a:solidFill>
              </a:rPr>
              <a:t>35</a:t>
            </a:r>
            <a:r>
              <a:rPr lang="zh-TW" altLang="en-US" sz="3600" dirty="0" smtClean="0">
                <a:solidFill>
                  <a:schemeClr val="tx1"/>
                </a:solidFill>
              </a:rPr>
              <a:t>）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我是世界的光（約</a:t>
            </a:r>
            <a:r>
              <a:rPr lang="en-US" altLang="zh-TW" sz="3600" dirty="0" smtClean="0">
                <a:solidFill>
                  <a:schemeClr val="tx1"/>
                </a:solidFill>
              </a:rPr>
              <a:t>8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TW" sz="3600" dirty="0" smtClean="0">
                <a:solidFill>
                  <a:schemeClr val="tx1"/>
                </a:solidFill>
              </a:rPr>
              <a:t>12</a:t>
            </a:r>
            <a:r>
              <a:rPr lang="zh-TW" altLang="en-US" sz="3600" dirty="0" smtClean="0">
                <a:solidFill>
                  <a:schemeClr val="tx1"/>
                </a:solidFill>
              </a:rPr>
              <a:t>）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我</a:t>
            </a:r>
            <a:r>
              <a:rPr lang="zh-TW" altLang="en-US" sz="3600" dirty="0">
                <a:solidFill>
                  <a:schemeClr val="tx1"/>
                </a:solidFill>
              </a:rPr>
              <a:t>就是</a:t>
            </a:r>
            <a:r>
              <a:rPr lang="zh-TW" altLang="en-US" sz="3600" dirty="0" smtClean="0">
                <a:solidFill>
                  <a:schemeClr val="tx1"/>
                </a:solidFill>
              </a:rPr>
              <a:t>門（約</a:t>
            </a:r>
            <a:r>
              <a:rPr lang="en-US" altLang="zh-TW" sz="3600" dirty="0" smtClean="0">
                <a:solidFill>
                  <a:schemeClr val="tx1"/>
                </a:solidFill>
              </a:rPr>
              <a:t>10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TW" sz="3600" dirty="0">
                <a:solidFill>
                  <a:schemeClr val="tx1"/>
                </a:solidFill>
              </a:rPr>
              <a:t>9</a:t>
            </a:r>
            <a:r>
              <a:rPr lang="zh-TW" altLang="en-US" sz="3600" dirty="0" smtClean="0">
                <a:solidFill>
                  <a:schemeClr val="tx1"/>
                </a:solidFill>
              </a:rPr>
              <a:t>）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>
                <a:solidFill>
                  <a:schemeClr val="tx1"/>
                </a:solidFill>
              </a:rPr>
              <a:t>我是好牧</a:t>
            </a:r>
            <a:r>
              <a:rPr lang="zh-TW" altLang="en-US" sz="3600" dirty="0" smtClean="0">
                <a:solidFill>
                  <a:schemeClr val="tx1"/>
                </a:solidFill>
              </a:rPr>
              <a:t>人（約</a:t>
            </a:r>
            <a:r>
              <a:rPr lang="en-US" altLang="zh-TW" sz="3600" dirty="0" smtClean="0">
                <a:solidFill>
                  <a:schemeClr val="tx1"/>
                </a:solidFill>
              </a:rPr>
              <a:t>10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TW" sz="3600" dirty="0" smtClean="0">
                <a:solidFill>
                  <a:schemeClr val="tx1"/>
                </a:solidFill>
              </a:rPr>
              <a:t>11</a:t>
            </a:r>
            <a:r>
              <a:rPr lang="zh-TW" altLang="en-US" sz="3600" dirty="0" smtClean="0">
                <a:solidFill>
                  <a:schemeClr val="tx1"/>
                </a:solidFill>
              </a:rPr>
              <a:t>）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復</a:t>
            </a:r>
            <a:r>
              <a:rPr lang="zh-TW" altLang="en-US" sz="3600" dirty="0">
                <a:solidFill>
                  <a:schemeClr val="tx1"/>
                </a:solidFill>
              </a:rPr>
              <a:t>活在我，生命也在</a:t>
            </a:r>
            <a:r>
              <a:rPr lang="zh-TW" altLang="en-US" sz="3600" dirty="0" smtClean="0">
                <a:solidFill>
                  <a:schemeClr val="tx1"/>
                </a:solidFill>
              </a:rPr>
              <a:t>我（約</a:t>
            </a:r>
            <a:r>
              <a:rPr lang="en-US" altLang="zh-TW" sz="3600" dirty="0" smtClean="0">
                <a:solidFill>
                  <a:schemeClr val="tx1"/>
                </a:solidFill>
              </a:rPr>
              <a:t>11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TW" sz="3600" dirty="0">
                <a:solidFill>
                  <a:schemeClr val="tx1"/>
                </a:solidFill>
              </a:rPr>
              <a:t>25</a:t>
            </a:r>
            <a:r>
              <a:rPr lang="zh-TW" altLang="en-US" sz="3600" dirty="0" smtClean="0">
                <a:solidFill>
                  <a:schemeClr val="tx1"/>
                </a:solidFill>
              </a:rPr>
              <a:t>）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我</a:t>
            </a:r>
            <a:r>
              <a:rPr lang="zh-TW" altLang="en-US" sz="3600" dirty="0">
                <a:solidFill>
                  <a:schemeClr val="tx1"/>
                </a:solidFill>
              </a:rPr>
              <a:t>就是道路，真理，生</a:t>
            </a:r>
            <a:r>
              <a:rPr lang="zh-TW" altLang="en-US" sz="3600" dirty="0" smtClean="0">
                <a:solidFill>
                  <a:schemeClr val="tx1"/>
                </a:solidFill>
              </a:rPr>
              <a:t>命（約</a:t>
            </a:r>
            <a:r>
              <a:rPr lang="en-US" altLang="zh-TW" sz="3600" dirty="0" smtClean="0">
                <a:solidFill>
                  <a:schemeClr val="tx1"/>
                </a:solidFill>
              </a:rPr>
              <a:t>14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TW" sz="3600" dirty="0">
                <a:solidFill>
                  <a:schemeClr val="tx1"/>
                </a:solidFill>
              </a:rPr>
              <a:t>6</a:t>
            </a:r>
            <a:r>
              <a:rPr lang="zh-TW" altLang="en-US" sz="3600" dirty="0" smtClean="0">
                <a:solidFill>
                  <a:schemeClr val="tx1"/>
                </a:solidFill>
              </a:rPr>
              <a:t>）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sz="3600" dirty="0" smtClean="0">
                <a:solidFill>
                  <a:schemeClr val="tx1"/>
                </a:solidFill>
              </a:rPr>
              <a:t>我</a:t>
            </a:r>
            <a:r>
              <a:rPr lang="zh-TW" altLang="en-US" sz="3600" dirty="0">
                <a:solidFill>
                  <a:schemeClr val="tx1"/>
                </a:solidFill>
              </a:rPr>
              <a:t>是真葡萄</a:t>
            </a:r>
            <a:r>
              <a:rPr lang="zh-TW" altLang="en-US" sz="3600" dirty="0" smtClean="0">
                <a:solidFill>
                  <a:schemeClr val="tx1"/>
                </a:solidFill>
              </a:rPr>
              <a:t>樹（約</a:t>
            </a:r>
            <a:r>
              <a:rPr lang="en-US" altLang="zh-TW" sz="3600" dirty="0" smtClean="0">
                <a:solidFill>
                  <a:schemeClr val="tx1"/>
                </a:solidFill>
              </a:rPr>
              <a:t>15</a:t>
            </a:r>
            <a:r>
              <a:rPr lang="zh-TW" altLang="en-US" sz="3600" dirty="0" smtClean="0">
                <a:solidFill>
                  <a:schemeClr val="tx1"/>
                </a:solidFill>
              </a:rPr>
              <a:t>：</a:t>
            </a:r>
            <a:r>
              <a:rPr lang="en-US" altLang="zh-TW" sz="3600" dirty="0">
                <a:solidFill>
                  <a:schemeClr val="tx1"/>
                </a:solidFill>
              </a:rPr>
              <a:t>1</a:t>
            </a:r>
            <a:r>
              <a:rPr lang="zh-TW" altLang="en-US" sz="3600" dirty="0">
                <a:solidFill>
                  <a:schemeClr val="tx1"/>
                </a:solidFill>
              </a:rPr>
              <a:t>）</a:t>
            </a:r>
            <a:endParaRPr lang="en-A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3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6651</TotalTime>
  <Words>3999</Words>
  <Application>Microsoft Office PowerPoint</Application>
  <PresentationFormat>Widescreen</PresentationFormat>
  <Paragraphs>166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微軟正黑體</vt:lpstr>
      <vt:lpstr>新細明體</vt:lpstr>
      <vt:lpstr>宋体</vt:lpstr>
      <vt:lpstr>幼圆</vt:lpstr>
      <vt:lpstr>Arial</vt:lpstr>
      <vt:lpstr>Calibri</vt:lpstr>
      <vt:lpstr>Century Gothic</vt:lpstr>
      <vt:lpstr>Wingdings 3</vt:lpstr>
      <vt:lpstr>Wisp</vt:lpstr>
      <vt:lpstr>得生命</vt:lpstr>
      <vt:lpstr>约翰福音</vt:lpstr>
      <vt:lpstr>约翰福音</vt:lpstr>
      <vt:lpstr>约翰福音</vt:lpstr>
      <vt:lpstr>得见真光</vt:lpstr>
      <vt:lpstr>法利赛人：我們能看見</vt:lpstr>
      <vt:lpstr>耶稣的比喻：你们是贼、强盗、生人</vt:lpstr>
      <vt:lpstr>我是羊的门</vt:lpstr>
      <vt:lpstr>福音书的主角：耶稣</vt:lpstr>
      <vt:lpstr>法利赛人的主角：我們</vt:lpstr>
      <vt:lpstr>对比那一个生来是瞎眼的</vt:lpstr>
      <vt:lpstr>传道书12:1</vt:lpstr>
      <vt:lpstr>我是好牧人</vt:lpstr>
      <vt:lpstr>知道与不知道</vt:lpstr>
      <vt:lpstr>传道书12:13-14</vt:lpstr>
      <vt:lpstr>我为羊舍命</vt:lpstr>
      <vt:lpstr>得生命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</dc:creator>
  <cp:lastModifiedBy>Yun</cp:lastModifiedBy>
  <cp:revision>233</cp:revision>
  <cp:lastPrinted>2015-12-26T07:42:19Z</cp:lastPrinted>
  <dcterms:created xsi:type="dcterms:W3CDTF">2015-12-21T18:53:25Z</dcterms:created>
  <dcterms:modified xsi:type="dcterms:W3CDTF">2015-12-26T10:00:43Z</dcterms:modified>
</cp:coreProperties>
</file>