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8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B37B0-3E0C-4449-9997-7BE7B785ED61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F30279C8-2D2D-429F-A87C-6D11DA28F036}">
      <dgm:prSet phldrT="[Text]"/>
      <dgm:spPr/>
      <dgm:t>
        <a:bodyPr/>
        <a:lstStyle/>
        <a:p>
          <a:r>
            <a:rPr lang="zh-CN" altLang="en-US" b="1" dirty="0" smtClean="0"/>
            <a:t>耶稣的救恩</a:t>
          </a:r>
          <a:endParaRPr lang="en-AU" b="1" dirty="0"/>
        </a:p>
      </dgm:t>
    </dgm:pt>
    <dgm:pt modelId="{BD6C9398-18D1-437F-BBBA-63ED9880CF75}" type="parTrans" cxnId="{8E75CD59-93EA-491C-A0A4-C4A808C92E73}">
      <dgm:prSet/>
      <dgm:spPr/>
      <dgm:t>
        <a:bodyPr/>
        <a:lstStyle/>
        <a:p>
          <a:endParaRPr lang="en-AU"/>
        </a:p>
      </dgm:t>
    </dgm:pt>
    <dgm:pt modelId="{B6168A47-9B91-466B-A623-81F71A4A72B5}" type="sibTrans" cxnId="{8E75CD59-93EA-491C-A0A4-C4A808C92E73}">
      <dgm:prSet/>
      <dgm:spPr/>
      <dgm:t>
        <a:bodyPr/>
        <a:lstStyle/>
        <a:p>
          <a:endParaRPr lang="en-AU"/>
        </a:p>
      </dgm:t>
    </dgm:pt>
    <dgm:pt modelId="{129B025C-A6C7-4A79-8B77-DBB19D35BF6D}">
      <dgm:prSet phldrT="[Text]"/>
      <dgm:spPr/>
      <dgm:t>
        <a:bodyPr/>
        <a:lstStyle/>
        <a:p>
          <a:r>
            <a:rPr lang="zh-CN" altLang="en-US" b="1" dirty="0" smtClean="0"/>
            <a:t>圣灵的能力</a:t>
          </a:r>
          <a:endParaRPr lang="en-AU" b="1" dirty="0"/>
        </a:p>
      </dgm:t>
    </dgm:pt>
    <dgm:pt modelId="{7B8B0A7E-31CF-4F06-B402-60E4A764F531}" type="parTrans" cxnId="{001C56DF-5693-40DF-9D47-DE5F0DDE07E4}">
      <dgm:prSet/>
      <dgm:spPr/>
      <dgm:t>
        <a:bodyPr/>
        <a:lstStyle/>
        <a:p>
          <a:endParaRPr lang="en-AU"/>
        </a:p>
      </dgm:t>
    </dgm:pt>
    <dgm:pt modelId="{5E1EF09E-2E1D-4B43-85ED-794769102B86}" type="sibTrans" cxnId="{001C56DF-5693-40DF-9D47-DE5F0DDE07E4}">
      <dgm:prSet/>
      <dgm:spPr/>
      <dgm:t>
        <a:bodyPr/>
        <a:lstStyle/>
        <a:p>
          <a:endParaRPr lang="en-AU"/>
        </a:p>
      </dgm:t>
    </dgm:pt>
    <dgm:pt modelId="{596AE1F2-B8FE-4975-86F1-84E52A055238}">
      <dgm:prSet phldrT="[Text]"/>
      <dgm:spPr/>
      <dgm:t>
        <a:bodyPr/>
        <a:lstStyle/>
        <a:p>
          <a:r>
            <a:rPr lang="zh-CN" altLang="en-US" b="1" dirty="0" smtClean="0"/>
            <a:t>父神的拣选</a:t>
          </a:r>
          <a:endParaRPr lang="en-AU" b="1" dirty="0"/>
        </a:p>
      </dgm:t>
    </dgm:pt>
    <dgm:pt modelId="{6804598E-9CC7-4CAA-9B56-66E1D40C0763}" type="parTrans" cxnId="{F713A84A-8C40-4A79-8757-4F5E1486EF24}">
      <dgm:prSet/>
      <dgm:spPr/>
      <dgm:t>
        <a:bodyPr/>
        <a:lstStyle/>
        <a:p>
          <a:endParaRPr lang="en-AU"/>
        </a:p>
      </dgm:t>
    </dgm:pt>
    <dgm:pt modelId="{FD9F189A-152D-4193-91AB-64AFC6404347}" type="sibTrans" cxnId="{F713A84A-8C40-4A79-8757-4F5E1486EF24}">
      <dgm:prSet/>
      <dgm:spPr/>
      <dgm:t>
        <a:bodyPr/>
        <a:lstStyle/>
        <a:p>
          <a:endParaRPr lang="en-AU"/>
        </a:p>
      </dgm:t>
    </dgm:pt>
    <dgm:pt modelId="{028098DE-C751-4599-B9F1-066B41A716F1}" type="pres">
      <dgm:prSet presAssocID="{A79B37B0-3E0C-4449-9997-7BE7B785ED6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AF823AAA-E643-4D95-B8F9-0AE43E42C337}" type="pres">
      <dgm:prSet presAssocID="{F30279C8-2D2D-429F-A87C-6D11DA28F036}" presName="Accent1" presStyleCnt="0"/>
      <dgm:spPr/>
    </dgm:pt>
    <dgm:pt modelId="{46F90A0E-AD72-40A7-A50B-BA6E783E06C6}" type="pres">
      <dgm:prSet presAssocID="{F30279C8-2D2D-429F-A87C-6D11DA28F036}" presName="Accent" presStyleLbl="node1" presStyleIdx="0" presStyleCnt="3"/>
      <dgm:spPr/>
    </dgm:pt>
    <dgm:pt modelId="{642F6805-4D09-499B-90E9-D3BA0AD2DB85}" type="pres">
      <dgm:prSet presAssocID="{F30279C8-2D2D-429F-A87C-6D11DA28F036}" presName="Parent1" presStyleLbl="revTx" presStyleIdx="0" presStyleCnt="3" custScaleX="147561">
        <dgm:presLayoutVars>
          <dgm:chMax val="1"/>
          <dgm:chPref val="1"/>
          <dgm:bulletEnabled val="1"/>
        </dgm:presLayoutVars>
      </dgm:prSet>
      <dgm:spPr/>
    </dgm:pt>
    <dgm:pt modelId="{23DEA7A6-B102-4E40-9154-4683F6296A81}" type="pres">
      <dgm:prSet presAssocID="{129B025C-A6C7-4A79-8B77-DBB19D35BF6D}" presName="Accent2" presStyleCnt="0"/>
      <dgm:spPr/>
    </dgm:pt>
    <dgm:pt modelId="{B70C1B5C-DC58-4EB7-B8FE-093B7DF422AC}" type="pres">
      <dgm:prSet presAssocID="{129B025C-A6C7-4A79-8B77-DBB19D35BF6D}" presName="Accent" presStyleLbl="node1" presStyleIdx="1" presStyleCnt="3"/>
      <dgm:spPr/>
    </dgm:pt>
    <dgm:pt modelId="{048361BE-884C-498A-9551-0719EEBA6879}" type="pres">
      <dgm:prSet presAssocID="{129B025C-A6C7-4A79-8B77-DBB19D35BF6D}" presName="Parent2" presStyleLbl="revTx" presStyleIdx="1" presStyleCnt="3" custScaleX="1344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3650FE5-141C-4CB2-8FA8-EB38EB60B03C}" type="pres">
      <dgm:prSet presAssocID="{596AE1F2-B8FE-4975-86F1-84E52A055238}" presName="Accent3" presStyleCnt="0"/>
      <dgm:spPr/>
    </dgm:pt>
    <dgm:pt modelId="{6A893D30-1863-4BA3-8461-AB8086BF9F85}" type="pres">
      <dgm:prSet presAssocID="{596AE1F2-B8FE-4975-86F1-84E52A055238}" presName="Accent" presStyleLbl="node1" presStyleIdx="2" presStyleCnt="3"/>
      <dgm:spPr/>
    </dgm:pt>
    <dgm:pt modelId="{D6C49AAE-FBF1-4F60-A05A-9FCB1B6882D8}" type="pres">
      <dgm:prSet presAssocID="{596AE1F2-B8FE-4975-86F1-84E52A055238}" presName="Parent3" presStyleLbl="revTx" presStyleIdx="2" presStyleCnt="3" custScaleX="1201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001C56DF-5693-40DF-9D47-DE5F0DDE07E4}" srcId="{A79B37B0-3E0C-4449-9997-7BE7B785ED61}" destId="{129B025C-A6C7-4A79-8B77-DBB19D35BF6D}" srcOrd="1" destOrd="0" parTransId="{7B8B0A7E-31CF-4F06-B402-60E4A764F531}" sibTransId="{5E1EF09E-2E1D-4B43-85ED-794769102B86}"/>
    <dgm:cxn modelId="{F2E3F13E-11B2-4EBB-9E64-3CEAE77BFA69}" type="presOf" srcId="{A79B37B0-3E0C-4449-9997-7BE7B785ED61}" destId="{028098DE-C751-4599-B9F1-066B41A716F1}" srcOrd="0" destOrd="0" presId="urn:microsoft.com/office/officeart/2009/layout/CircleArrowProcess"/>
    <dgm:cxn modelId="{D9B4C64B-3389-4999-9D8D-064C81AF8A57}" type="presOf" srcId="{129B025C-A6C7-4A79-8B77-DBB19D35BF6D}" destId="{048361BE-884C-498A-9551-0719EEBA6879}" srcOrd="0" destOrd="0" presId="urn:microsoft.com/office/officeart/2009/layout/CircleArrowProcess"/>
    <dgm:cxn modelId="{F713A84A-8C40-4A79-8757-4F5E1486EF24}" srcId="{A79B37B0-3E0C-4449-9997-7BE7B785ED61}" destId="{596AE1F2-B8FE-4975-86F1-84E52A055238}" srcOrd="2" destOrd="0" parTransId="{6804598E-9CC7-4CAA-9B56-66E1D40C0763}" sibTransId="{FD9F189A-152D-4193-91AB-64AFC6404347}"/>
    <dgm:cxn modelId="{93126FA1-2010-41B4-BA01-68B3C98F0F07}" type="presOf" srcId="{F30279C8-2D2D-429F-A87C-6D11DA28F036}" destId="{642F6805-4D09-499B-90E9-D3BA0AD2DB85}" srcOrd="0" destOrd="0" presId="urn:microsoft.com/office/officeart/2009/layout/CircleArrowProcess"/>
    <dgm:cxn modelId="{8E75CD59-93EA-491C-A0A4-C4A808C92E73}" srcId="{A79B37B0-3E0C-4449-9997-7BE7B785ED61}" destId="{F30279C8-2D2D-429F-A87C-6D11DA28F036}" srcOrd="0" destOrd="0" parTransId="{BD6C9398-18D1-437F-BBBA-63ED9880CF75}" sibTransId="{B6168A47-9B91-466B-A623-81F71A4A72B5}"/>
    <dgm:cxn modelId="{4831A95D-5996-4978-9970-BDE42DFDAC32}" type="presOf" srcId="{596AE1F2-B8FE-4975-86F1-84E52A055238}" destId="{D6C49AAE-FBF1-4F60-A05A-9FCB1B6882D8}" srcOrd="0" destOrd="0" presId="urn:microsoft.com/office/officeart/2009/layout/CircleArrowProcess"/>
    <dgm:cxn modelId="{5ECFB607-AC13-40FE-BC0B-6C44B008BDF9}" type="presParOf" srcId="{028098DE-C751-4599-B9F1-066B41A716F1}" destId="{AF823AAA-E643-4D95-B8F9-0AE43E42C337}" srcOrd="0" destOrd="0" presId="urn:microsoft.com/office/officeart/2009/layout/CircleArrowProcess"/>
    <dgm:cxn modelId="{51679001-9BDC-4685-94A1-5BD9059A6042}" type="presParOf" srcId="{AF823AAA-E643-4D95-B8F9-0AE43E42C337}" destId="{46F90A0E-AD72-40A7-A50B-BA6E783E06C6}" srcOrd="0" destOrd="0" presId="urn:microsoft.com/office/officeart/2009/layout/CircleArrowProcess"/>
    <dgm:cxn modelId="{D41DF05A-DAD7-4AAA-95A0-F41662AFC5DD}" type="presParOf" srcId="{028098DE-C751-4599-B9F1-066B41A716F1}" destId="{642F6805-4D09-499B-90E9-D3BA0AD2DB85}" srcOrd="1" destOrd="0" presId="urn:microsoft.com/office/officeart/2009/layout/CircleArrowProcess"/>
    <dgm:cxn modelId="{FB1BB1CE-1AF4-4EBB-871A-0680E8184C8E}" type="presParOf" srcId="{028098DE-C751-4599-B9F1-066B41A716F1}" destId="{23DEA7A6-B102-4E40-9154-4683F6296A81}" srcOrd="2" destOrd="0" presId="urn:microsoft.com/office/officeart/2009/layout/CircleArrowProcess"/>
    <dgm:cxn modelId="{B617910B-2D5A-4D98-B685-CFD036EE6CDC}" type="presParOf" srcId="{23DEA7A6-B102-4E40-9154-4683F6296A81}" destId="{B70C1B5C-DC58-4EB7-B8FE-093B7DF422AC}" srcOrd="0" destOrd="0" presId="urn:microsoft.com/office/officeart/2009/layout/CircleArrowProcess"/>
    <dgm:cxn modelId="{ABFCA845-089A-4292-8C04-7AA116CA537E}" type="presParOf" srcId="{028098DE-C751-4599-B9F1-066B41A716F1}" destId="{048361BE-884C-498A-9551-0719EEBA6879}" srcOrd="3" destOrd="0" presId="urn:microsoft.com/office/officeart/2009/layout/CircleArrowProcess"/>
    <dgm:cxn modelId="{D2B9A9C0-FDD7-4A94-886C-7A164C77958C}" type="presParOf" srcId="{028098DE-C751-4599-B9F1-066B41A716F1}" destId="{43650FE5-141C-4CB2-8FA8-EB38EB60B03C}" srcOrd="4" destOrd="0" presId="urn:microsoft.com/office/officeart/2009/layout/CircleArrowProcess"/>
    <dgm:cxn modelId="{2CE121A4-BD64-49F3-BD3C-CDDD566DAE9D}" type="presParOf" srcId="{43650FE5-141C-4CB2-8FA8-EB38EB60B03C}" destId="{6A893D30-1863-4BA3-8461-AB8086BF9F85}" srcOrd="0" destOrd="0" presId="urn:microsoft.com/office/officeart/2009/layout/CircleArrowProcess"/>
    <dgm:cxn modelId="{E3EE755A-550F-4AAD-9A82-05ECB859E420}" type="presParOf" srcId="{028098DE-C751-4599-B9F1-066B41A716F1}" destId="{D6C49AAE-FBF1-4F60-A05A-9FCB1B6882D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90A0E-AD72-40A7-A50B-BA6E783E06C6}">
      <dsp:nvSpPr>
        <dsp:cNvPr id="0" name=""/>
        <dsp:cNvSpPr/>
      </dsp:nvSpPr>
      <dsp:spPr>
        <a:xfrm>
          <a:off x="1266123" y="124163"/>
          <a:ext cx="2191130" cy="219146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F6805-4D09-499B-90E9-D3BA0AD2DB85}">
      <dsp:nvSpPr>
        <dsp:cNvPr id="0" name=""/>
        <dsp:cNvSpPr/>
      </dsp:nvSpPr>
      <dsp:spPr>
        <a:xfrm>
          <a:off x="1460891" y="915348"/>
          <a:ext cx="1796657" cy="608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b="1" kern="1200" dirty="0" smtClean="0"/>
            <a:t>耶稣的救恩</a:t>
          </a:r>
          <a:endParaRPr lang="en-AU" sz="2200" b="1" kern="1200" dirty="0"/>
        </a:p>
      </dsp:txBody>
      <dsp:txXfrm>
        <a:off x="1460891" y="915348"/>
        <a:ext cx="1796657" cy="608638"/>
      </dsp:txXfrm>
    </dsp:sp>
    <dsp:sp modelId="{B70C1B5C-DC58-4EB7-B8FE-093B7DF422AC}">
      <dsp:nvSpPr>
        <dsp:cNvPr id="0" name=""/>
        <dsp:cNvSpPr/>
      </dsp:nvSpPr>
      <dsp:spPr>
        <a:xfrm>
          <a:off x="657545" y="1383322"/>
          <a:ext cx="2191130" cy="21914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361BE-884C-498A-9551-0719EEBA6879}">
      <dsp:nvSpPr>
        <dsp:cNvPr id="0" name=""/>
        <dsp:cNvSpPr/>
      </dsp:nvSpPr>
      <dsp:spPr>
        <a:xfrm>
          <a:off x="934471" y="2181790"/>
          <a:ext cx="1637277" cy="608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b="1" kern="1200" dirty="0" smtClean="0"/>
            <a:t>圣灵的能力</a:t>
          </a:r>
          <a:endParaRPr lang="en-AU" sz="2100" b="1" kern="1200" dirty="0"/>
        </a:p>
      </dsp:txBody>
      <dsp:txXfrm>
        <a:off x="934471" y="2181790"/>
        <a:ext cx="1637277" cy="608638"/>
      </dsp:txXfrm>
    </dsp:sp>
    <dsp:sp modelId="{6A893D30-1863-4BA3-8461-AB8086BF9F85}">
      <dsp:nvSpPr>
        <dsp:cNvPr id="0" name=""/>
        <dsp:cNvSpPr/>
      </dsp:nvSpPr>
      <dsp:spPr>
        <a:xfrm>
          <a:off x="1422074" y="2793161"/>
          <a:ext cx="1882521" cy="188327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49AAE-FBF1-4F60-A05A-9FCB1B6882D8}">
      <dsp:nvSpPr>
        <dsp:cNvPr id="0" name=""/>
        <dsp:cNvSpPr/>
      </dsp:nvSpPr>
      <dsp:spPr>
        <a:xfrm>
          <a:off x="1630627" y="3450054"/>
          <a:ext cx="1462946" cy="608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b="1" kern="1200" dirty="0" smtClean="0"/>
            <a:t>父神的拣选</a:t>
          </a:r>
          <a:endParaRPr lang="en-AU" sz="2100" b="1" kern="1200" dirty="0"/>
        </a:p>
      </dsp:txBody>
      <dsp:txXfrm>
        <a:off x="1630627" y="3450054"/>
        <a:ext cx="1462946" cy="608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3048000"/>
            <a:ext cx="7772400" cy="1543050"/>
          </a:xfrm>
        </p:spPr>
        <p:txBody>
          <a:bodyPr>
            <a:normAutofit/>
          </a:bodyPr>
          <a:lstStyle/>
          <a:p>
            <a:r>
              <a:rPr lang="zh-CN" altLang="en-US" sz="5400" b="1" dirty="0" smtClean="0"/>
              <a:t>“活</a:t>
            </a:r>
            <a:r>
              <a:rPr lang="zh-CN" altLang="en-US" sz="5400" b="1" dirty="0" smtClean="0"/>
              <a:t>泼的盼</a:t>
            </a:r>
            <a:r>
              <a:rPr lang="zh-CN" altLang="en-US" sz="5400" b="1" dirty="0" smtClean="0"/>
              <a:t>望”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4724400"/>
            <a:ext cx="6400800" cy="137160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彼得前书 </a:t>
            </a:r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 smtClean="0">
                <a:solidFill>
                  <a:schemeClr val="tx1"/>
                </a:solidFill>
              </a:rPr>
              <a:t>：</a:t>
            </a:r>
            <a:r>
              <a:rPr lang="en-US" altLang="zh-CN" b="1" dirty="0" smtClean="0">
                <a:solidFill>
                  <a:schemeClr val="tx1"/>
                </a:solidFill>
              </a:rPr>
              <a:t>1-12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glsindia.com/wp-content/uploads/2014/05/977437-heav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1000"/>
            <a:ext cx="4191000" cy="23574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新的考古发现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7303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11958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希西家的印（图章）</a:t>
            </a:r>
            <a:endParaRPr lang="en-GB" dirty="0"/>
          </a:p>
        </p:txBody>
      </p:sp>
      <p:pic>
        <p:nvPicPr>
          <p:cNvPr id="4" name="Content Placeholder 3" descr="IMG_B6C87A28-48F1-42BC-87F8-BE5ED84AF5C2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99" y="1063873"/>
            <a:ext cx="4439728" cy="3266535"/>
          </a:xfrm>
          <a:prstGeom prst="rect">
            <a:avLst/>
          </a:prstGeom>
          <a:noFill/>
        </p:spPr>
      </p:pic>
      <p:pic>
        <p:nvPicPr>
          <p:cNvPr id="5" name="Picture 4" descr="IMG_0807C709-619D-4FF2-B66D-4D2634F707B9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899" y="1242204"/>
            <a:ext cx="3519576" cy="2771954"/>
          </a:xfrm>
          <a:prstGeom prst="rect">
            <a:avLst/>
          </a:prstGeom>
          <a:noFill/>
        </p:spPr>
      </p:pic>
      <p:pic>
        <p:nvPicPr>
          <p:cNvPr id="6" name="Picture 5" descr="IMG_A98205A4-BBD4-4566-8F5B-378CCA162E8C.jpe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39625"/>
            <a:ext cx="5845546" cy="21387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294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9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希西家的印</a:t>
            </a:r>
            <a:endParaRPr lang="en-GB" dirty="0"/>
          </a:p>
        </p:txBody>
      </p:sp>
      <p:pic>
        <p:nvPicPr>
          <p:cNvPr id="6" name="Content Placeholder 5" descr="IMG_018F4D5D-E95E-429F-A343-A188A594938F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22" y="1462579"/>
            <a:ext cx="4080252" cy="4385820"/>
          </a:xfrm>
          <a:prstGeom prst="rect">
            <a:avLst/>
          </a:prstGeom>
          <a:noFill/>
        </p:spPr>
      </p:pic>
      <p:pic>
        <p:nvPicPr>
          <p:cNvPr id="8" name="Picture 7" descr="IMG_F35533FA-1CB2-49CD-9054-DC51C5E14A0E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538" y="3834952"/>
            <a:ext cx="1888262" cy="2648764"/>
          </a:xfrm>
          <a:prstGeom prst="rect">
            <a:avLst/>
          </a:prstGeom>
          <a:noFill/>
        </p:spPr>
      </p:pic>
      <p:pic>
        <p:nvPicPr>
          <p:cNvPr id="9" name="Picture 8" descr="IMG_0BD0DB1A-7B5B-42E7-A7FE-C2C34C82D838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222" y="1140121"/>
            <a:ext cx="4422287" cy="229175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186000" y="622005"/>
            <a:ext cx="2604448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b="1" dirty="0" smtClean="0"/>
              <a:t>属于希西家，亚哈斯</a:t>
            </a:r>
            <a:r>
              <a:rPr lang="zh-CN" altLang="en-US" b="1" smtClean="0"/>
              <a:t>（的儿子），</a:t>
            </a:r>
            <a:r>
              <a:rPr lang="zh-CN" altLang="en-US" b="1" dirty="0" smtClean="0"/>
              <a:t>犹大的王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8189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你是谁？</a:t>
            </a:r>
            <a:endParaRPr lang="en-AU" b="1" dirty="0"/>
          </a:p>
        </p:txBody>
      </p:sp>
      <p:pic>
        <p:nvPicPr>
          <p:cNvPr id="4" name="Content Placeholder 3" descr="http://toddmarrone.com/wp-content/uploads/2012/11/IdentityCrisi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28" y="1600200"/>
            <a:ext cx="3404143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1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身</a:t>
            </a:r>
            <a:r>
              <a:rPr lang="zh-CN" altLang="en-US" b="1" dirty="0" smtClean="0"/>
              <a:t>份危机（</a:t>
            </a:r>
            <a:r>
              <a:rPr lang="en-US" altLang="zh-CN" b="1" dirty="0" smtClean="0"/>
              <a:t>Identity Crisis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http://img07.deviantart.net/4275/i/2012/263/2/2/identity_crisis_cat_by_sebreg-d5fcof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16331"/>
            <a:ext cx="3276600" cy="31938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payload.cargocollective.com/1/2/66131/2083019/identitycrisis%20copy_86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4" y="2209800"/>
            <a:ext cx="3381376" cy="32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96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96130"/>
            <a:ext cx="60198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/>
              <a:t>彼得前书的目的与主题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382000" cy="434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>
                <a:sym typeface="Wingdings"/>
              </a:rPr>
              <a:t> </a:t>
            </a:r>
            <a:r>
              <a:rPr lang="zh-CN" altLang="en-US" b="1" dirty="0" smtClean="0"/>
              <a:t>鼓励</a:t>
            </a:r>
            <a:r>
              <a:rPr lang="zh-CN" altLang="en-US" dirty="0" smtClean="0"/>
              <a:t>在逼迫与试炼当中的基督徒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/>
              <a:buChar char="F"/>
            </a:pPr>
            <a:r>
              <a:rPr lang="zh-CN" altLang="en-US" dirty="0" smtClean="0"/>
              <a:t>基督徒的生活跟耶稣一样；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36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zh-CN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CN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受</a:t>
            </a:r>
            <a:r>
              <a:rPr lang="zh-CN" alt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苦难</a:t>
            </a:r>
            <a:r>
              <a:rPr lang="zh-CN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CN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 得</a:t>
            </a:r>
            <a:r>
              <a:rPr lang="zh-CN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荣耀</a:t>
            </a:r>
            <a:endParaRPr lang="en-US" altLang="zh-CN" sz="40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CN" dirty="0" smtClean="0">
              <a:sym typeface="Wingdings"/>
            </a:endParaRPr>
          </a:p>
          <a:p>
            <a:pPr marL="0" indent="0">
              <a:buNone/>
            </a:pPr>
            <a:r>
              <a:rPr lang="zh-CN" altLang="en-US" dirty="0" smtClean="0">
                <a:sym typeface="Wingdings"/>
              </a:rPr>
              <a:t> </a:t>
            </a:r>
            <a:r>
              <a:rPr lang="zh-CN" altLang="en-US" dirty="0"/>
              <a:t>虽然基</a:t>
            </a:r>
            <a:r>
              <a:rPr lang="zh-CN" altLang="en-US" dirty="0"/>
              <a:t>督</a:t>
            </a:r>
            <a:r>
              <a:rPr lang="zh-CN" altLang="en-US" dirty="0"/>
              <a:t>徒在世界上是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陌生人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CN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dirty="0"/>
              <a:t> </a:t>
            </a:r>
            <a:r>
              <a:rPr lang="zh-CN" altLang="en-US" dirty="0"/>
              <a:t>但是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神拣选了</a:t>
            </a:r>
            <a:r>
              <a:rPr lang="zh-CN" altLang="en-US" dirty="0"/>
              <a:t>他</a:t>
            </a:r>
            <a:r>
              <a:rPr lang="zh-CN" altLang="en-US" dirty="0" smtClean="0"/>
              <a:t>们，要</a:t>
            </a:r>
            <a:r>
              <a:rPr lang="zh-CN" altLang="en-US" dirty="0"/>
              <a:t>给他们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荣耀的救恩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AU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ecshop.gloryministries.org.tw/upload/images/201401/goods_img/266_G_13890588050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886" y="228600"/>
            <a:ext cx="2266950" cy="210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0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CN" b="1" dirty="0" smtClean="0"/>
              <a:t>1</a:t>
            </a:r>
            <a:r>
              <a:rPr lang="zh-CN" altLang="en-US" b="1" dirty="0" smtClean="0"/>
              <a:t>）分散寄居的人</a:t>
            </a:r>
            <a:r>
              <a:rPr lang="zh-CN" altLang="en-US" dirty="0" smtClean="0"/>
              <a:t>（</a:t>
            </a:r>
            <a:r>
              <a:rPr lang="en-US" altLang="zh-CN" dirty="0" smtClean="0"/>
              <a:t>exiles/strangers</a:t>
            </a:r>
            <a:r>
              <a:rPr lang="zh-CN" altLang="en-US" dirty="0" smtClean="0"/>
              <a:t>）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r>
              <a:rPr lang="zh-CN" altLang="en-US" b="1" dirty="0" smtClean="0">
                <a:sym typeface="Wingdings"/>
              </a:rPr>
              <a:t></a:t>
            </a:r>
            <a:r>
              <a:rPr lang="zh-CN" altLang="en-US" b="1" dirty="0" smtClean="0"/>
              <a:t>对世界来讲，基督徒是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陌生人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r>
              <a:rPr lang="zh-CN" altLang="en-US" dirty="0" smtClean="0"/>
              <a:t>你的家在哪里？</a:t>
            </a:r>
            <a:endParaRPr lang="en-US" altLang="zh-CN" dirty="0" smtClean="0"/>
          </a:p>
          <a:p>
            <a:r>
              <a:rPr lang="zh-CN" altLang="en-US" dirty="0" smtClean="0"/>
              <a:t>“如果我们发现到自己内心有一个渴望，不是这世界所能满足的，最可能的解释是，我们的存在是为了另一世界。”（路易斯） </a:t>
            </a:r>
            <a:endParaRPr lang="en-AU" dirty="0"/>
          </a:p>
        </p:txBody>
      </p:sp>
      <p:pic>
        <p:nvPicPr>
          <p:cNvPr id="2050" name="Picture 2" descr="https://upload.wikimedia.org/wikipedia/commons/8/8f/Tissot_The_Flight_of_the_Prison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2842846" cy="194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encrypted-tbn3.gstatic.com/images?q=tbn:ANd9GcQ6xMf3PeP-TF9yuAE_LKg4bu0caSLTQBLtuXB34aagVugUh2imi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399" y="1526451"/>
            <a:ext cx="1663457" cy="18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37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/>
              <a:t>2</a:t>
            </a:r>
            <a:r>
              <a:rPr lang="zh-CN" altLang="en-US" b="1" dirty="0" smtClean="0"/>
              <a:t>）被神拣选的人</a:t>
            </a:r>
            <a:r>
              <a:rPr lang="zh-CN" altLang="en-US" dirty="0" smtClean="0"/>
              <a:t>（</a:t>
            </a:r>
            <a:r>
              <a:rPr lang="en-US" altLang="zh-CN" dirty="0" smtClean="0"/>
              <a:t>elect/chosen</a:t>
            </a:r>
            <a:r>
              <a:rPr lang="zh-CN" altLang="en-US" dirty="0" smtClean="0"/>
              <a:t>）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4495800" cy="39624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救恩的</a:t>
            </a:r>
            <a:r>
              <a:rPr lang="zh-CN" altLang="en-US" b="1" dirty="0" smtClean="0"/>
              <a:t>来源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 smtClean="0"/>
              <a:t>	 </a:t>
            </a:r>
            <a:r>
              <a:rPr lang="en-US" altLang="zh-CN" dirty="0" smtClean="0">
                <a:sym typeface="Wingdings"/>
              </a:rPr>
              <a:t>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父神的拣选</a:t>
            </a:r>
            <a:endParaRPr lang="en-US" altLang="zh-CN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dirty="0" smtClean="0"/>
              <a:t>救恩的</a:t>
            </a:r>
            <a:r>
              <a:rPr lang="zh-CN" altLang="en-US" b="1" dirty="0" smtClean="0"/>
              <a:t>领域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 smtClean="0">
                <a:sym typeface="Wingdings"/>
              </a:rPr>
              <a:t>	</a:t>
            </a:r>
            <a:r>
              <a:rPr lang="en-US" altLang="zh-CN" dirty="0" smtClean="0">
                <a:sym typeface="Wingdings"/>
              </a:rPr>
              <a:t>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圣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灵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的能力</a:t>
            </a: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dirty="0" smtClean="0"/>
              <a:t>救恩的</a:t>
            </a:r>
            <a:r>
              <a:rPr lang="zh-CN" altLang="en-US" b="1" dirty="0" smtClean="0"/>
              <a:t>目的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 smtClean="0">
                <a:sym typeface="Wingdings"/>
              </a:rPr>
              <a:t>	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耶稣的救恩</a:t>
            </a:r>
            <a:endParaRPr lang="en-AU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98383884"/>
              </p:ext>
            </p:extLst>
          </p:nvPr>
        </p:nvGraphicFramePr>
        <p:xfrm>
          <a:off x="4800600" y="1505634"/>
          <a:ext cx="4114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505634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ym typeface="Wingdings"/>
              </a:rPr>
              <a:t> </a:t>
            </a:r>
            <a:r>
              <a:rPr lang="zh-CN" altLang="en-US" sz="3200" b="1" dirty="0" smtClean="0"/>
              <a:t>对</a:t>
            </a:r>
            <a:r>
              <a:rPr lang="zh-CN" altLang="en-US" sz="3200" b="1" dirty="0"/>
              <a:t>神来讲，基督徒是</a:t>
            </a:r>
            <a:r>
              <a:rPr lang="zh-CN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很特别</a:t>
            </a:r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的</a:t>
            </a:r>
            <a:endParaRPr lang="en-A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7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zh-CN" altLang="en-US" b="1" dirty="0" smtClean="0"/>
              <a:t>结论：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“活泼的盼望”</a:t>
            </a:r>
            <a:endParaRPr lang="en-US" altLang="zh-CN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altLang="zh-CN" b="1" dirty="0" smtClean="0"/>
          </a:p>
          <a:p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新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的基业（天家）</a:t>
            </a:r>
            <a:endParaRPr lang="en-US" altLang="zh-CN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zh-CN" altLang="en-US" sz="2400" b="1" dirty="0" smtClean="0"/>
              <a:t>是真实的！</a:t>
            </a:r>
            <a:endParaRPr lang="en-US" altLang="zh-CN" sz="2400" b="1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CN" altLang="en-US" sz="2400" b="1" dirty="0"/>
              <a:t>不</a:t>
            </a:r>
            <a:r>
              <a:rPr lang="zh-CN" altLang="en-US" sz="2400" b="1" dirty="0" smtClean="0"/>
              <a:t>能朽坏！</a:t>
            </a:r>
            <a:endParaRPr lang="en-US" altLang="zh-CN" sz="2400" b="1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CN" altLang="en-US" sz="2400" b="1" dirty="0"/>
              <a:t>不</a:t>
            </a:r>
            <a:r>
              <a:rPr lang="zh-CN" altLang="en-US" sz="2400" b="1" dirty="0" smtClean="0"/>
              <a:t>能玷污！</a:t>
            </a:r>
            <a:endParaRPr lang="en-US" altLang="zh-CN" sz="2400" b="1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CN" altLang="en-US" sz="2400" b="1" dirty="0"/>
              <a:t>不</a:t>
            </a:r>
            <a:r>
              <a:rPr lang="zh-CN" altLang="en-US" sz="2400" b="1" dirty="0" smtClean="0"/>
              <a:t>能衰残！</a:t>
            </a:r>
            <a:endParaRPr lang="en-US" altLang="zh-CN" sz="2400" b="1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CN" altLang="en-US" sz="2400" b="1" dirty="0" smtClean="0"/>
              <a:t>是安全的！</a:t>
            </a:r>
            <a:endParaRPr lang="en-US" altLang="zh-CN" sz="2400" b="1" dirty="0" smtClean="0"/>
          </a:p>
          <a:p>
            <a:pPr marL="400050" lvl="1" indent="0">
              <a:buNone/>
            </a:pPr>
            <a:endParaRPr lang="en-US" altLang="zh-CN" sz="2400" b="1" dirty="0" smtClean="0"/>
          </a:p>
          <a:p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你是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谁？</a:t>
            </a:r>
            <a:endParaRPr lang="en-A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http://previews.123rf.com/images/_ig0rzh_/_ig0rzh_1209/_ig0rzh_120900003/15070803-Jesus-Christ-in-blue-sky-with-clouds-heaven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584" y="506819"/>
            <a:ext cx="29432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vignette1.wikia.nocookie.net/happypasta/images/5/53/Kingdom-of-heaven-city-heavenly-city-mary-k-baxter.jpg/revision/latest?cb=201403291803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95084"/>
            <a:ext cx="4824267" cy="21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9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受苦难 </a:t>
            </a:r>
            <a:r>
              <a:rPr lang="zh-CN" altLang="en-US" b="1" dirty="0" smtClean="0">
                <a:sym typeface="Wingdings"/>
              </a:rPr>
              <a:t></a:t>
            </a:r>
            <a:r>
              <a:rPr lang="zh-CN" altLang="en-US" b="1" dirty="0" smtClean="0"/>
              <a:t> 得荣耀</a:t>
            </a:r>
            <a:endParaRPr lang="en-AU" b="1" dirty="0"/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死</a:t>
            </a:r>
            <a:r>
              <a:rPr lang="zh-CN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亡之福（功课）</a:t>
            </a:r>
            <a:endParaRPr lang="en-AU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7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6929" y="152400"/>
            <a:ext cx="3209308" cy="527504"/>
          </a:xfrm>
        </p:spPr>
        <p:txBody>
          <a:bodyPr>
            <a:noAutofit/>
          </a:bodyPr>
          <a:lstStyle/>
          <a:p>
            <a:pPr algn="l"/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死</a:t>
            </a:r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亡之福（功课）</a:t>
            </a:r>
            <a:endParaRPr lang="en-A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579325" cy="65532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</a:t>
            </a:r>
            <a:r>
              <a:rPr lang="zh-CN" altLang="en-US" sz="2200" b="1" dirty="0" smtClean="0"/>
              <a:t>我们在地上的生活是暂时的。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</a:t>
            </a:r>
            <a:r>
              <a:rPr lang="zh-CN" altLang="en-US" sz="2200" b="1" dirty="0" smtClean="0"/>
              <a:t>所以，要努力，抓住机会！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</a:t>
            </a:r>
            <a:r>
              <a:rPr lang="zh-CN" altLang="en-US" sz="2200" b="1" dirty="0" smtClean="0"/>
              <a:t>我们不能控制自己的生命与未来。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所以，要谦卑，珍惜每一时</a:t>
            </a:r>
            <a:r>
              <a:rPr lang="zh-CN" altLang="en-US" sz="2200" b="1" dirty="0"/>
              <a:t>刻，要爱惜光阴。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</a:t>
            </a:r>
            <a:r>
              <a:rPr lang="zh-CN" altLang="en-US" sz="2200" b="1" dirty="0" smtClean="0"/>
              <a:t>我们要分别哪些事重要，哪些事不重要。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所以，要注重神国的事，用谦让的心爱别人。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</a:t>
            </a:r>
            <a:r>
              <a:rPr lang="zh-CN" altLang="en-US" sz="2200" b="1" dirty="0" smtClean="0"/>
              <a:t>每个人的寿命有限。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所以，人犯罪的能力与压迫其他人的时间也有限。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</a:t>
            </a:r>
            <a:r>
              <a:rPr lang="zh-CN" altLang="en-US" sz="2200" b="1" dirty="0" smtClean="0"/>
              <a:t>因为寿命有限，人受难的时间也有限。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所以，不用太惧怕受苦（痛苦是有限的和暂时的）。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</a:t>
            </a:r>
            <a:r>
              <a:rPr lang="zh-CN" altLang="en-US" sz="2200" b="1" dirty="0" smtClean="0"/>
              <a:t>死亡是神对坏人的巨大审判。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sz="2200" b="1" dirty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所以，我们不用着急，报仇；神会刑罚不义的人。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</a:t>
            </a:r>
            <a:r>
              <a:rPr lang="zh-CN" altLang="en-US" sz="2200" b="1" dirty="0" smtClean="0"/>
              <a:t>死亡是进到乐园</a:t>
            </a:r>
            <a:r>
              <a:rPr lang="en-US" altLang="zh-CN" sz="2200" b="1" dirty="0" smtClean="0"/>
              <a:t>/</a:t>
            </a:r>
            <a:r>
              <a:rPr lang="zh-CN" altLang="en-US" sz="2200" b="1" dirty="0" smtClean="0"/>
              <a:t>天堂的门。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所以，基督徒不怕死亡，反而有很大的盼望和喜乐</a:t>
            </a:r>
            <a:r>
              <a:rPr lang="zh-CN" altLang="en-US" sz="2200" b="1" dirty="0" smtClean="0"/>
              <a:t>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"/>
              </a:rPr>
              <a:t></a:t>
            </a:r>
            <a:r>
              <a:rPr lang="zh-CN" altLang="en-US" sz="2200" b="1" dirty="0" smtClean="0"/>
              <a:t>死亡之后，人都会想念我们，记念我们给人带来的祝福。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>
                <a:sym typeface="Wingdings" panose="05000000000000000000" pitchFamily="2" charset="2"/>
              </a:rPr>
              <a:t>	</a:t>
            </a:r>
            <a:r>
              <a:rPr lang="zh-CN" altLang="en-US" sz="2200" b="1" dirty="0" smtClean="0"/>
              <a:t>所以，不用担心我们是白白地生活在地上的</a:t>
            </a:r>
            <a:r>
              <a:rPr lang="zh-CN" altLang="en-US" sz="2400" b="1" dirty="0" smtClean="0"/>
              <a:t>。</a:t>
            </a:r>
            <a:endParaRPr lang="en-AU" sz="2400" b="1" dirty="0"/>
          </a:p>
        </p:txBody>
      </p:sp>
      <p:pic>
        <p:nvPicPr>
          <p:cNvPr id="5" name="Picture 6" descr="http://t1.gstatic.com/images?q=tbn:ANd9GcTzbqnpk--Rs7YJpHSdVqdL6dBGWqfK9-SXzVWheF-72WW-0ug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583" y="940310"/>
            <a:ext cx="1416525" cy="12568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028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317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“活泼的盼望”</vt:lpstr>
      <vt:lpstr>你是谁？</vt:lpstr>
      <vt:lpstr>身份危机（Identity Crisis）</vt:lpstr>
      <vt:lpstr>彼得前书的目的与主题</vt:lpstr>
      <vt:lpstr>1）分散寄居的人（exiles/strangers）</vt:lpstr>
      <vt:lpstr>2）被神拣选的人（elect/chosen）</vt:lpstr>
      <vt:lpstr>结论：</vt:lpstr>
      <vt:lpstr>受苦难  得荣耀</vt:lpstr>
      <vt:lpstr>死亡之福（功课）</vt:lpstr>
      <vt:lpstr>新的考古发现</vt:lpstr>
      <vt:lpstr>希西家的印（图章）</vt:lpstr>
      <vt:lpstr>希西家的印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Joh</cp:lastModifiedBy>
  <cp:revision>25</cp:revision>
  <dcterms:created xsi:type="dcterms:W3CDTF">2006-08-16T00:00:00Z</dcterms:created>
  <dcterms:modified xsi:type="dcterms:W3CDTF">2016-01-16T21:56:09Z</dcterms:modified>
</cp:coreProperties>
</file>