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0" r:id="rId4"/>
    <p:sldId id="271" r:id="rId5"/>
    <p:sldId id="269" r:id="rId6"/>
    <p:sldId id="272" r:id="rId7"/>
    <p:sldId id="268" r:id="rId8"/>
    <p:sldId id="264" r:id="rId9"/>
    <p:sldId id="267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6D9F52-7389-4FCC-87C2-6C93AB0AA09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9E98B2BE-31C3-4559-AF58-0425B38ADCB7}">
      <dgm:prSet phldrT="[Text]" custT="1"/>
      <dgm:spPr/>
      <dgm:t>
        <a:bodyPr/>
        <a:lstStyle/>
        <a:p>
          <a:r>
            <a:rPr lang="zh-CN" altLang="en-US" sz="2800" b="1" dirty="0" smtClean="0"/>
            <a:t>基督徒</a:t>
          </a:r>
          <a:endParaRPr lang="en-AU" sz="2800" b="1" dirty="0"/>
        </a:p>
      </dgm:t>
    </dgm:pt>
    <dgm:pt modelId="{6DE7EDFF-F55B-4C45-B6F4-AA3CDDB04C36}" type="parTrans" cxnId="{A08B0C4E-EFC9-45BA-998C-E74E92544DBC}">
      <dgm:prSet/>
      <dgm:spPr/>
      <dgm:t>
        <a:bodyPr/>
        <a:lstStyle/>
        <a:p>
          <a:endParaRPr lang="en-AU"/>
        </a:p>
      </dgm:t>
    </dgm:pt>
    <dgm:pt modelId="{67C46CE3-DDEE-4C5B-96C5-1434BAC8C9A7}" type="sibTrans" cxnId="{A08B0C4E-EFC9-45BA-998C-E74E92544DBC}">
      <dgm:prSet/>
      <dgm:spPr/>
      <dgm:t>
        <a:bodyPr/>
        <a:lstStyle/>
        <a:p>
          <a:endParaRPr lang="en-AU"/>
        </a:p>
      </dgm:t>
    </dgm:pt>
    <dgm:pt modelId="{F88E03ED-2953-4901-ABDD-9D19F73F7435}">
      <dgm:prSet phldrT="[Text]"/>
      <dgm:spPr/>
      <dgm:t>
        <a:bodyPr/>
        <a:lstStyle/>
        <a:p>
          <a:r>
            <a:rPr lang="zh-CN" altLang="en-US" b="1" dirty="0" smtClean="0"/>
            <a:t>盼望</a:t>
          </a:r>
          <a:endParaRPr lang="en-AU" b="1" dirty="0"/>
        </a:p>
      </dgm:t>
    </dgm:pt>
    <dgm:pt modelId="{ECECE831-9B1E-409F-BD9A-EECDEC98B5A4}" type="parTrans" cxnId="{A36B091C-47FA-4018-9376-A3FCE1F38C83}">
      <dgm:prSet/>
      <dgm:spPr/>
      <dgm:t>
        <a:bodyPr/>
        <a:lstStyle/>
        <a:p>
          <a:endParaRPr lang="en-AU"/>
        </a:p>
      </dgm:t>
    </dgm:pt>
    <dgm:pt modelId="{EF37DB39-0791-4571-81FB-AA82177364D1}" type="sibTrans" cxnId="{A36B091C-47FA-4018-9376-A3FCE1F38C83}">
      <dgm:prSet/>
      <dgm:spPr/>
      <dgm:t>
        <a:bodyPr/>
        <a:lstStyle/>
        <a:p>
          <a:endParaRPr lang="en-AU"/>
        </a:p>
      </dgm:t>
    </dgm:pt>
    <dgm:pt modelId="{81004B8A-E69F-413C-B865-0414A0D70ECE}">
      <dgm:prSet phldrT="[Text]"/>
      <dgm:spPr/>
      <dgm:t>
        <a:bodyPr/>
        <a:lstStyle/>
        <a:p>
          <a:r>
            <a:rPr lang="zh-CN" altLang="en-US" b="1" dirty="0" smtClean="0"/>
            <a:t>敬畏</a:t>
          </a:r>
          <a:endParaRPr lang="en-AU" b="1" dirty="0"/>
        </a:p>
      </dgm:t>
    </dgm:pt>
    <dgm:pt modelId="{10E0231E-C7C2-4C28-AE8B-EFD77024C0EF}" type="parTrans" cxnId="{71451CE4-CBAE-4308-B464-8326C010F57C}">
      <dgm:prSet/>
      <dgm:spPr/>
      <dgm:t>
        <a:bodyPr/>
        <a:lstStyle/>
        <a:p>
          <a:endParaRPr lang="en-AU"/>
        </a:p>
      </dgm:t>
    </dgm:pt>
    <dgm:pt modelId="{AA3F1A11-1778-4CF9-A4A4-145D918C2F0D}" type="sibTrans" cxnId="{71451CE4-CBAE-4308-B464-8326C010F57C}">
      <dgm:prSet/>
      <dgm:spPr/>
      <dgm:t>
        <a:bodyPr/>
        <a:lstStyle/>
        <a:p>
          <a:endParaRPr lang="en-AU"/>
        </a:p>
      </dgm:t>
    </dgm:pt>
    <dgm:pt modelId="{6D626327-80A4-4259-BCDE-48E2E39F60D8}">
      <dgm:prSet phldrT="[Text]"/>
      <dgm:spPr/>
      <dgm:t>
        <a:bodyPr/>
        <a:lstStyle/>
        <a:p>
          <a:r>
            <a:rPr lang="zh-CN" altLang="en-US" b="1" dirty="0" smtClean="0"/>
            <a:t>相爱</a:t>
          </a:r>
          <a:endParaRPr lang="en-AU" b="1" dirty="0"/>
        </a:p>
      </dgm:t>
    </dgm:pt>
    <dgm:pt modelId="{80A82700-331B-4430-ABAA-40FCF5CD6D85}" type="parTrans" cxnId="{A863F58D-1C98-43C5-8D31-4D10B1243F5B}">
      <dgm:prSet/>
      <dgm:spPr/>
      <dgm:t>
        <a:bodyPr/>
        <a:lstStyle/>
        <a:p>
          <a:endParaRPr lang="en-AU"/>
        </a:p>
      </dgm:t>
    </dgm:pt>
    <dgm:pt modelId="{487DFBDE-43D3-4F4D-84D4-2C301E00EA1D}" type="sibTrans" cxnId="{A863F58D-1C98-43C5-8D31-4D10B1243F5B}">
      <dgm:prSet/>
      <dgm:spPr/>
      <dgm:t>
        <a:bodyPr/>
        <a:lstStyle/>
        <a:p>
          <a:endParaRPr lang="en-AU"/>
        </a:p>
      </dgm:t>
    </dgm:pt>
    <dgm:pt modelId="{27504738-646A-4E9D-9644-B334C767A3AD}">
      <dgm:prSet phldrT="[Text]"/>
      <dgm:spPr/>
      <dgm:t>
        <a:bodyPr/>
        <a:lstStyle/>
        <a:p>
          <a:r>
            <a:rPr lang="zh-CN" altLang="en-US" b="1" dirty="0" smtClean="0"/>
            <a:t>圣洁</a:t>
          </a:r>
          <a:endParaRPr lang="en-AU" b="1" dirty="0"/>
        </a:p>
      </dgm:t>
    </dgm:pt>
    <dgm:pt modelId="{BE88CEED-0228-4A6A-ACD4-2AE5E0EA8B99}" type="parTrans" cxnId="{3BB8AA3C-8A0F-4EDA-9DCA-0226BDFC310B}">
      <dgm:prSet/>
      <dgm:spPr/>
      <dgm:t>
        <a:bodyPr/>
        <a:lstStyle/>
        <a:p>
          <a:endParaRPr lang="en-AU"/>
        </a:p>
      </dgm:t>
    </dgm:pt>
    <dgm:pt modelId="{339D5828-8894-4E67-B7EA-57683B7916E4}" type="sibTrans" cxnId="{3BB8AA3C-8A0F-4EDA-9DCA-0226BDFC310B}">
      <dgm:prSet/>
      <dgm:spPr/>
      <dgm:t>
        <a:bodyPr/>
        <a:lstStyle/>
        <a:p>
          <a:endParaRPr lang="en-AU"/>
        </a:p>
      </dgm:t>
    </dgm:pt>
    <dgm:pt modelId="{1F98B860-A9D1-4061-AA2E-3909CE584514}" type="pres">
      <dgm:prSet presAssocID="{C36D9F52-7389-4FCC-87C2-6C93AB0AA09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49F8CF5F-A048-4289-9841-6A7DC4FF2CAC}" type="pres">
      <dgm:prSet presAssocID="{9E98B2BE-31C3-4559-AF58-0425B38ADCB7}" presName="centerShape" presStyleLbl="node0" presStyleIdx="0" presStyleCnt="1" custScaleX="114063"/>
      <dgm:spPr/>
      <dgm:t>
        <a:bodyPr/>
        <a:lstStyle/>
        <a:p>
          <a:endParaRPr lang="en-AU"/>
        </a:p>
      </dgm:t>
    </dgm:pt>
    <dgm:pt modelId="{796FD383-0353-4714-AEEF-D21620F55A63}" type="pres">
      <dgm:prSet presAssocID="{F88E03ED-2953-4901-ABDD-9D19F73F743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D89EAA0-E674-41B0-A05A-E391CD18F030}" type="pres">
      <dgm:prSet presAssocID="{F88E03ED-2953-4901-ABDD-9D19F73F7435}" presName="dummy" presStyleCnt="0"/>
      <dgm:spPr/>
    </dgm:pt>
    <dgm:pt modelId="{32749BCF-FA60-4844-B485-290C7341F843}" type="pres">
      <dgm:prSet presAssocID="{EF37DB39-0791-4571-81FB-AA82177364D1}" presName="sibTrans" presStyleLbl="sibTrans2D1" presStyleIdx="0" presStyleCnt="4"/>
      <dgm:spPr/>
      <dgm:t>
        <a:bodyPr/>
        <a:lstStyle/>
        <a:p>
          <a:endParaRPr lang="en-AU"/>
        </a:p>
      </dgm:t>
    </dgm:pt>
    <dgm:pt modelId="{159DB6D8-29BF-47E8-9B1D-C1DA334164C8}" type="pres">
      <dgm:prSet presAssocID="{81004B8A-E69F-413C-B865-0414A0D70EC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7AD4216-DE16-4CB9-883F-6C47A16A5207}" type="pres">
      <dgm:prSet presAssocID="{81004B8A-E69F-413C-B865-0414A0D70ECE}" presName="dummy" presStyleCnt="0"/>
      <dgm:spPr/>
    </dgm:pt>
    <dgm:pt modelId="{8560ADA1-A1C8-446C-8427-05AD4D93DAC6}" type="pres">
      <dgm:prSet presAssocID="{AA3F1A11-1778-4CF9-A4A4-145D918C2F0D}" presName="sibTrans" presStyleLbl="sibTrans2D1" presStyleIdx="1" presStyleCnt="4"/>
      <dgm:spPr/>
      <dgm:t>
        <a:bodyPr/>
        <a:lstStyle/>
        <a:p>
          <a:endParaRPr lang="en-AU"/>
        </a:p>
      </dgm:t>
    </dgm:pt>
    <dgm:pt modelId="{7CA3B271-CDF0-4214-AA34-6655B42B5727}" type="pres">
      <dgm:prSet presAssocID="{6D626327-80A4-4259-BCDE-48E2E39F60D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6C28A27-2500-49AC-AC5A-F65381E6C030}" type="pres">
      <dgm:prSet presAssocID="{6D626327-80A4-4259-BCDE-48E2E39F60D8}" presName="dummy" presStyleCnt="0"/>
      <dgm:spPr/>
    </dgm:pt>
    <dgm:pt modelId="{16F6E6DC-086A-4C51-99E9-7ACF9611074B}" type="pres">
      <dgm:prSet presAssocID="{487DFBDE-43D3-4F4D-84D4-2C301E00EA1D}" presName="sibTrans" presStyleLbl="sibTrans2D1" presStyleIdx="2" presStyleCnt="4"/>
      <dgm:spPr/>
      <dgm:t>
        <a:bodyPr/>
        <a:lstStyle/>
        <a:p>
          <a:endParaRPr lang="en-AU"/>
        </a:p>
      </dgm:t>
    </dgm:pt>
    <dgm:pt modelId="{0A7F65E5-A6A8-4243-B6C9-A106A05D0911}" type="pres">
      <dgm:prSet presAssocID="{27504738-646A-4E9D-9644-B334C767A3A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4E7FD40-5122-4403-88A3-8E42A3D906E2}" type="pres">
      <dgm:prSet presAssocID="{27504738-646A-4E9D-9644-B334C767A3AD}" presName="dummy" presStyleCnt="0"/>
      <dgm:spPr/>
    </dgm:pt>
    <dgm:pt modelId="{836951BF-AA02-49F3-B548-9667A49880ED}" type="pres">
      <dgm:prSet presAssocID="{339D5828-8894-4E67-B7EA-57683B7916E4}" presName="sibTrans" presStyleLbl="sibTrans2D1" presStyleIdx="3" presStyleCnt="4"/>
      <dgm:spPr/>
      <dgm:t>
        <a:bodyPr/>
        <a:lstStyle/>
        <a:p>
          <a:endParaRPr lang="en-AU"/>
        </a:p>
      </dgm:t>
    </dgm:pt>
  </dgm:ptLst>
  <dgm:cxnLst>
    <dgm:cxn modelId="{F069C630-B1CB-4D15-86A0-F08BF40D4F47}" type="presOf" srcId="{9E98B2BE-31C3-4559-AF58-0425B38ADCB7}" destId="{49F8CF5F-A048-4289-9841-6A7DC4FF2CAC}" srcOrd="0" destOrd="0" presId="urn:microsoft.com/office/officeart/2005/8/layout/radial6"/>
    <dgm:cxn modelId="{37841861-46E6-4DB1-851A-5DC8409B3B45}" type="presOf" srcId="{27504738-646A-4E9D-9644-B334C767A3AD}" destId="{0A7F65E5-A6A8-4243-B6C9-A106A05D0911}" srcOrd="0" destOrd="0" presId="urn:microsoft.com/office/officeart/2005/8/layout/radial6"/>
    <dgm:cxn modelId="{334A64F0-3F5E-42D2-8D46-B97789238A39}" type="presOf" srcId="{6D626327-80A4-4259-BCDE-48E2E39F60D8}" destId="{7CA3B271-CDF0-4214-AA34-6655B42B5727}" srcOrd="0" destOrd="0" presId="urn:microsoft.com/office/officeart/2005/8/layout/radial6"/>
    <dgm:cxn modelId="{68BEE142-0772-4826-B2E2-DB54AA947725}" type="presOf" srcId="{F88E03ED-2953-4901-ABDD-9D19F73F7435}" destId="{796FD383-0353-4714-AEEF-D21620F55A63}" srcOrd="0" destOrd="0" presId="urn:microsoft.com/office/officeart/2005/8/layout/radial6"/>
    <dgm:cxn modelId="{11366F9F-0C8D-4740-A67F-A520C2316955}" type="presOf" srcId="{339D5828-8894-4E67-B7EA-57683B7916E4}" destId="{836951BF-AA02-49F3-B548-9667A49880ED}" srcOrd="0" destOrd="0" presId="urn:microsoft.com/office/officeart/2005/8/layout/radial6"/>
    <dgm:cxn modelId="{71451CE4-CBAE-4308-B464-8326C010F57C}" srcId="{9E98B2BE-31C3-4559-AF58-0425B38ADCB7}" destId="{81004B8A-E69F-413C-B865-0414A0D70ECE}" srcOrd="1" destOrd="0" parTransId="{10E0231E-C7C2-4C28-AE8B-EFD77024C0EF}" sibTransId="{AA3F1A11-1778-4CF9-A4A4-145D918C2F0D}"/>
    <dgm:cxn modelId="{A08B0C4E-EFC9-45BA-998C-E74E92544DBC}" srcId="{C36D9F52-7389-4FCC-87C2-6C93AB0AA090}" destId="{9E98B2BE-31C3-4559-AF58-0425B38ADCB7}" srcOrd="0" destOrd="0" parTransId="{6DE7EDFF-F55B-4C45-B6F4-AA3CDDB04C36}" sibTransId="{67C46CE3-DDEE-4C5B-96C5-1434BAC8C9A7}"/>
    <dgm:cxn modelId="{8136189B-4722-401D-B922-159AB54CC878}" type="presOf" srcId="{AA3F1A11-1778-4CF9-A4A4-145D918C2F0D}" destId="{8560ADA1-A1C8-446C-8427-05AD4D93DAC6}" srcOrd="0" destOrd="0" presId="urn:microsoft.com/office/officeart/2005/8/layout/radial6"/>
    <dgm:cxn modelId="{3BB8AA3C-8A0F-4EDA-9DCA-0226BDFC310B}" srcId="{9E98B2BE-31C3-4559-AF58-0425B38ADCB7}" destId="{27504738-646A-4E9D-9644-B334C767A3AD}" srcOrd="3" destOrd="0" parTransId="{BE88CEED-0228-4A6A-ACD4-2AE5E0EA8B99}" sibTransId="{339D5828-8894-4E67-B7EA-57683B7916E4}"/>
    <dgm:cxn modelId="{587B9CD1-3E83-42BC-B016-820C1F985AFC}" type="presOf" srcId="{487DFBDE-43D3-4F4D-84D4-2C301E00EA1D}" destId="{16F6E6DC-086A-4C51-99E9-7ACF9611074B}" srcOrd="0" destOrd="0" presId="urn:microsoft.com/office/officeart/2005/8/layout/radial6"/>
    <dgm:cxn modelId="{B123451F-E5C6-4539-B88B-3BF6E45F17C7}" type="presOf" srcId="{C36D9F52-7389-4FCC-87C2-6C93AB0AA090}" destId="{1F98B860-A9D1-4061-AA2E-3909CE584514}" srcOrd="0" destOrd="0" presId="urn:microsoft.com/office/officeart/2005/8/layout/radial6"/>
    <dgm:cxn modelId="{A863F58D-1C98-43C5-8D31-4D10B1243F5B}" srcId="{9E98B2BE-31C3-4559-AF58-0425B38ADCB7}" destId="{6D626327-80A4-4259-BCDE-48E2E39F60D8}" srcOrd="2" destOrd="0" parTransId="{80A82700-331B-4430-ABAA-40FCF5CD6D85}" sibTransId="{487DFBDE-43D3-4F4D-84D4-2C301E00EA1D}"/>
    <dgm:cxn modelId="{A36B091C-47FA-4018-9376-A3FCE1F38C83}" srcId="{9E98B2BE-31C3-4559-AF58-0425B38ADCB7}" destId="{F88E03ED-2953-4901-ABDD-9D19F73F7435}" srcOrd="0" destOrd="0" parTransId="{ECECE831-9B1E-409F-BD9A-EECDEC98B5A4}" sibTransId="{EF37DB39-0791-4571-81FB-AA82177364D1}"/>
    <dgm:cxn modelId="{9A4D5816-674E-44A6-9F8F-F6AD4263A25F}" type="presOf" srcId="{EF37DB39-0791-4571-81FB-AA82177364D1}" destId="{32749BCF-FA60-4844-B485-290C7341F843}" srcOrd="0" destOrd="0" presId="urn:microsoft.com/office/officeart/2005/8/layout/radial6"/>
    <dgm:cxn modelId="{7FD67C3E-E005-41F5-BAE1-7F6A6E6167C7}" type="presOf" srcId="{81004B8A-E69F-413C-B865-0414A0D70ECE}" destId="{159DB6D8-29BF-47E8-9B1D-C1DA334164C8}" srcOrd="0" destOrd="0" presId="urn:microsoft.com/office/officeart/2005/8/layout/radial6"/>
    <dgm:cxn modelId="{68E36066-0A33-4CEB-BDCF-A23D5B6F8FE5}" type="presParOf" srcId="{1F98B860-A9D1-4061-AA2E-3909CE584514}" destId="{49F8CF5F-A048-4289-9841-6A7DC4FF2CAC}" srcOrd="0" destOrd="0" presId="urn:microsoft.com/office/officeart/2005/8/layout/radial6"/>
    <dgm:cxn modelId="{56A894C9-287E-4FE2-B84B-980A54C0118B}" type="presParOf" srcId="{1F98B860-A9D1-4061-AA2E-3909CE584514}" destId="{796FD383-0353-4714-AEEF-D21620F55A63}" srcOrd="1" destOrd="0" presId="urn:microsoft.com/office/officeart/2005/8/layout/radial6"/>
    <dgm:cxn modelId="{6B0E4D60-266A-4F02-A2D8-00D7B556B4F9}" type="presParOf" srcId="{1F98B860-A9D1-4061-AA2E-3909CE584514}" destId="{1D89EAA0-E674-41B0-A05A-E391CD18F030}" srcOrd="2" destOrd="0" presId="urn:microsoft.com/office/officeart/2005/8/layout/radial6"/>
    <dgm:cxn modelId="{DE14DA3D-4221-4794-9187-97D0F9001895}" type="presParOf" srcId="{1F98B860-A9D1-4061-AA2E-3909CE584514}" destId="{32749BCF-FA60-4844-B485-290C7341F843}" srcOrd="3" destOrd="0" presId="urn:microsoft.com/office/officeart/2005/8/layout/radial6"/>
    <dgm:cxn modelId="{5CD2C194-253C-49CC-8FAA-141EAB42E37E}" type="presParOf" srcId="{1F98B860-A9D1-4061-AA2E-3909CE584514}" destId="{159DB6D8-29BF-47E8-9B1D-C1DA334164C8}" srcOrd="4" destOrd="0" presId="urn:microsoft.com/office/officeart/2005/8/layout/radial6"/>
    <dgm:cxn modelId="{E8C9EA03-8BBD-4CCB-B5AD-E1848EA69331}" type="presParOf" srcId="{1F98B860-A9D1-4061-AA2E-3909CE584514}" destId="{07AD4216-DE16-4CB9-883F-6C47A16A5207}" srcOrd="5" destOrd="0" presId="urn:microsoft.com/office/officeart/2005/8/layout/radial6"/>
    <dgm:cxn modelId="{F13A96CC-5174-4EB6-B68B-697C08A92453}" type="presParOf" srcId="{1F98B860-A9D1-4061-AA2E-3909CE584514}" destId="{8560ADA1-A1C8-446C-8427-05AD4D93DAC6}" srcOrd="6" destOrd="0" presId="urn:microsoft.com/office/officeart/2005/8/layout/radial6"/>
    <dgm:cxn modelId="{E2C49909-70E0-42B8-A205-1AF74D6AA613}" type="presParOf" srcId="{1F98B860-A9D1-4061-AA2E-3909CE584514}" destId="{7CA3B271-CDF0-4214-AA34-6655B42B5727}" srcOrd="7" destOrd="0" presId="urn:microsoft.com/office/officeart/2005/8/layout/radial6"/>
    <dgm:cxn modelId="{23B2A816-B964-41DF-A231-BFE2A5D69F2B}" type="presParOf" srcId="{1F98B860-A9D1-4061-AA2E-3909CE584514}" destId="{B6C28A27-2500-49AC-AC5A-F65381E6C030}" srcOrd="8" destOrd="0" presId="urn:microsoft.com/office/officeart/2005/8/layout/radial6"/>
    <dgm:cxn modelId="{2CC2E8A7-75C1-47F0-8F8A-00BD85252039}" type="presParOf" srcId="{1F98B860-A9D1-4061-AA2E-3909CE584514}" destId="{16F6E6DC-086A-4C51-99E9-7ACF9611074B}" srcOrd="9" destOrd="0" presId="urn:microsoft.com/office/officeart/2005/8/layout/radial6"/>
    <dgm:cxn modelId="{ED7BE321-1035-4BD7-AFB5-59DA8EF0FC06}" type="presParOf" srcId="{1F98B860-A9D1-4061-AA2E-3909CE584514}" destId="{0A7F65E5-A6A8-4243-B6C9-A106A05D0911}" srcOrd="10" destOrd="0" presId="urn:microsoft.com/office/officeart/2005/8/layout/radial6"/>
    <dgm:cxn modelId="{718A9B79-0210-493A-B711-5E7A4C29930B}" type="presParOf" srcId="{1F98B860-A9D1-4061-AA2E-3909CE584514}" destId="{74E7FD40-5122-4403-88A3-8E42A3D906E2}" srcOrd="11" destOrd="0" presId="urn:microsoft.com/office/officeart/2005/8/layout/radial6"/>
    <dgm:cxn modelId="{F91764A6-7781-4C0F-88E7-41242339D074}" type="presParOf" srcId="{1F98B860-A9D1-4061-AA2E-3909CE584514}" destId="{836951BF-AA02-49F3-B548-9667A49880E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6951BF-AA02-49F3-B548-9667A49880ED}">
      <dsp:nvSpPr>
        <dsp:cNvPr id="0" name=""/>
        <dsp:cNvSpPr/>
      </dsp:nvSpPr>
      <dsp:spPr>
        <a:xfrm>
          <a:off x="2578345" y="574127"/>
          <a:ext cx="3834908" cy="3834908"/>
        </a:xfrm>
        <a:prstGeom prst="blockArc">
          <a:avLst>
            <a:gd name="adj1" fmla="val 10800000"/>
            <a:gd name="adj2" fmla="val 162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6E6DC-086A-4C51-99E9-7ACF9611074B}">
      <dsp:nvSpPr>
        <dsp:cNvPr id="0" name=""/>
        <dsp:cNvSpPr/>
      </dsp:nvSpPr>
      <dsp:spPr>
        <a:xfrm>
          <a:off x="2578345" y="574127"/>
          <a:ext cx="3834908" cy="3834908"/>
        </a:xfrm>
        <a:prstGeom prst="blockArc">
          <a:avLst>
            <a:gd name="adj1" fmla="val 5400000"/>
            <a:gd name="adj2" fmla="val 108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60ADA1-A1C8-446C-8427-05AD4D93DAC6}">
      <dsp:nvSpPr>
        <dsp:cNvPr id="0" name=""/>
        <dsp:cNvSpPr/>
      </dsp:nvSpPr>
      <dsp:spPr>
        <a:xfrm>
          <a:off x="2578345" y="574127"/>
          <a:ext cx="3834908" cy="3834908"/>
        </a:xfrm>
        <a:prstGeom prst="blockArc">
          <a:avLst>
            <a:gd name="adj1" fmla="val 0"/>
            <a:gd name="adj2" fmla="val 54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749BCF-FA60-4844-B485-290C7341F843}">
      <dsp:nvSpPr>
        <dsp:cNvPr id="0" name=""/>
        <dsp:cNvSpPr/>
      </dsp:nvSpPr>
      <dsp:spPr>
        <a:xfrm>
          <a:off x="2578345" y="574127"/>
          <a:ext cx="3834908" cy="3834908"/>
        </a:xfrm>
        <a:prstGeom prst="blockArc">
          <a:avLst>
            <a:gd name="adj1" fmla="val 16200000"/>
            <a:gd name="adj2" fmla="val 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F8CF5F-A048-4289-9841-6A7DC4FF2CAC}">
      <dsp:nvSpPr>
        <dsp:cNvPr id="0" name=""/>
        <dsp:cNvSpPr/>
      </dsp:nvSpPr>
      <dsp:spPr>
        <a:xfrm>
          <a:off x="3489220" y="1609105"/>
          <a:ext cx="2013158" cy="17649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b="1" kern="1200" dirty="0" smtClean="0"/>
            <a:t>基督徒</a:t>
          </a:r>
          <a:endParaRPr lang="en-AU" sz="2800" b="1" kern="1200" dirty="0"/>
        </a:p>
      </dsp:txBody>
      <dsp:txXfrm>
        <a:off x="3784040" y="1867576"/>
        <a:ext cx="1423518" cy="1248010"/>
      </dsp:txXfrm>
    </dsp:sp>
    <dsp:sp modelId="{796FD383-0353-4714-AEEF-D21620F55A63}">
      <dsp:nvSpPr>
        <dsp:cNvPr id="0" name=""/>
        <dsp:cNvSpPr/>
      </dsp:nvSpPr>
      <dsp:spPr>
        <a:xfrm>
          <a:off x="3878066" y="870"/>
          <a:ext cx="1235466" cy="12354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dirty="0" smtClean="0"/>
            <a:t>盼望</a:t>
          </a:r>
          <a:endParaRPr lang="en-AU" sz="3100" b="1" kern="1200" dirty="0"/>
        </a:p>
      </dsp:txBody>
      <dsp:txXfrm>
        <a:off x="4058996" y="181800"/>
        <a:ext cx="873606" cy="873606"/>
      </dsp:txXfrm>
    </dsp:sp>
    <dsp:sp modelId="{159DB6D8-29BF-47E8-9B1D-C1DA334164C8}">
      <dsp:nvSpPr>
        <dsp:cNvPr id="0" name=""/>
        <dsp:cNvSpPr/>
      </dsp:nvSpPr>
      <dsp:spPr>
        <a:xfrm>
          <a:off x="5751044" y="1873848"/>
          <a:ext cx="1235466" cy="12354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dirty="0" smtClean="0"/>
            <a:t>敬畏</a:t>
          </a:r>
          <a:endParaRPr lang="en-AU" sz="3100" b="1" kern="1200" dirty="0"/>
        </a:p>
      </dsp:txBody>
      <dsp:txXfrm>
        <a:off x="5931974" y="2054778"/>
        <a:ext cx="873606" cy="873606"/>
      </dsp:txXfrm>
    </dsp:sp>
    <dsp:sp modelId="{7CA3B271-CDF0-4214-AA34-6655B42B5727}">
      <dsp:nvSpPr>
        <dsp:cNvPr id="0" name=""/>
        <dsp:cNvSpPr/>
      </dsp:nvSpPr>
      <dsp:spPr>
        <a:xfrm>
          <a:off x="3878066" y="3746825"/>
          <a:ext cx="1235466" cy="12354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dirty="0" smtClean="0"/>
            <a:t>相爱</a:t>
          </a:r>
          <a:endParaRPr lang="en-AU" sz="3100" b="1" kern="1200" dirty="0"/>
        </a:p>
      </dsp:txBody>
      <dsp:txXfrm>
        <a:off x="4058996" y="3927755"/>
        <a:ext cx="873606" cy="873606"/>
      </dsp:txXfrm>
    </dsp:sp>
    <dsp:sp modelId="{0A7F65E5-A6A8-4243-B6C9-A106A05D0911}">
      <dsp:nvSpPr>
        <dsp:cNvPr id="0" name=""/>
        <dsp:cNvSpPr/>
      </dsp:nvSpPr>
      <dsp:spPr>
        <a:xfrm>
          <a:off x="2005089" y="1873848"/>
          <a:ext cx="1235466" cy="12354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dirty="0" smtClean="0"/>
            <a:t>圣洁</a:t>
          </a:r>
          <a:endParaRPr lang="en-AU" sz="3100" b="1" kern="1200" dirty="0"/>
        </a:p>
      </dsp:txBody>
      <dsp:txXfrm>
        <a:off x="2186019" y="2054778"/>
        <a:ext cx="873606" cy="873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048000"/>
            <a:ext cx="6934200" cy="1543050"/>
          </a:xfrm>
        </p:spPr>
        <p:txBody>
          <a:bodyPr>
            <a:normAutofit/>
          </a:bodyPr>
          <a:lstStyle/>
          <a:p>
            <a:r>
              <a:rPr lang="zh-CN" altLang="en-US" sz="5400" b="1" dirty="0" smtClean="0"/>
              <a:t>“</a:t>
            </a:r>
            <a:r>
              <a:rPr lang="zh-CN" altLang="en-US" sz="5400" b="1" dirty="0"/>
              <a:t>圣</a:t>
            </a:r>
            <a:r>
              <a:rPr lang="zh-CN" altLang="en-US" sz="5400" b="1" dirty="0" smtClean="0"/>
              <a:t>洁的生活”</a:t>
            </a:r>
            <a:endParaRPr lang="en-AU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100" y="4724400"/>
            <a:ext cx="6400800" cy="1371600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</a:rPr>
              <a:t>彼得前书  </a:t>
            </a:r>
            <a:r>
              <a:rPr lang="en-US" altLang="zh-CN" b="1" dirty="0" smtClean="0">
                <a:solidFill>
                  <a:schemeClr val="tx1"/>
                </a:solidFill>
              </a:rPr>
              <a:t>1</a:t>
            </a:r>
            <a:r>
              <a:rPr lang="zh-CN" altLang="en-US" b="1" dirty="0" smtClean="0">
                <a:solidFill>
                  <a:schemeClr val="tx1"/>
                </a:solidFill>
              </a:rPr>
              <a:t>：</a:t>
            </a:r>
            <a:r>
              <a:rPr lang="en-US" altLang="zh-CN" b="1" dirty="0" smtClean="0">
                <a:solidFill>
                  <a:schemeClr val="tx1"/>
                </a:solidFill>
              </a:rPr>
              <a:t>13-25</a:t>
            </a:r>
            <a:endParaRPr lang="en-AU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joeybonifacio.com/wp-content/uploads/2013/10/JB-Holiness-1-1280x76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33400"/>
            <a:ext cx="4188078" cy="2514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45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11958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/>
              <a:t>希西家的印（图章）</a:t>
            </a:r>
            <a:endParaRPr lang="en-GB" dirty="0"/>
          </a:p>
        </p:txBody>
      </p:sp>
      <p:pic>
        <p:nvPicPr>
          <p:cNvPr id="4" name="Content Placeholder 3" descr="IMG_B6C87A28-48F1-42BC-87F8-BE5ED84AF5C2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99" y="1063873"/>
            <a:ext cx="4439728" cy="3266535"/>
          </a:xfrm>
          <a:prstGeom prst="rect">
            <a:avLst/>
          </a:prstGeom>
          <a:noFill/>
        </p:spPr>
      </p:pic>
      <p:pic>
        <p:nvPicPr>
          <p:cNvPr id="5" name="Picture 4" descr="IMG_0807C709-619D-4FF2-B66D-4D2634F707B9.jpe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899" y="1242204"/>
            <a:ext cx="3519576" cy="2771954"/>
          </a:xfrm>
          <a:prstGeom prst="rect">
            <a:avLst/>
          </a:prstGeom>
          <a:noFill/>
        </p:spPr>
      </p:pic>
      <p:pic>
        <p:nvPicPr>
          <p:cNvPr id="6" name="Picture 5" descr="IMG_A98205A4-BBD4-4566-8F5B-378CCA162E8C.jpe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39625"/>
            <a:ext cx="5845546" cy="21387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294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90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/>
              <a:t>希西家的印</a:t>
            </a:r>
            <a:endParaRPr lang="en-GB" dirty="0"/>
          </a:p>
        </p:txBody>
      </p:sp>
      <p:pic>
        <p:nvPicPr>
          <p:cNvPr id="6" name="Content Placeholder 5" descr="IMG_018F4D5D-E95E-429F-A343-A188A594938F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22" y="1462579"/>
            <a:ext cx="4080252" cy="4385820"/>
          </a:xfrm>
          <a:prstGeom prst="rect">
            <a:avLst/>
          </a:prstGeom>
          <a:noFill/>
        </p:spPr>
      </p:pic>
      <p:pic>
        <p:nvPicPr>
          <p:cNvPr id="8" name="Picture 7" descr="IMG_F35533FA-1CB2-49CD-9054-DC51C5E14A0E.jpe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8538" y="3834952"/>
            <a:ext cx="1888262" cy="2648764"/>
          </a:xfrm>
          <a:prstGeom prst="rect">
            <a:avLst/>
          </a:prstGeom>
          <a:noFill/>
        </p:spPr>
      </p:pic>
      <p:pic>
        <p:nvPicPr>
          <p:cNvPr id="9" name="Picture 8" descr="IMG_0BD0DB1A-7B5B-42E7-A7FE-C2C34C82D838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222" y="1140121"/>
            <a:ext cx="4422287" cy="229175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186000" y="622005"/>
            <a:ext cx="2604448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b="1" dirty="0" smtClean="0"/>
              <a:t>属于希西家，亚哈斯</a:t>
            </a:r>
            <a:r>
              <a:rPr lang="zh-CN" altLang="en-US" b="1" smtClean="0"/>
              <a:t>（的儿子），</a:t>
            </a:r>
            <a:r>
              <a:rPr lang="zh-CN" altLang="en-US" b="1" dirty="0" smtClean="0"/>
              <a:t>犹大的王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8189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6019800" cy="457200"/>
          </a:xfrm>
        </p:spPr>
        <p:txBody>
          <a:bodyPr>
            <a:noAutofit/>
          </a:bodyPr>
          <a:lstStyle/>
          <a:p>
            <a:r>
              <a:rPr lang="zh-CN" altLang="en-US" sz="3600" b="1" dirty="0" smtClean="0"/>
              <a:t>彼得前书的目的与主题</a:t>
            </a:r>
            <a:endParaRPr lang="en-A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035" y="1066800"/>
            <a:ext cx="8686800" cy="53340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 smtClean="0">
                <a:sym typeface="Wingdings"/>
              </a:rPr>
              <a:t>  </a:t>
            </a:r>
            <a:r>
              <a:rPr lang="zh-CN" altLang="en-US" sz="3500" b="1" dirty="0" smtClean="0">
                <a:sym typeface="Wingdings"/>
              </a:rPr>
              <a:t>目的：</a:t>
            </a:r>
            <a:r>
              <a:rPr lang="zh-CN" altLang="en-US" sz="3500" dirty="0" smtClean="0">
                <a:sym typeface="Wingdings"/>
              </a:rPr>
              <a:t>要</a:t>
            </a:r>
            <a:r>
              <a:rPr lang="zh-CN" altLang="en-US" sz="3500" dirty="0" smtClean="0"/>
              <a:t>鼓励在逼迫与试炼当中的基督徒</a:t>
            </a:r>
            <a:endParaRPr lang="en-US" sz="3500" dirty="0" smtClean="0"/>
          </a:p>
          <a:p>
            <a:pPr>
              <a:lnSpc>
                <a:spcPct val="120000"/>
              </a:lnSpc>
              <a:buFont typeface="Wingdings"/>
              <a:buChar char="F"/>
            </a:pPr>
            <a:r>
              <a:rPr lang="zh-CN" altLang="en-US" sz="3500" dirty="0" smtClean="0"/>
              <a:t> </a:t>
            </a:r>
            <a:r>
              <a:rPr lang="zh-CN" altLang="en-US" sz="3500" b="1" dirty="0" smtClean="0"/>
              <a:t>大主题：</a:t>
            </a:r>
            <a:r>
              <a:rPr lang="zh-CN" altLang="en-US" sz="3500" dirty="0" smtClean="0"/>
              <a:t>基督徒的生活跟耶稣一样；</a:t>
            </a:r>
            <a:endParaRPr lang="en-US" altLang="zh-CN" sz="3500" dirty="0" smtClean="0"/>
          </a:p>
          <a:p>
            <a:pPr marL="0" indent="0">
              <a:buNone/>
            </a:pPr>
            <a:r>
              <a:rPr lang="en-US" altLang="zh-CN" sz="35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zh-CN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marL="0" indent="0">
              <a:buNone/>
            </a:pPr>
            <a:r>
              <a:rPr lang="en-US" altLang="zh-CN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zh-CN" altLang="en-US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（先）受</a:t>
            </a:r>
            <a:r>
              <a:rPr lang="zh-CN" altLang="en-US" sz="35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苦难</a:t>
            </a:r>
            <a:r>
              <a:rPr lang="zh-CN" altLang="en-US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zh-CN" altLang="en-US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（后） 得</a:t>
            </a:r>
            <a:r>
              <a:rPr lang="zh-CN" altLang="en-US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荣耀</a:t>
            </a:r>
            <a:endParaRPr lang="en-US" altLang="zh-CN" sz="35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zh-CN" sz="35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CN" altLang="en-US" dirty="0">
                <a:sym typeface="Wingdings"/>
              </a:rPr>
              <a:t> </a:t>
            </a:r>
            <a:r>
              <a:rPr lang="en-US" altLang="zh-CN" sz="3500" b="1" dirty="0" smtClean="0">
                <a:sym typeface="Wingdings"/>
              </a:rPr>
              <a:t>1</a:t>
            </a:r>
            <a:r>
              <a:rPr lang="zh-CN" altLang="en-US" sz="3500" b="1" dirty="0" smtClean="0">
                <a:sym typeface="Wingdings"/>
              </a:rPr>
              <a:t>：</a:t>
            </a:r>
            <a:r>
              <a:rPr lang="en-US" altLang="zh-CN" sz="3500" b="1" dirty="0" smtClean="0">
                <a:sym typeface="Wingdings"/>
              </a:rPr>
              <a:t>1-12 </a:t>
            </a:r>
          </a:p>
          <a:p>
            <a:pPr marL="0" indent="0">
              <a:buNone/>
            </a:pPr>
            <a:r>
              <a:rPr lang="zh-CN" altLang="en-US" sz="3500" b="1" dirty="0" smtClean="0"/>
              <a:t>虽</a:t>
            </a:r>
            <a:r>
              <a:rPr lang="zh-CN" altLang="en-US" sz="3500" b="1" dirty="0"/>
              <a:t>然基督徒在世界上是</a:t>
            </a:r>
            <a:r>
              <a:rPr lang="zh-CN" altLang="en-US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陌生人</a:t>
            </a:r>
            <a:r>
              <a:rPr lang="zh-CN" altLang="en-US" sz="35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CN" sz="350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CN" sz="35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sz="35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zh-CN" sz="3500" dirty="0"/>
              <a:t> </a:t>
            </a:r>
            <a:r>
              <a:rPr lang="en-US" altLang="zh-CN" sz="3500" dirty="0" smtClean="0"/>
              <a:t>  </a:t>
            </a:r>
            <a:r>
              <a:rPr lang="zh-CN" altLang="en-US" sz="3500" b="1" dirty="0" smtClean="0"/>
              <a:t>但</a:t>
            </a:r>
            <a:r>
              <a:rPr lang="zh-CN" altLang="en-US" sz="3500" b="1" dirty="0"/>
              <a:t>是</a:t>
            </a:r>
            <a:r>
              <a:rPr lang="zh-CN" altLang="en-US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神拣选了</a:t>
            </a:r>
            <a:r>
              <a:rPr lang="zh-CN" altLang="en-US" sz="3500" b="1" dirty="0"/>
              <a:t>他</a:t>
            </a:r>
            <a:r>
              <a:rPr lang="zh-CN" altLang="en-US" sz="3500" b="1" dirty="0" smtClean="0"/>
              <a:t>们，要</a:t>
            </a:r>
            <a:r>
              <a:rPr lang="zh-CN" altLang="en-US" sz="3500" b="1" dirty="0"/>
              <a:t>给他们</a:t>
            </a:r>
            <a:r>
              <a:rPr lang="zh-CN" altLang="en-US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荣耀的救恩</a:t>
            </a:r>
            <a:r>
              <a:rPr lang="zh-CN" altLang="en-US" sz="35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CN" sz="350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CN" altLang="en-US" dirty="0">
                <a:sym typeface="Wingdings"/>
              </a:rPr>
              <a:t> </a:t>
            </a:r>
            <a:r>
              <a:rPr lang="en-US" altLang="zh-CN" sz="3500" b="1" dirty="0" smtClean="0">
                <a:sym typeface="Wingdings"/>
              </a:rPr>
              <a:t>1</a:t>
            </a:r>
            <a:r>
              <a:rPr lang="zh-CN" altLang="en-US" sz="3500" b="1" dirty="0" smtClean="0">
                <a:sym typeface="Wingdings"/>
              </a:rPr>
              <a:t>：</a:t>
            </a:r>
            <a:r>
              <a:rPr lang="en-US" altLang="zh-CN" sz="3500" b="1" dirty="0" smtClean="0">
                <a:sym typeface="Wingdings"/>
              </a:rPr>
              <a:t>13-25 </a:t>
            </a:r>
          </a:p>
          <a:p>
            <a:pPr marL="0" indent="0">
              <a:buNone/>
            </a:pPr>
            <a:r>
              <a:rPr lang="zh-CN" altLang="en-US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因为</a:t>
            </a:r>
            <a:r>
              <a:rPr lang="zh-CN" altLang="en-US" sz="3500" dirty="0" smtClean="0"/>
              <a:t>  </a:t>
            </a:r>
            <a:r>
              <a:rPr lang="zh-CN" altLang="en-US" sz="3500" b="1" dirty="0" smtClean="0"/>
              <a:t>神为了让我们圣洁和顺服耶稣而选了我们，</a:t>
            </a:r>
            <a:r>
              <a:rPr lang="zh-CN" altLang="en-US" sz="3500" dirty="0" smtClean="0"/>
              <a:t>   </a:t>
            </a:r>
            <a:endParaRPr lang="en-US" altLang="zh-CN" sz="3500" dirty="0" smtClean="0"/>
          </a:p>
          <a:p>
            <a:pPr marL="0" indent="0">
              <a:buNone/>
            </a:pPr>
            <a:r>
              <a:rPr lang="en-US" altLang="zh-CN" sz="3500" b="1" dirty="0"/>
              <a:t> </a:t>
            </a:r>
            <a:r>
              <a:rPr lang="en-US" altLang="zh-CN" sz="3500" b="1" dirty="0" smtClean="0"/>
              <a:t>  </a:t>
            </a:r>
            <a:r>
              <a:rPr lang="en-US" altLang="zh-CN" sz="3500" b="1" dirty="0" smtClean="0">
                <a:sym typeface="Wingdings"/>
              </a:rPr>
              <a:t></a:t>
            </a:r>
            <a:r>
              <a:rPr lang="en-US" altLang="zh-CN" sz="3500" dirty="0" smtClean="0"/>
              <a:t> </a:t>
            </a:r>
            <a:r>
              <a:rPr lang="zh-CN" altLang="en-US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所以</a:t>
            </a:r>
            <a:r>
              <a:rPr lang="zh-CN" altLang="en-US" sz="3500" dirty="0" smtClean="0"/>
              <a:t> </a:t>
            </a:r>
            <a:r>
              <a:rPr lang="zh-CN" altLang="en-US" sz="3500" b="1" dirty="0" smtClean="0"/>
              <a:t>我们要</a:t>
            </a:r>
            <a:r>
              <a:rPr lang="zh-CN" altLang="en-US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过一个更有力</a:t>
            </a:r>
            <a:r>
              <a:rPr lang="zh-CN" altLang="en-US" sz="3500" b="1" dirty="0" smtClean="0"/>
              <a:t>的基督徒生活。</a:t>
            </a:r>
            <a:endParaRPr lang="en-AU" sz="3500" b="1" dirty="0"/>
          </a:p>
        </p:txBody>
      </p:sp>
      <p:pic>
        <p:nvPicPr>
          <p:cNvPr id="6" name="Picture 6" descr="https://encrypted-tbn2.gstatic.com/images?q=tbn:ANd9GcQX4F3gtEr1IjoKK6PuZNgR32uudn40zkZUhXAwUPaUxQ5IjN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121" y="1828800"/>
            <a:ext cx="1780714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08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3384"/>
          </a:xfrm>
        </p:spPr>
        <p:txBody>
          <a:bodyPr/>
          <a:lstStyle/>
          <a:p>
            <a:pPr algn="l"/>
            <a:r>
              <a:rPr lang="zh-CN" altLang="en-US" b="1" dirty="0" smtClean="0"/>
              <a:t>四个大命令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）要盼望（</a:t>
            </a:r>
            <a:r>
              <a:rPr lang="en-US" altLang="zh-CN" sz="3600" b="1" dirty="0" smtClean="0"/>
              <a:t>13</a:t>
            </a:r>
            <a:r>
              <a:rPr lang="zh-CN" altLang="en-US" sz="3600" b="1" dirty="0" smtClean="0"/>
              <a:t>节）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）要圣洁（</a:t>
            </a:r>
            <a:r>
              <a:rPr lang="en-US" altLang="zh-CN" sz="3600" b="1" dirty="0" smtClean="0"/>
              <a:t>15</a:t>
            </a:r>
            <a:r>
              <a:rPr lang="zh-CN" altLang="en-US" sz="3600" b="1" dirty="0" smtClean="0"/>
              <a:t>节）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）要好好地度日（</a:t>
            </a:r>
            <a:r>
              <a:rPr lang="en-US" altLang="zh-CN" sz="3600" b="1" dirty="0" smtClean="0"/>
              <a:t>17</a:t>
            </a:r>
            <a:r>
              <a:rPr lang="zh-CN" altLang="en-US" sz="3600" b="1" dirty="0" smtClean="0"/>
              <a:t>节）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）要相爱（</a:t>
            </a:r>
            <a:r>
              <a:rPr lang="en-US" altLang="zh-CN" sz="3600" b="1" dirty="0" smtClean="0"/>
              <a:t>22</a:t>
            </a:r>
            <a:r>
              <a:rPr lang="zh-CN" altLang="en-US" sz="3600" b="1" dirty="0" smtClean="0"/>
              <a:t>节）</a:t>
            </a:r>
            <a:endParaRPr lang="en-AU" sz="3600" b="1" dirty="0"/>
          </a:p>
        </p:txBody>
      </p:sp>
      <p:pic>
        <p:nvPicPr>
          <p:cNvPr id="4" name="Picture 2" descr="http://previews.123rf.com/images/_ig0rzh_/_ig0rzh_1209/_ig0rzh_120900003/15070803-Jesus-Christ-in-blue-sky-with-clouds-heaven-Stock-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52400"/>
            <a:ext cx="2196297" cy="1464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0.gstatic.com/images?q=tbn:ANd9GcRZ1nPtP6cs8tnrT1geSK84nMtilFL9rHTVhIzGrL4s_mSJrFs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558" y="1828800"/>
            <a:ext cx="1474148" cy="1470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deenwayoflife.files.wordpress.com/2010/06/fire.jpg?w=4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760" y="3911323"/>
            <a:ext cx="123825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scarbchurch.org/wp-content/uploads/2014/08/ALOVEONEANOTHERsig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321" y="5181600"/>
            <a:ext cx="2233254" cy="134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2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513902"/>
              </p:ext>
            </p:extLst>
          </p:nvPr>
        </p:nvGraphicFramePr>
        <p:xfrm>
          <a:off x="170121" y="1295400"/>
          <a:ext cx="8991600" cy="49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126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 smtClean="0"/>
              <a:t>结论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600" b="1" dirty="0" smtClean="0"/>
              <a:t>第一，要</a:t>
            </a:r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过一个更有力</a:t>
            </a:r>
            <a:r>
              <a:rPr lang="zh-CN" altLang="en-US" sz="3600" b="1" dirty="0" smtClean="0"/>
              <a:t>的基督徒生活。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sz="3600" b="1" dirty="0" smtClean="0"/>
              <a:t>第二，要明白福音是什么。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84" name="Picture 12" descr="http://crossofglorylutheran.com/wp-content/uploads/2012/04/Orange_Cross_and_Open_Bible_Clipa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700" y="3851571"/>
            <a:ext cx="1724024" cy="2595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74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1582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受苦难 </a:t>
            </a:r>
            <a:r>
              <a:rPr lang="zh-CN" altLang="en-US" b="1" dirty="0" smtClean="0">
                <a:sym typeface="Wingdings"/>
              </a:rPr>
              <a:t></a:t>
            </a:r>
            <a:r>
              <a:rPr lang="zh-CN" altLang="en-US" b="1" dirty="0" smtClean="0"/>
              <a:t> 得荣耀</a:t>
            </a:r>
            <a:endParaRPr lang="en-AU" b="1" dirty="0"/>
          </a:p>
        </p:txBody>
      </p:sp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死亡之福（功课）</a:t>
            </a:r>
            <a:endParaRPr lang="en-AU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27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6929" y="152400"/>
            <a:ext cx="3209308" cy="527504"/>
          </a:xfrm>
        </p:spPr>
        <p:txBody>
          <a:bodyPr>
            <a:noAutofit/>
          </a:bodyPr>
          <a:lstStyle/>
          <a:p>
            <a:pPr algn="l"/>
            <a:r>
              <a:rPr lang="zh-CN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死亡之福（功课）</a:t>
            </a:r>
            <a:endParaRPr lang="en-A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579325" cy="65532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</a:t>
            </a:r>
            <a:r>
              <a:rPr lang="zh-CN" altLang="en-US" sz="2200" b="1" dirty="0" smtClean="0"/>
              <a:t>我们在地上的生活是暂时的。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 smtClean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</a:t>
            </a:r>
            <a:r>
              <a:rPr lang="zh-CN" altLang="en-US" sz="2200" b="1" dirty="0" smtClean="0"/>
              <a:t>所以，要努力，抓住机会！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</a:t>
            </a:r>
            <a:r>
              <a:rPr lang="zh-CN" altLang="en-US" sz="2200" b="1" dirty="0" smtClean="0"/>
              <a:t>我们不能控制自己的生命与未来。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 smtClean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 </a:t>
            </a:r>
            <a:r>
              <a:rPr lang="zh-CN" altLang="en-US" sz="2200" b="1" dirty="0" smtClean="0"/>
              <a:t>所以，要谦卑，珍惜每一时</a:t>
            </a:r>
            <a:r>
              <a:rPr lang="zh-CN" altLang="en-US" sz="2200" b="1" dirty="0"/>
              <a:t>刻，要爱惜光阴。</a:t>
            </a:r>
            <a:endParaRPr lang="en-AU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</a:t>
            </a:r>
            <a:r>
              <a:rPr lang="zh-CN" altLang="en-US" sz="2200" b="1" dirty="0" smtClean="0"/>
              <a:t>我们要分别哪些事重要，哪些事不重要。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 </a:t>
            </a:r>
            <a:r>
              <a:rPr lang="zh-CN" altLang="en-US" sz="2200" b="1" dirty="0" smtClean="0"/>
              <a:t>所以，要注重神国的事，用谦让的心爱别人。</a:t>
            </a:r>
            <a:endParaRPr lang="en-AU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</a:t>
            </a:r>
            <a:r>
              <a:rPr lang="zh-CN" altLang="en-US" sz="2200" b="1" dirty="0" smtClean="0"/>
              <a:t>每个人的寿命有限。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 smtClean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 </a:t>
            </a:r>
            <a:r>
              <a:rPr lang="zh-CN" altLang="en-US" sz="2200" b="1" dirty="0" smtClean="0"/>
              <a:t>所以，人犯罪的能力与压迫其他人的时间也有限。</a:t>
            </a:r>
            <a:endParaRPr lang="en-AU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</a:t>
            </a:r>
            <a:r>
              <a:rPr lang="zh-CN" altLang="en-US" sz="2200" b="1" dirty="0" smtClean="0"/>
              <a:t>因为寿命有限，人受难的时间也有限。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 smtClean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 </a:t>
            </a:r>
            <a:r>
              <a:rPr lang="zh-CN" altLang="en-US" sz="2200" b="1" dirty="0" smtClean="0"/>
              <a:t>所以，不用太惧怕受苦（痛苦是有限的和暂时的）。</a:t>
            </a:r>
            <a:endParaRPr lang="en-AU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</a:t>
            </a:r>
            <a:r>
              <a:rPr lang="zh-CN" altLang="en-US" sz="2200" b="1" dirty="0" smtClean="0"/>
              <a:t>死亡是神对坏人的巨大审判。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sz="2200" b="1" dirty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 </a:t>
            </a:r>
            <a:r>
              <a:rPr lang="zh-CN" altLang="en-US" sz="2200" b="1" dirty="0" smtClean="0"/>
              <a:t>所以，我们不用着急，报仇；神会刑罚不义的人。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 2" panose="05020102010507070707" pitchFamily="18" charset="2"/>
              </a:rPr>
              <a:t></a:t>
            </a:r>
            <a:r>
              <a:rPr lang="zh-CN" altLang="en-US" sz="2200" b="1" dirty="0" smtClean="0"/>
              <a:t>死亡是进到乐园</a:t>
            </a:r>
            <a:r>
              <a:rPr lang="en-US" altLang="zh-CN" sz="2200" b="1" dirty="0" smtClean="0"/>
              <a:t>/</a:t>
            </a:r>
            <a:r>
              <a:rPr lang="zh-CN" altLang="en-US" sz="2200" b="1" dirty="0" smtClean="0"/>
              <a:t>天堂的门。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 smtClean="0"/>
              <a:t>	</a:t>
            </a:r>
            <a:r>
              <a:rPr lang="en-US" altLang="zh-CN" sz="2200" b="1" dirty="0" smtClean="0">
                <a:sym typeface="Wingdings" panose="05000000000000000000" pitchFamily="2" charset="2"/>
              </a:rPr>
              <a:t> </a:t>
            </a:r>
            <a:r>
              <a:rPr lang="zh-CN" altLang="en-US" sz="2200" b="1" dirty="0" smtClean="0"/>
              <a:t>所以，基督徒不怕死亡，反而有很大的盼望和喜乐。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zh-CN" altLang="en-US" sz="2200" b="1" dirty="0" smtClean="0">
                <a:sym typeface="Wingdings"/>
              </a:rPr>
              <a:t></a:t>
            </a:r>
            <a:r>
              <a:rPr lang="zh-CN" altLang="en-US" sz="2200" b="1" dirty="0" smtClean="0"/>
              <a:t>死亡之后，人都会想念我们，记念我们给人带来的祝福。</a:t>
            </a:r>
            <a:endParaRPr lang="en-US" altLang="zh-CN" sz="2200" b="1" dirty="0" smtClean="0"/>
          </a:p>
          <a:p>
            <a:pPr marL="0" lvl="0" indent="0">
              <a:buNone/>
            </a:pPr>
            <a:r>
              <a:rPr lang="en-US" altLang="zh-CN" sz="2200" b="1" dirty="0" smtClean="0">
                <a:sym typeface="Wingdings" panose="05000000000000000000" pitchFamily="2" charset="2"/>
              </a:rPr>
              <a:t>	</a:t>
            </a:r>
            <a:r>
              <a:rPr lang="zh-CN" altLang="en-US" sz="2200" b="1" dirty="0" smtClean="0"/>
              <a:t>所以，不用担心我们是白白地生活在地上的</a:t>
            </a:r>
            <a:r>
              <a:rPr lang="zh-CN" altLang="en-US" sz="2400" b="1" dirty="0" smtClean="0"/>
              <a:t>。</a:t>
            </a:r>
            <a:endParaRPr lang="en-AU" sz="2400" b="1" dirty="0"/>
          </a:p>
        </p:txBody>
      </p:sp>
      <p:pic>
        <p:nvPicPr>
          <p:cNvPr id="5" name="Picture 6" descr="http://t1.gstatic.com/images?q=tbn:ANd9GcTzbqnpk--Rs7YJpHSdVqdL6dBGWqfK9-SXzVWheF-72WW-0ug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1583" y="940310"/>
            <a:ext cx="1416525" cy="12568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028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新的考古发现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73035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221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“圣洁的生活”</vt:lpstr>
      <vt:lpstr>彼得前书的目的与主题</vt:lpstr>
      <vt:lpstr>四个大命令</vt:lpstr>
      <vt:lpstr>PowerPoint Presentation</vt:lpstr>
      <vt:lpstr>结论</vt:lpstr>
      <vt:lpstr>PowerPoint Presentation</vt:lpstr>
      <vt:lpstr>受苦难  得荣耀</vt:lpstr>
      <vt:lpstr>死亡之福（功课）</vt:lpstr>
      <vt:lpstr>新的考古发现</vt:lpstr>
      <vt:lpstr>希西家的印（图章）</vt:lpstr>
      <vt:lpstr>希西家的印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活泼的盼望</dc:title>
  <dc:creator>Joh</dc:creator>
  <cp:lastModifiedBy>Joh</cp:lastModifiedBy>
  <cp:revision>42</cp:revision>
  <dcterms:created xsi:type="dcterms:W3CDTF">2006-08-16T00:00:00Z</dcterms:created>
  <dcterms:modified xsi:type="dcterms:W3CDTF">2016-01-23T22:10:23Z</dcterms:modified>
</cp:coreProperties>
</file>