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56" r:id="rId4"/>
    <p:sldId id="273" r:id="rId5"/>
    <p:sldId id="262" r:id="rId6"/>
    <p:sldId id="270" r:id="rId7"/>
    <p:sldId id="274" r:id="rId8"/>
    <p:sldId id="275" r:id="rId9"/>
    <p:sldId id="276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凶</a:t>
            </a:r>
            <a:r>
              <a:rPr lang="zh-CN" altLang="en-US" dirty="0" smtClean="0"/>
              <a:t>恶园户的比</a:t>
            </a:r>
            <a:r>
              <a:rPr lang="zh-CN" altLang="en-US" dirty="0" smtClean="0"/>
              <a:t>喻</a:t>
            </a:r>
            <a:r>
              <a:rPr lang="en-AU" altLang="zh-CN" dirty="0" smtClean="0"/>
              <a:t>(</a:t>
            </a:r>
            <a:r>
              <a:rPr lang="zh-CN" altLang="en-US" dirty="0" smtClean="0"/>
              <a:t>马可</a:t>
            </a:r>
            <a:r>
              <a:rPr lang="en-US" altLang="zh-CN" dirty="0" smtClean="0"/>
              <a:t>12</a:t>
            </a:r>
            <a:r>
              <a:rPr lang="en-AU" altLang="zh-CN" dirty="0" smtClean="0"/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2162"/>
            <a:ext cx="8991600" cy="6065838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耶稣就用比喻对他们说，有人栽了一个葡萄园，周围圈上篱笆，挖了一个压酒池，盖了一座楼，租给园户，就往外国去了。 </a:t>
            </a:r>
            <a:r>
              <a:rPr lang="en-US" altLang="zh-CN" sz="3600" baseline="30000" dirty="0"/>
              <a:t>2</a:t>
            </a:r>
            <a:r>
              <a:rPr lang="en-US" altLang="zh-CN" sz="3600" dirty="0"/>
              <a:t> </a:t>
            </a:r>
            <a:r>
              <a:rPr lang="zh-CN" altLang="en-US" sz="3600" dirty="0"/>
              <a:t>到了时候，打发一个仆人到园户那里，要从园户收葡萄园的果子。 </a:t>
            </a:r>
            <a:r>
              <a:rPr lang="en-US" altLang="zh-CN" sz="3600" baseline="30000" dirty="0"/>
              <a:t>3</a:t>
            </a:r>
            <a:r>
              <a:rPr lang="en-US" altLang="zh-CN" sz="3600" dirty="0"/>
              <a:t> </a:t>
            </a:r>
            <a:r>
              <a:rPr lang="zh-CN" altLang="en-US" sz="3600" dirty="0"/>
              <a:t>园户拿住他，打了他，叫他空手回去。 </a:t>
            </a:r>
            <a:r>
              <a:rPr lang="en-US" altLang="zh-CN" sz="3600" baseline="30000" dirty="0"/>
              <a:t>4</a:t>
            </a:r>
            <a:r>
              <a:rPr lang="en-US" altLang="zh-CN" sz="3600" dirty="0"/>
              <a:t> </a:t>
            </a:r>
            <a:r>
              <a:rPr lang="zh-CN" altLang="en-US" sz="3600" dirty="0"/>
              <a:t>再打发一个仆人到他们那里。他们打伤他的头，并且凌辱他。 </a:t>
            </a:r>
            <a:r>
              <a:rPr lang="en-US" altLang="zh-CN" sz="3600" baseline="30000" dirty="0"/>
              <a:t>5</a:t>
            </a:r>
            <a:r>
              <a:rPr lang="en-US" altLang="zh-CN" sz="3600" dirty="0"/>
              <a:t> </a:t>
            </a:r>
            <a:r>
              <a:rPr lang="zh-CN" altLang="en-US" sz="3600" dirty="0"/>
              <a:t>又打发一个仆人去。他们就杀了他。后又打发好些仆人去。有被他们打的，有被他们杀</a:t>
            </a:r>
            <a:r>
              <a:rPr lang="zh-CN" altLang="en-US" sz="3600" dirty="0" smtClean="0"/>
              <a:t>的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xmlns="" val="2589685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/>
              <a:t>结论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 b="1" dirty="0" smtClean="0"/>
              <a:t>第一，要</a:t>
            </a:r>
            <a:r>
              <a:rPr lang="zh-CN" altLang="en-US" sz="3600" b="1" dirty="0"/>
              <a:t>爱</a:t>
            </a:r>
            <a:r>
              <a:rPr lang="zh-CN" altLang="en-US" sz="3600" b="1" dirty="0" smtClean="0"/>
              <a:t>慕神的话。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sz="3600" b="1" dirty="0" smtClean="0"/>
              <a:t>第二，要像活石一样，把自己献给主</a:t>
            </a:r>
            <a:endParaRPr lang="en-AU" altLang="zh-CN" sz="3600" b="1" dirty="0" smtClean="0"/>
          </a:p>
          <a:p>
            <a:pPr marL="0" indent="0">
              <a:buNone/>
            </a:pPr>
            <a:endParaRPr lang="en-AU" altLang="zh-CN" sz="3600" b="1" dirty="0"/>
          </a:p>
          <a:p>
            <a:pPr marL="0" indent="0">
              <a:buNone/>
            </a:pPr>
            <a:r>
              <a:rPr lang="zh-CN" altLang="en-US" sz="3600" b="1" dirty="0" smtClean="0"/>
              <a:t>第三，要认识我们的身份来事奉</a:t>
            </a:r>
            <a:r>
              <a:rPr lang="zh-CN" altLang="en-US" sz="3600" b="1" dirty="0"/>
              <a:t>敬拜</a:t>
            </a:r>
            <a:r>
              <a:rPr lang="zh-CN" altLang="en-US" sz="3600" b="1" dirty="0" smtClean="0"/>
              <a:t>主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174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凶</a:t>
            </a:r>
            <a:r>
              <a:rPr lang="zh-CN" altLang="en-US" dirty="0" smtClean="0"/>
              <a:t>恶园户的比喻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2162"/>
            <a:ext cx="8991600" cy="6065838"/>
          </a:xfrm>
        </p:spPr>
        <p:txBody>
          <a:bodyPr>
            <a:normAutofit/>
          </a:bodyPr>
          <a:lstStyle/>
          <a:p>
            <a:r>
              <a:rPr lang="en-US" altLang="zh-CN" sz="3600" baseline="30000" dirty="0" smtClean="0"/>
              <a:t>6</a:t>
            </a:r>
            <a:r>
              <a:rPr lang="en-US" altLang="zh-CN" sz="3600" dirty="0" smtClean="0"/>
              <a:t> </a:t>
            </a:r>
            <a:r>
              <a:rPr lang="zh-CN" altLang="en-US" sz="3600" dirty="0"/>
              <a:t>园主还有一位，是他的爱子，末后又打发他去，意思说，他们必尊敬我的儿子。 </a:t>
            </a:r>
            <a:r>
              <a:rPr lang="en-US" altLang="zh-CN" sz="3600" baseline="30000" dirty="0"/>
              <a:t>7</a:t>
            </a:r>
            <a:r>
              <a:rPr lang="en-US" altLang="zh-CN" sz="3600" dirty="0"/>
              <a:t> </a:t>
            </a:r>
            <a:r>
              <a:rPr lang="zh-CN" altLang="en-US" sz="3600" dirty="0"/>
              <a:t>不料，那些园户彼此说，这是承受产业的。来吧，我们杀他，产业就归我们了。 </a:t>
            </a:r>
            <a:r>
              <a:rPr lang="en-US" altLang="zh-CN" sz="3600" baseline="30000" dirty="0"/>
              <a:t>8</a:t>
            </a:r>
            <a:r>
              <a:rPr lang="en-US" altLang="zh-CN" sz="3600" dirty="0"/>
              <a:t> </a:t>
            </a:r>
            <a:r>
              <a:rPr lang="zh-CN" altLang="en-US" sz="3600" dirty="0"/>
              <a:t>于是拿住他，杀了他，把他丢在园外。 </a:t>
            </a:r>
            <a:r>
              <a:rPr lang="en-US" altLang="zh-CN" sz="3600" baseline="30000" dirty="0"/>
              <a:t>9</a:t>
            </a:r>
            <a:r>
              <a:rPr lang="en-US" altLang="zh-CN" sz="3600" dirty="0"/>
              <a:t> </a:t>
            </a:r>
            <a:r>
              <a:rPr lang="zh-CN" altLang="en-US" sz="3600" dirty="0"/>
              <a:t>这样，葡萄园的主人要怎样办呢？他要来除灭那些园户，将葡萄园转给别人。 </a:t>
            </a:r>
            <a:r>
              <a:rPr lang="en-US" altLang="zh-CN" sz="3600" baseline="30000" dirty="0"/>
              <a:t>10</a:t>
            </a:r>
            <a:r>
              <a:rPr lang="en-US" altLang="zh-CN" sz="3600" dirty="0"/>
              <a:t> </a:t>
            </a:r>
            <a:r>
              <a:rPr lang="zh-CN" altLang="en-US" sz="3600" dirty="0"/>
              <a:t>经上写着说匠人所弃的石头，已作了房角的头块石头</a:t>
            </a:r>
            <a:r>
              <a:rPr lang="en-US" altLang="zh-CN" sz="3600" dirty="0"/>
              <a:t>? (Mar 12:1 CUS)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xmlns="" val="2799256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76600"/>
            <a:ext cx="6934200" cy="1543050"/>
          </a:xfrm>
        </p:spPr>
        <p:txBody>
          <a:bodyPr>
            <a:normAutofit/>
          </a:bodyPr>
          <a:lstStyle/>
          <a:p>
            <a:r>
              <a:rPr lang="zh-CN" altLang="en-US" sz="5400" b="1" dirty="0" smtClean="0"/>
              <a:t>“活石与圣民”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4953000"/>
            <a:ext cx="6400800" cy="1371600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彼得前书  </a:t>
            </a:r>
            <a:r>
              <a:rPr lang="en-US" altLang="zh-CN" b="1" dirty="0" smtClean="0">
                <a:solidFill>
                  <a:schemeClr val="tx1"/>
                </a:solidFill>
              </a:rPr>
              <a:t>2</a:t>
            </a:r>
            <a:r>
              <a:rPr lang="zh-CN" altLang="en-US" b="1" dirty="0" smtClean="0">
                <a:solidFill>
                  <a:schemeClr val="tx1"/>
                </a:solidFill>
              </a:rPr>
              <a:t>：</a:t>
            </a:r>
            <a:r>
              <a:rPr lang="en-US" altLang="zh-CN" b="1" dirty="0" smtClean="0">
                <a:solidFill>
                  <a:schemeClr val="tx1"/>
                </a:solidFill>
              </a:rPr>
              <a:t>1-10</a:t>
            </a:r>
            <a:endParaRPr lang="en-AU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4200" y="258556"/>
            <a:ext cx="2864954" cy="301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2445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你</a:t>
            </a:r>
            <a:r>
              <a:rPr lang="zh-CN" altLang="en-US" b="1" dirty="0" smtClean="0"/>
              <a:t>是谁？</a:t>
            </a:r>
            <a:endParaRPr lang="en-AU" b="1" dirty="0"/>
          </a:p>
        </p:txBody>
      </p:sp>
      <p:pic>
        <p:nvPicPr>
          <p:cNvPr id="1026" name="Picture 2" descr="powerpoint-template-identity-who-you-are-in-christ_slide1_390x29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2210" y="1696914"/>
            <a:ext cx="7291190" cy="409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1793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6019800" cy="457200"/>
          </a:xfrm>
        </p:spPr>
        <p:txBody>
          <a:bodyPr>
            <a:noAutofit/>
          </a:bodyPr>
          <a:lstStyle/>
          <a:p>
            <a:r>
              <a:rPr lang="zh-CN" altLang="en-US" sz="3600" b="1" dirty="0" smtClean="0"/>
              <a:t>彼得前书的目的与主题</a:t>
            </a:r>
            <a:endParaRPr lang="en-AU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035" y="1066800"/>
            <a:ext cx="8686800" cy="53340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 smtClean="0">
                <a:sym typeface="Wingdings"/>
              </a:rPr>
              <a:t></a:t>
            </a:r>
            <a:r>
              <a:rPr lang="zh-CN" altLang="en-US" sz="2800" dirty="0" smtClean="0">
                <a:sym typeface="Wingdings"/>
              </a:rPr>
              <a:t>  </a:t>
            </a:r>
            <a:r>
              <a:rPr lang="zh-CN" altLang="en-US" sz="2800" b="1" dirty="0" smtClean="0">
                <a:sym typeface="Wingdings"/>
              </a:rPr>
              <a:t>目的：</a:t>
            </a:r>
            <a:r>
              <a:rPr lang="zh-CN" altLang="en-US" sz="2800" dirty="0" smtClean="0">
                <a:sym typeface="Wingdings"/>
              </a:rPr>
              <a:t>要</a:t>
            </a:r>
            <a:r>
              <a:rPr lang="zh-CN" altLang="en-US" sz="2800" dirty="0" smtClean="0"/>
              <a:t>鼓励在逼迫与试炼当中的基督徒</a:t>
            </a:r>
            <a:endParaRPr lang="en-US" sz="2800" dirty="0" smtClean="0"/>
          </a:p>
          <a:p>
            <a:pPr>
              <a:lnSpc>
                <a:spcPct val="120000"/>
              </a:lnSpc>
              <a:buFont typeface="Wingdings"/>
              <a:buChar char="F"/>
            </a:pPr>
            <a:r>
              <a:rPr lang="zh-CN" altLang="en-US" sz="2800" dirty="0" smtClean="0"/>
              <a:t> </a:t>
            </a:r>
            <a:r>
              <a:rPr lang="zh-CN" altLang="en-US" sz="2800" b="1" dirty="0" smtClean="0"/>
              <a:t>大主题：</a:t>
            </a:r>
            <a:r>
              <a:rPr lang="zh-CN" altLang="en-US" sz="2800" dirty="0" smtClean="0"/>
              <a:t>基督徒的生活跟耶稣一样；</a:t>
            </a:r>
            <a:endParaRPr lang="en-US" altLang="zh-CN" sz="2800" dirty="0" smtClean="0"/>
          </a:p>
          <a:p>
            <a:pPr marL="0" indent="0">
              <a:buNone/>
            </a:pPr>
            <a:r>
              <a:rPr lang="en-US" altLang="zh-CN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zh-CN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marL="0" indent="0">
              <a:buNone/>
            </a:pPr>
            <a:r>
              <a:rPr lang="en-US" altLang="zh-CN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zh-CN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（先）受</a:t>
            </a:r>
            <a:r>
              <a:rPr lang="zh-CN" alt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苦难</a:t>
            </a:r>
            <a:r>
              <a:rPr lang="zh-CN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zh-CN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/>
              </a:rPr>
              <a:t>（后） 得</a:t>
            </a:r>
            <a:r>
              <a:rPr lang="zh-CN" alt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荣耀</a:t>
            </a:r>
            <a:endParaRPr lang="en-US" altLang="zh-CN" sz="28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608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3384"/>
          </a:xfrm>
        </p:spPr>
        <p:txBody>
          <a:bodyPr/>
          <a:lstStyle/>
          <a:p>
            <a:pPr algn="l"/>
            <a:r>
              <a:rPr lang="zh-CN" altLang="en-US" b="1" dirty="0" smtClean="0"/>
              <a:t>四个大命令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）要盼望（</a:t>
            </a:r>
            <a:r>
              <a:rPr lang="en-US" altLang="zh-CN" sz="3600" b="1" dirty="0" smtClean="0"/>
              <a:t>13</a:t>
            </a:r>
            <a:r>
              <a:rPr lang="zh-CN" altLang="en-US" sz="3600" b="1" dirty="0" smtClean="0"/>
              <a:t>节）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）要圣洁（</a:t>
            </a:r>
            <a:r>
              <a:rPr lang="en-US" altLang="zh-CN" sz="3600" b="1" dirty="0" smtClean="0"/>
              <a:t>15</a:t>
            </a:r>
            <a:r>
              <a:rPr lang="zh-CN" altLang="en-US" sz="3600" b="1" dirty="0" smtClean="0"/>
              <a:t>节）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）要好好地度日（</a:t>
            </a:r>
            <a:r>
              <a:rPr lang="en-US" altLang="zh-CN" sz="3600" b="1" dirty="0" smtClean="0"/>
              <a:t>17</a:t>
            </a:r>
            <a:r>
              <a:rPr lang="zh-CN" altLang="en-US" sz="3600" b="1" dirty="0" smtClean="0"/>
              <a:t>节）</a:t>
            </a:r>
            <a:endParaRPr lang="en-US" altLang="zh-CN" sz="3600" b="1" dirty="0" smtClean="0"/>
          </a:p>
          <a:p>
            <a:pPr marL="0" indent="0">
              <a:buNone/>
            </a:pPr>
            <a:endParaRPr lang="en-US" altLang="zh-CN" sz="3600" b="1" dirty="0" smtClean="0"/>
          </a:p>
          <a:p>
            <a:pPr marL="0" indent="0">
              <a:buNone/>
            </a:pPr>
            <a:r>
              <a:rPr lang="en-US" altLang="zh-CN" sz="3600" b="1" dirty="0" smtClean="0"/>
              <a:t>4</a:t>
            </a:r>
            <a:r>
              <a:rPr lang="zh-CN" altLang="en-US" sz="3600" b="1" dirty="0" smtClean="0"/>
              <a:t>）要相爱（</a:t>
            </a:r>
            <a:r>
              <a:rPr lang="en-US" altLang="zh-CN" sz="3600" b="1" dirty="0" smtClean="0"/>
              <a:t>22</a:t>
            </a:r>
            <a:r>
              <a:rPr lang="zh-CN" altLang="en-US" sz="3600" b="1" dirty="0" smtClean="0"/>
              <a:t>节）</a:t>
            </a:r>
            <a:endParaRPr lang="en-AU" sz="3600" b="1" dirty="0"/>
          </a:p>
        </p:txBody>
      </p:sp>
    </p:spTree>
    <p:extLst>
      <p:ext uri="{BB962C8B-B14F-4D97-AF65-F5344CB8AC3E}">
        <p14:creationId xmlns:p14="http://schemas.microsoft.com/office/powerpoint/2010/main" xmlns="" val="5012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/>
              <a:t>活石与圣民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484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 smtClean="0"/>
              <a:t>1</a:t>
            </a:r>
            <a:r>
              <a:rPr lang="zh-CN" altLang="en-US" b="1" dirty="0" smtClean="0"/>
              <a:t>）爱慕神的话 （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节）</a:t>
            </a:r>
            <a:endParaRPr lang="en-AU" altLang="zh-CN" b="1" dirty="0" smtClean="0"/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US" altLang="zh-CN" b="1" dirty="0" smtClean="0"/>
              <a:t>2</a:t>
            </a:r>
            <a:r>
              <a:rPr lang="zh-CN" altLang="en-US" b="1" dirty="0" smtClean="0"/>
              <a:t>）活像活石（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节）</a:t>
            </a:r>
            <a:endParaRPr lang="en-AU" altLang="zh-CN" b="1" dirty="0" smtClean="0"/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US" altLang="zh-CN" b="1" dirty="0" smtClean="0"/>
              <a:t>3</a:t>
            </a:r>
            <a:r>
              <a:rPr lang="zh-CN" altLang="en-US" b="1" dirty="0" smtClean="0"/>
              <a:t>）认识我们的身份（</a:t>
            </a:r>
            <a:r>
              <a:rPr lang="en-US" altLang="zh-CN" b="1" dirty="0" smtClean="0"/>
              <a:t>9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10</a:t>
            </a:r>
            <a:r>
              <a:rPr lang="zh-CN" altLang="en-US" b="1" dirty="0" smtClean="0"/>
              <a:t>节）</a:t>
            </a:r>
            <a:endParaRPr lang="en-AU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3600" y="972027"/>
            <a:ext cx="2849187" cy="1237773"/>
          </a:xfrm>
          <a:prstGeom prst="rect">
            <a:avLst/>
          </a:prstGeom>
        </p:spPr>
      </p:pic>
      <p:pic>
        <p:nvPicPr>
          <p:cNvPr id="2056" name="Picture 8" descr="zen ston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1" y="2540128"/>
            <a:ext cx="3124200" cy="208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930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b="1" dirty="0" smtClean="0"/>
              <a:t>神所悦纳的灵祭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599"/>
            <a:ext cx="8229600" cy="5742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/>
              <a:t>1</a:t>
            </a:r>
            <a:r>
              <a:rPr lang="zh-CN" altLang="en-US" b="1" dirty="0"/>
              <a:t>）把自己献给主</a:t>
            </a:r>
            <a:endParaRPr lang="en-AU" b="1" dirty="0"/>
          </a:p>
          <a:p>
            <a:pPr marL="0" lvl="0" indent="0">
              <a:spcAft>
                <a:spcPts val="1200"/>
              </a:spcAft>
              <a:buNone/>
            </a:pPr>
            <a:r>
              <a:rPr lang="zh-CN" altLang="en-US" sz="2800" dirty="0"/>
              <a:t>罗马书</a:t>
            </a:r>
            <a:r>
              <a:rPr lang="en-AU" sz="2800" dirty="0"/>
              <a:t>12:1</a:t>
            </a:r>
            <a:r>
              <a:rPr lang="zh-CN" altLang="en-US" sz="2800" dirty="0"/>
              <a:t>“所以弟兄们，我以神的慈悲劝你们，将身体献上，当作活祭，是圣洁的，是神所喜悦的；你们如此事奉，乃是理所当然的。</a:t>
            </a:r>
            <a:r>
              <a:rPr lang="zh-CN" altLang="en-US" sz="2800" dirty="0" smtClean="0"/>
              <a:t>”</a:t>
            </a:r>
            <a:endParaRPr lang="en-AU" sz="2800" dirty="0" smtClean="0"/>
          </a:p>
          <a:p>
            <a:pPr marL="0" indent="0">
              <a:buNone/>
            </a:pPr>
            <a:r>
              <a:rPr lang="en-AU" b="1" dirty="0" smtClean="0"/>
              <a:t>2</a:t>
            </a:r>
            <a:r>
              <a:rPr lang="zh-CN" altLang="en-US" b="1" dirty="0" smtClean="0"/>
              <a:t>）献上我们的赞美</a:t>
            </a:r>
            <a:endParaRPr lang="en-AU" b="1" dirty="0" smtClean="0"/>
          </a:p>
          <a:p>
            <a:pPr marL="0" lvl="0" indent="0">
              <a:spcAft>
                <a:spcPts val="1200"/>
              </a:spcAft>
              <a:buNone/>
            </a:pPr>
            <a:r>
              <a:rPr lang="zh-CN" altLang="en-US" sz="2800" dirty="0" smtClean="0"/>
              <a:t>希</a:t>
            </a:r>
            <a:r>
              <a:rPr lang="zh-CN" altLang="en-US" sz="2800" dirty="0"/>
              <a:t>伯来书</a:t>
            </a:r>
            <a:r>
              <a:rPr lang="en-AU" sz="2800" dirty="0"/>
              <a:t> 13:15 </a:t>
            </a:r>
            <a:r>
              <a:rPr lang="zh-CN" altLang="en-US" sz="2800" dirty="0"/>
              <a:t>“我们应当靠着耶稣，常常以颂赞为祭献给神，这就是那承认主名之人嘴唇的果子。”</a:t>
            </a:r>
            <a:endParaRPr lang="en-AU" sz="2800" dirty="0"/>
          </a:p>
          <a:p>
            <a:pPr marL="0" indent="0">
              <a:buNone/>
            </a:pPr>
            <a:r>
              <a:rPr lang="en-AU" b="1" dirty="0"/>
              <a:t>3</a:t>
            </a:r>
            <a:r>
              <a:rPr lang="zh-CN" altLang="en-US" b="1" dirty="0"/>
              <a:t>）我们可以帮补那些有需要的</a:t>
            </a:r>
            <a:endParaRPr lang="en-AU" b="1" dirty="0"/>
          </a:p>
          <a:p>
            <a:pPr marL="0" lvl="0" indent="0">
              <a:buNone/>
            </a:pPr>
            <a:r>
              <a:rPr lang="zh-CN" altLang="en-US" sz="2800" dirty="0"/>
              <a:t>希伯来书</a:t>
            </a:r>
            <a:r>
              <a:rPr lang="en-AU" sz="2800" dirty="0"/>
              <a:t> 13:16 </a:t>
            </a:r>
            <a:r>
              <a:rPr lang="zh-CN" altLang="en-US" sz="2800" dirty="0"/>
              <a:t>“只是不可忘记行善和捐输的事，因为这样的祭是神所喜悦的。”</a:t>
            </a:r>
            <a:endParaRPr lang="en-AU" sz="28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19609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b="1" dirty="0" smtClean="0"/>
              <a:t>活石与圣民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2484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 smtClean="0"/>
              <a:t>1</a:t>
            </a:r>
            <a:r>
              <a:rPr lang="zh-CN" altLang="en-US" b="1" dirty="0" smtClean="0"/>
              <a:t>）爱慕神的话 （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节）</a:t>
            </a:r>
            <a:endParaRPr lang="en-AU" altLang="zh-CN" b="1" dirty="0" smtClean="0"/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US" altLang="zh-CN" b="1" dirty="0" smtClean="0"/>
              <a:t>2</a:t>
            </a:r>
            <a:r>
              <a:rPr lang="zh-CN" altLang="en-US" b="1" dirty="0" smtClean="0"/>
              <a:t>）活像活石（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节）</a:t>
            </a:r>
            <a:endParaRPr lang="en-AU" altLang="zh-CN" b="1" dirty="0" smtClean="0"/>
          </a:p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US" altLang="zh-CN" b="1" dirty="0" smtClean="0"/>
              <a:t>3</a:t>
            </a:r>
            <a:r>
              <a:rPr lang="zh-CN" altLang="en-US" b="1" dirty="0" smtClean="0"/>
              <a:t>）认识我们的身份（</a:t>
            </a:r>
            <a:r>
              <a:rPr lang="en-US" altLang="zh-CN" b="1" dirty="0" smtClean="0"/>
              <a:t>9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10</a:t>
            </a:r>
            <a:r>
              <a:rPr lang="zh-CN" altLang="en-US" b="1" dirty="0" smtClean="0"/>
              <a:t>节）</a:t>
            </a:r>
            <a:endParaRPr lang="en-AU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3600" y="972027"/>
            <a:ext cx="2849187" cy="1237773"/>
          </a:xfrm>
          <a:prstGeom prst="rect">
            <a:avLst/>
          </a:prstGeom>
        </p:spPr>
      </p:pic>
      <p:pic>
        <p:nvPicPr>
          <p:cNvPr id="2056" name="Picture 8" descr="zen ston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06093" y="2223655"/>
            <a:ext cx="3124200" cy="208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anukiah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724400"/>
            <a:ext cx="1444625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34560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755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凶恶园户的比喻(马可12)</vt:lpstr>
      <vt:lpstr>凶恶园户的比喻</vt:lpstr>
      <vt:lpstr>“活石与圣民”</vt:lpstr>
      <vt:lpstr>你是谁？</vt:lpstr>
      <vt:lpstr>彼得前书的目的与主题</vt:lpstr>
      <vt:lpstr>四个大命令</vt:lpstr>
      <vt:lpstr>活石与圣民</vt:lpstr>
      <vt:lpstr>神所悦纳的灵祭</vt:lpstr>
      <vt:lpstr>活石与圣民</vt:lpstr>
      <vt:lpstr>结论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活泼的盼望</dc:title>
  <dc:creator>Joh</dc:creator>
  <cp:lastModifiedBy>CCCB-SLC</cp:lastModifiedBy>
  <cp:revision>56</cp:revision>
  <dcterms:created xsi:type="dcterms:W3CDTF">2006-08-16T00:00:00Z</dcterms:created>
  <dcterms:modified xsi:type="dcterms:W3CDTF">2016-01-30T22:49:02Z</dcterms:modified>
</cp:coreProperties>
</file>