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6" r:id="rId17"/>
    <p:sldId id="270" r:id="rId18"/>
    <p:sldId id="271" r:id="rId19"/>
    <p:sldId id="272" r:id="rId20"/>
    <p:sldId id="261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41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26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750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68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17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55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04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101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570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98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204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98FE9-2F45-4D0E-817D-C336882D36D9}" type="datetimeFigureOut">
              <a:rPr lang="en-AU" smtClean="0"/>
              <a:t>23/04/2016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B287E-D572-4537-993F-5F2D8E614A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438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忠心服事教会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zh-CN" altLang="en-US" dirty="0" smtClean="0"/>
              <a:t>经文： 彼</a:t>
            </a:r>
            <a:r>
              <a:rPr lang="zh-CN" altLang="en-US" dirty="0"/>
              <a:t>前</a:t>
            </a:r>
            <a:r>
              <a:rPr lang="en-AU" dirty="0"/>
              <a:t>5</a:t>
            </a:r>
            <a:r>
              <a:rPr lang="zh-CN" altLang="en-US" dirty="0"/>
              <a:t>：</a:t>
            </a:r>
            <a:r>
              <a:rPr lang="en-AU" dirty="0"/>
              <a:t>1</a:t>
            </a:r>
            <a:r>
              <a:rPr lang="zh-CN" altLang="en-US" dirty="0"/>
              <a:t>－</a:t>
            </a:r>
            <a:r>
              <a:rPr lang="en-AU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092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7123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牧养者的态度 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甘</a:t>
            </a:r>
            <a:r>
              <a:rPr lang="zh-CN" altLang="en-US" sz="3600" b="1" dirty="0"/>
              <a:t>心</a:t>
            </a:r>
            <a:r>
              <a:rPr lang="zh-CN" altLang="en-US" sz="3600" b="1" dirty="0" smtClean="0"/>
              <a:t>，不勉强</a:t>
            </a:r>
            <a:endParaRPr lang="en-AU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8200" y="596703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贪财：</a:t>
            </a:r>
            <a:r>
              <a:rPr lang="zh-TW" altLang="en-US" sz="3600" dirty="0"/>
              <a:t>赚</a:t>
            </a:r>
            <a:r>
              <a:rPr lang="zh-CN" altLang="en-US" sz="3600" dirty="0"/>
              <a:t>取</a:t>
            </a:r>
            <a:r>
              <a:rPr lang="zh-TW" altLang="en-US" sz="3600" dirty="0"/>
              <a:t>可耻之财</a:t>
            </a:r>
            <a:endParaRPr lang="en-A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3397568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i="1" dirty="0" smtClean="0"/>
              <a:t>提前</a:t>
            </a:r>
            <a:r>
              <a:rPr lang="en-AU" sz="3600" b="1" i="1" dirty="0" smtClean="0"/>
              <a:t>5:17</a:t>
            </a:r>
            <a:r>
              <a:rPr lang="zh-CN" altLang="en-US" sz="3600" b="1" i="1" dirty="0"/>
              <a:t>－</a:t>
            </a:r>
            <a:r>
              <a:rPr lang="en-AU" sz="3600" b="1" i="1" dirty="0"/>
              <a:t>18 </a:t>
            </a:r>
            <a:r>
              <a:rPr lang="zh-CN" altLang="en-US" sz="3600" b="1" i="1" dirty="0"/>
              <a:t>那善于管理教会的长</a:t>
            </a:r>
            <a:r>
              <a:rPr lang="zh-CN" altLang="en-US" sz="3600" b="1" i="1" dirty="0" smtClean="0"/>
              <a:t>老，当</a:t>
            </a:r>
            <a:r>
              <a:rPr lang="zh-CN" altLang="en-US" sz="3600" b="1" i="1" dirty="0"/>
              <a:t>以为配受加倍的</a:t>
            </a:r>
            <a:r>
              <a:rPr lang="zh-CN" altLang="en-US" sz="3600" b="1" i="1" u="sng" dirty="0"/>
              <a:t>敬</a:t>
            </a:r>
            <a:r>
              <a:rPr lang="zh-CN" altLang="en-US" sz="3600" b="1" i="1" u="sng" dirty="0" smtClean="0"/>
              <a:t>奉</a:t>
            </a:r>
            <a:r>
              <a:rPr lang="zh-CN" altLang="en-US" sz="3600" b="1" i="1" dirty="0" smtClean="0"/>
              <a:t>。那</a:t>
            </a:r>
            <a:r>
              <a:rPr lang="zh-CN" altLang="en-US" sz="3600" b="1" i="1" dirty="0"/>
              <a:t>劳苦传道教导人</a:t>
            </a:r>
            <a:r>
              <a:rPr lang="zh-CN" altLang="en-US" sz="3600" b="1" i="1" dirty="0" smtClean="0"/>
              <a:t>的，更</a:t>
            </a:r>
            <a:r>
              <a:rPr lang="zh-CN" altLang="en-US" sz="3600" b="1" i="1" dirty="0"/>
              <a:t>当如此。因为经上</a:t>
            </a:r>
            <a:r>
              <a:rPr lang="zh-CN" altLang="en-US" sz="3600" b="1" i="1" dirty="0" smtClean="0"/>
              <a:t>说：“</a:t>
            </a:r>
            <a:r>
              <a:rPr lang="zh-CN" altLang="en-US" sz="3600" b="1" i="1" dirty="0"/>
              <a:t>牛在埸上踹谷的时</a:t>
            </a:r>
            <a:r>
              <a:rPr lang="zh-CN" altLang="en-US" sz="3600" b="1" i="1" dirty="0" smtClean="0"/>
              <a:t>候，不</a:t>
            </a:r>
            <a:r>
              <a:rPr lang="zh-CN" altLang="en-US" sz="3600" b="1" i="1" dirty="0"/>
              <a:t>可笼住他的嘴。”又</a:t>
            </a:r>
            <a:r>
              <a:rPr lang="zh-CN" altLang="en-US" sz="3600" b="1" i="1" dirty="0" smtClean="0"/>
              <a:t>说：“</a:t>
            </a:r>
            <a:r>
              <a:rPr lang="zh-CN" altLang="en-US" sz="3600" b="1" i="1" dirty="0"/>
              <a:t>工人得工价是应当的。” 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29640" y="2625841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－ 乐意，不贪财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87248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65444" y="4556677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辖</a:t>
            </a:r>
            <a:r>
              <a:rPr lang="zh-TW" altLang="en-US" sz="3600" dirty="0"/>
              <a:t>制是“高压控制，制服人”</a:t>
            </a:r>
            <a:endParaRPr lang="en-AU" sz="3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1651341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牧养者的态度 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甘</a:t>
            </a:r>
            <a:r>
              <a:rPr lang="zh-CN" altLang="en-US" sz="3600" b="1" dirty="0"/>
              <a:t>心</a:t>
            </a:r>
            <a:r>
              <a:rPr lang="zh-CN" altLang="en-US" sz="3600" b="1" dirty="0" smtClean="0"/>
              <a:t>，不勉强</a:t>
            </a:r>
            <a:endParaRPr lang="en-AU" sz="3600" dirty="0" smtClean="0"/>
          </a:p>
          <a:p>
            <a:r>
              <a:rPr lang="zh-CN" altLang="en-US" sz="3600" b="1" dirty="0" smtClean="0"/>
              <a:t>     － 乐意，不贪财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做</a:t>
            </a:r>
            <a:r>
              <a:rPr lang="zh-CN" altLang="en-US" sz="3600" b="1" dirty="0"/>
              <a:t>榜样， 不辖</a:t>
            </a:r>
            <a:r>
              <a:rPr lang="zh-CN" altLang="en-US" sz="3600" b="1" dirty="0" smtClean="0"/>
              <a:t>制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33959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44384"/>
            <a:ext cx="10701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5:4 </a:t>
            </a:r>
            <a:r>
              <a:rPr lang="zh-CN" altLang="en-US" sz="4000" dirty="0"/>
              <a:t>到了</a:t>
            </a:r>
            <a:r>
              <a:rPr lang="zh-CN" altLang="en-US" sz="4000" b="1" dirty="0"/>
              <a:t>牧长</a:t>
            </a:r>
            <a:r>
              <a:rPr lang="zh-CN" altLang="en-US" sz="4000" dirty="0"/>
              <a:t>显现的时候，你们必得那永不衰残的</a:t>
            </a:r>
            <a:r>
              <a:rPr lang="zh-CN" altLang="en-US" sz="4000" b="1" dirty="0"/>
              <a:t>荣耀冠冕</a:t>
            </a:r>
            <a:r>
              <a:rPr lang="zh-CN" altLang="en-US" sz="4000" dirty="0"/>
              <a:t>。</a:t>
            </a:r>
            <a:r>
              <a:rPr lang="en-AU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1b</a:t>
            </a:r>
            <a:r>
              <a:rPr lang="zh-CN" altLang="en-US" sz="4000" dirty="0"/>
              <a:t>同享后来所要显现之</a:t>
            </a:r>
            <a:r>
              <a:rPr lang="zh-CN" altLang="en-US" sz="4000" b="1" dirty="0"/>
              <a:t>荣耀</a:t>
            </a:r>
            <a:r>
              <a:rPr lang="zh-CN" altLang="en-US" sz="4000" dirty="0"/>
              <a:t>的</a:t>
            </a:r>
            <a:endParaRPr lang="en-A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172043"/>
            <a:ext cx="1051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D.  </a:t>
            </a:r>
            <a:r>
              <a:rPr lang="zh-CN" altLang="en-US" sz="3600" dirty="0" smtClean="0"/>
              <a:t>对牧</a:t>
            </a:r>
            <a:r>
              <a:rPr lang="zh-CN" altLang="en-US" sz="3600" dirty="0"/>
              <a:t>养者的奖</a:t>
            </a:r>
            <a:r>
              <a:rPr lang="zh-CN" altLang="en-US" sz="3600" dirty="0" smtClean="0"/>
              <a:t>赏</a:t>
            </a:r>
            <a:endParaRPr lang="en-US" altLang="zh-CN" sz="3600" dirty="0" smtClean="0"/>
          </a:p>
          <a:p>
            <a:r>
              <a:rPr lang="zh-CN" altLang="en-US" sz="3600" b="1" dirty="0" smtClean="0"/>
              <a:t>     － 冠冕：</a:t>
            </a:r>
            <a:r>
              <a:rPr lang="zh-TW" altLang="en-US" sz="3600" dirty="0" smtClean="0"/>
              <a:t>头</a:t>
            </a:r>
            <a:r>
              <a:rPr lang="zh-TW" altLang="en-US" sz="3600" dirty="0"/>
              <a:t>上所戴的“桂冠”</a:t>
            </a:r>
            <a:endParaRPr lang="en-US" altLang="zh-CN" sz="3600" b="1" dirty="0" smtClean="0"/>
          </a:p>
          <a:p>
            <a:r>
              <a:rPr lang="en-US" altLang="zh-CN" sz="3600" b="1" dirty="0"/>
              <a:t> </a:t>
            </a:r>
            <a:r>
              <a:rPr lang="en-US" altLang="zh-CN" sz="3600" b="1" dirty="0" smtClean="0"/>
              <a:t>    </a:t>
            </a:r>
            <a:r>
              <a:rPr lang="zh-CN" altLang="en-US" sz="3600" b="1" dirty="0" smtClean="0"/>
              <a:t>－ 荣耀：无法想象的美好</a:t>
            </a:r>
            <a:endParaRPr lang="en-US" altLang="zh-CN" sz="36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28472" y="5372645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i="1" dirty="0"/>
              <a:t>林后</a:t>
            </a:r>
            <a:r>
              <a:rPr lang="en-AU" sz="3600" i="1" dirty="0"/>
              <a:t>4</a:t>
            </a:r>
            <a:r>
              <a:rPr lang="zh-CN" altLang="en-US" sz="3600" i="1" dirty="0"/>
              <a:t>：</a:t>
            </a:r>
            <a:r>
              <a:rPr lang="en-AU" sz="3600" i="1" dirty="0"/>
              <a:t>17 </a:t>
            </a:r>
            <a:r>
              <a:rPr lang="zh-CN" altLang="en-US" sz="3600" i="1" dirty="0"/>
              <a:t>我们这</a:t>
            </a:r>
            <a:r>
              <a:rPr lang="zh-CN" altLang="en-US" sz="3600" i="1" u="sng" dirty="0">
                <a:solidFill>
                  <a:srgbClr val="FF0000"/>
                </a:solidFill>
              </a:rPr>
              <a:t>至暂至轻</a:t>
            </a:r>
            <a:r>
              <a:rPr lang="zh-CN" altLang="en-US" sz="3600" i="1" dirty="0"/>
              <a:t>的苦</a:t>
            </a:r>
            <a:r>
              <a:rPr lang="zh-CN" altLang="en-US" sz="3600" i="1" dirty="0" smtClean="0"/>
              <a:t>楚，要</a:t>
            </a:r>
            <a:r>
              <a:rPr lang="zh-CN" altLang="en-US" sz="3600" i="1" dirty="0"/>
              <a:t>为我们成就</a:t>
            </a:r>
            <a:r>
              <a:rPr lang="zh-CN" altLang="en-US" sz="3600" b="1" i="1" u="sng" dirty="0"/>
              <a:t>极重无比永远</a:t>
            </a:r>
            <a:r>
              <a:rPr lang="zh-CN" altLang="en-US" sz="3600" i="1" dirty="0"/>
              <a:t>的荣耀</a:t>
            </a:r>
            <a:r>
              <a:rPr lang="zh-CN" altLang="en-US" sz="3600" i="1" dirty="0" smtClean="0"/>
              <a:t>。</a:t>
            </a:r>
            <a:r>
              <a:rPr lang="zh-CN" altLang="en-US" sz="3600" b="1" dirty="0" smtClean="0"/>
              <a:t>     </a:t>
            </a:r>
            <a:r>
              <a:rPr lang="en-US" altLang="zh-CN" sz="36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116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2. </a:t>
            </a:r>
            <a:r>
              <a:rPr lang="zh-CN" altLang="en-US" sz="4800" b="1" dirty="0" smtClean="0"/>
              <a:t>年</a:t>
            </a:r>
            <a:r>
              <a:rPr lang="zh-CN" altLang="en-US" sz="4800" b="1" dirty="0"/>
              <a:t>幼者的服事</a:t>
            </a:r>
            <a:r>
              <a:rPr lang="zh-CN" altLang="en-US" sz="4800" b="1" dirty="0" smtClean="0"/>
              <a:t>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5a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809560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5:5a </a:t>
            </a:r>
            <a:r>
              <a:rPr lang="zh-CN" altLang="en-US" sz="4000" dirty="0"/>
              <a:t>你们年幼的，也要</a:t>
            </a:r>
            <a:r>
              <a:rPr lang="zh-CN" altLang="en-US" sz="4000" b="1" dirty="0"/>
              <a:t>顺服</a:t>
            </a:r>
            <a:r>
              <a:rPr lang="zh-CN" altLang="en-US" sz="4000" dirty="0"/>
              <a:t>年长的</a:t>
            </a:r>
            <a:r>
              <a:rPr lang="zh-CN" altLang="en-US" sz="4000" dirty="0" smtClean="0"/>
              <a:t>。</a:t>
            </a:r>
            <a:endParaRPr lang="en-A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961742"/>
            <a:ext cx="1051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 </a:t>
            </a:r>
            <a:r>
              <a:rPr lang="zh-CN" altLang="en-US" sz="3600" b="1" dirty="0" smtClean="0"/>
              <a:t>少译了： “照样”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B.  </a:t>
            </a:r>
            <a:r>
              <a:rPr lang="zh-CN" altLang="en-US" sz="3600" b="1" dirty="0" smtClean="0"/>
              <a:t>年长的：就是上面谈到的长老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C.  </a:t>
            </a:r>
            <a:r>
              <a:rPr lang="zh-CN" altLang="en-US" sz="3600" b="1" dirty="0" smtClean="0"/>
              <a:t>为什么要顺服长老？</a:t>
            </a:r>
            <a:endParaRPr lang="en-US" altLang="zh-CN" sz="3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4837198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D.  </a:t>
            </a:r>
            <a:r>
              <a:rPr lang="zh-CN" altLang="en-US" sz="3600" b="1" dirty="0" smtClean="0"/>
              <a:t>何为顺服？</a:t>
            </a:r>
            <a:endParaRPr lang="en-US" altLang="zh-CN" sz="36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143000" y="5729349"/>
            <a:ext cx="9511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   顺服 ＝ 服从 </a:t>
            </a:r>
            <a:r>
              <a:rPr lang="en-US" altLang="zh-CN" sz="4400" b="1" dirty="0" smtClean="0"/>
              <a:t>+ </a:t>
            </a:r>
            <a:r>
              <a:rPr lang="zh-CN" altLang="en-US" sz="4400" b="1" dirty="0" smtClean="0"/>
              <a:t>支持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26604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/>
              <a:t>3</a:t>
            </a:r>
            <a:r>
              <a:rPr lang="en-US" altLang="zh-CN" sz="4800" b="1" dirty="0" smtClean="0"/>
              <a:t>.  </a:t>
            </a:r>
            <a:r>
              <a:rPr lang="zh-CN" altLang="en-US" sz="4800" b="1" dirty="0" smtClean="0"/>
              <a:t>众</a:t>
            </a:r>
            <a:r>
              <a:rPr lang="zh-CN" altLang="en-US" sz="4800" b="1" dirty="0"/>
              <a:t>人的服事</a:t>
            </a:r>
            <a:r>
              <a:rPr lang="zh-CN" altLang="en-US" sz="4800" b="1" dirty="0" smtClean="0"/>
              <a:t>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5b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52944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5</a:t>
            </a:r>
            <a:r>
              <a:rPr lang="zh-CN" altLang="en-US" sz="4000" dirty="0"/>
              <a:t>：</a:t>
            </a:r>
            <a:r>
              <a:rPr lang="en-AU" sz="4000" dirty="0" smtClean="0"/>
              <a:t>5b  </a:t>
            </a:r>
            <a:r>
              <a:rPr lang="zh-CN" altLang="en-US" sz="4000" dirty="0" smtClean="0"/>
              <a:t>就</a:t>
            </a:r>
            <a:r>
              <a:rPr lang="zh-CN" altLang="en-US" sz="4000" dirty="0"/>
              <a:t>是你们众人，也都要以</a:t>
            </a:r>
            <a:r>
              <a:rPr lang="zh-CN" altLang="en-US" sz="4000" b="1" dirty="0"/>
              <a:t>谦卑</a:t>
            </a:r>
            <a:r>
              <a:rPr lang="zh-CN" altLang="en-US" sz="4000" dirty="0"/>
              <a:t>束腰，彼此</a:t>
            </a:r>
            <a:r>
              <a:rPr lang="zh-CN" altLang="en-US" sz="4000" b="1" dirty="0"/>
              <a:t>顺服</a:t>
            </a:r>
            <a:r>
              <a:rPr lang="zh-CN" altLang="en-US" sz="4000" dirty="0"/>
              <a:t>。因为　神阻挡骄傲的人，赐恩给谦卑的人。</a:t>
            </a:r>
            <a:endParaRPr lang="en-A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425730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 </a:t>
            </a:r>
            <a:r>
              <a:rPr lang="zh-CN" altLang="en-US" sz="3600" b="1" dirty="0" smtClean="0"/>
              <a:t>众人： 所有教会的会众。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B.  </a:t>
            </a:r>
            <a:r>
              <a:rPr lang="zh-CN" altLang="en-US" sz="3600" b="1" dirty="0" smtClean="0"/>
              <a:t>谦</a:t>
            </a:r>
            <a:r>
              <a:rPr lang="zh-CN" altLang="en-US" sz="3600" b="1" dirty="0"/>
              <a:t>卑＝自卑，谦卑束腰＝穿戴谦卑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41217" y="4785932"/>
            <a:ext cx="109243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4000" b="1" i="1" dirty="0" smtClean="0"/>
              <a:t>腓</a:t>
            </a:r>
            <a:r>
              <a:rPr lang="en-AU" sz="4000" b="1" i="1" dirty="0" smtClean="0"/>
              <a:t>2</a:t>
            </a:r>
            <a:r>
              <a:rPr lang="zh-CN" altLang="en-US" sz="4000" b="1" i="1" dirty="0"/>
              <a:t>：</a:t>
            </a:r>
            <a:r>
              <a:rPr lang="en-US" sz="4000" b="1" i="1" dirty="0" smtClean="0"/>
              <a:t>3-4</a:t>
            </a:r>
            <a:r>
              <a:rPr lang="zh-CN" altLang="en-US" sz="4000" b="1" i="1" dirty="0"/>
              <a:t> </a:t>
            </a:r>
            <a:r>
              <a:rPr lang="zh-CN" altLang="en-US" sz="4000" b="1" i="1" dirty="0" smtClean="0"/>
              <a:t> </a:t>
            </a:r>
            <a:r>
              <a:rPr lang="zh-TW" altLang="en-US" sz="4000" b="1" i="1" dirty="0" smtClean="0"/>
              <a:t>凡</a:t>
            </a:r>
            <a:r>
              <a:rPr lang="zh-TW" altLang="en-US" sz="4000" b="1" i="1" dirty="0"/>
              <a:t>事不可结党，不可贪图虚浮的荣耀，只要存心谦卑，各人看别人比自己</a:t>
            </a:r>
            <a:r>
              <a:rPr lang="zh-TW" altLang="en-US" sz="4000" b="1" i="1" dirty="0" smtClean="0"/>
              <a:t>强</a:t>
            </a:r>
            <a:r>
              <a:rPr lang="zh-CN" altLang="en-US" sz="4000" b="1" i="1" dirty="0" smtClean="0"/>
              <a:t>，</a:t>
            </a:r>
            <a:r>
              <a:rPr lang="zh-TW" altLang="en-US" sz="4000" b="1" i="1" dirty="0" smtClean="0"/>
              <a:t>各</a:t>
            </a:r>
            <a:r>
              <a:rPr lang="zh-TW" altLang="en-US" sz="4000" b="1" i="1" dirty="0"/>
              <a:t>人不要单顾自己的事，也要顾别人的</a:t>
            </a:r>
            <a:r>
              <a:rPr lang="zh-TW" altLang="en-US" sz="4000" b="1" i="1" dirty="0" smtClean="0"/>
              <a:t>事</a:t>
            </a:r>
            <a:endParaRPr lang="en-AU" sz="4000" b="1" i="1" dirty="0"/>
          </a:p>
        </p:txBody>
      </p:sp>
    </p:spTree>
    <p:extLst>
      <p:ext uri="{BB962C8B-B14F-4D97-AF65-F5344CB8AC3E}">
        <p14:creationId xmlns:p14="http://schemas.microsoft.com/office/powerpoint/2010/main" val="5795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/>
              <a:t>3</a:t>
            </a:r>
            <a:r>
              <a:rPr lang="en-US" altLang="zh-CN" sz="4800" b="1" dirty="0" smtClean="0"/>
              <a:t>.  </a:t>
            </a:r>
            <a:r>
              <a:rPr lang="zh-CN" altLang="en-US" sz="4800" b="1" dirty="0" smtClean="0"/>
              <a:t>众</a:t>
            </a:r>
            <a:r>
              <a:rPr lang="zh-CN" altLang="en-US" sz="4800" b="1" dirty="0"/>
              <a:t>人的服事</a:t>
            </a:r>
            <a:r>
              <a:rPr lang="zh-CN" altLang="en-US" sz="4800" b="1" dirty="0" smtClean="0"/>
              <a:t>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5b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52944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5</a:t>
            </a:r>
            <a:r>
              <a:rPr lang="zh-CN" altLang="en-US" sz="4000" dirty="0"/>
              <a:t>：</a:t>
            </a:r>
            <a:r>
              <a:rPr lang="en-AU" sz="4000" dirty="0" smtClean="0"/>
              <a:t>5b  </a:t>
            </a:r>
            <a:r>
              <a:rPr lang="zh-CN" altLang="en-US" sz="4000" dirty="0" smtClean="0"/>
              <a:t>就</a:t>
            </a:r>
            <a:r>
              <a:rPr lang="zh-CN" altLang="en-US" sz="4000" dirty="0"/>
              <a:t>是你们众人，也都要以</a:t>
            </a:r>
            <a:r>
              <a:rPr lang="zh-CN" altLang="en-US" sz="4000" b="1" dirty="0"/>
              <a:t>谦卑</a:t>
            </a:r>
            <a:r>
              <a:rPr lang="zh-CN" altLang="en-US" sz="4000" dirty="0"/>
              <a:t>束腰，彼此</a:t>
            </a:r>
            <a:r>
              <a:rPr lang="zh-CN" altLang="en-US" sz="4000" b="1" dirty="0"/>
              <a:t>顺服</a:t>
            </a:r>
            <a:r>
              <a:rPr lang="zh-CN" altLang="en-US" sz="4000" dirty="0"/>
              <a:t>。因为　神阻挡骄傲的人，赐恩给谦卑的人。</a:t>
            </a:r>
            <a:endParaRPr lang="en-A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689660"/>
            <a:ext cx="1051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 </a:t>
            </a:r>
            <a:r>
              <a:rPr lang="zh-CN" altLang="en-US" sz="3600" b="1" dirty="0" smtClean="0"/>
              <a:t>众人： 所有教会的会众。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B.  </a:t>
            </a:r>
            <a:r>
              <a:rPr lang="zh-CN" altLang="en-US" sz="3600" b="1" dirty="0" smtClean="0"/>
              <a:t>谦</a:t>
            </a:r>
            <a:r>
              <a:rPr lang="zh-CN" altLang="en-US" sz="3600" b="1" dirty="0"/>
              <a:t>卑＝自卑，谦卑束腰＝穿戴谦卑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C.  </a:t>
            </a:r>
            <a:r>
              <a:rPr lang="zh-CN" altLang="en-US" sz="3600" b="1" dirty="0" smtClean="0"/>
              <a:t>为什么要彼此谦卑顺服？</a:t>
            </a:r>
            <a:endParaRPr lang="en-US" altLang="zh-CN" sz="3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5640032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D.  </a:t>
            </a:r>
            <a:r>
              <a:rPr lang="zh-CN" altLang="en-US" sz="3600" b="1" dirty="0" smtClean="0"/>
              <a:t>如何谦卑顺服？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14844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284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/>
              <a:t>3</a:t>
            </a:r>
            <a:r>
              <a:rPr lang="en-US" altLang="zh-CN" sz="4800" b="1" dirty="0" smtClean="0"/>
              <a:t>.  </a:t>
            </a:r>
            <a:r>
              <a:rPr lang="zh-CN" altLang="en-US" sz="4800" b="1" dirty="0" smtClean="0"/>
              <a:t>众</a:t>
            </a:r>
            <a:r>
              <a:rPr lang="zh-CN" altLang="en-US" sz="4800" b="1" dirty="0"/>
              <a:t>人的服事</a:t>
            </a:r>
            <a:r>
              <a:rPr lang="zh-CN" altLang="en-US" sz="4800" b="1" dirty="0" smtClean="0"/>
              <a:t>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5b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222790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D.  </a:t>
            </a:r>
            <a:r>
              <a:rPr lang="zh-CN" altLang="en-US" sz="3600" b="1" dirty="0" smtClean="0"/>
              <a:t>如何谦卑顺服？</a:t>
            </a:r>
            <a:endParaRPr lang="en-US" altLang="zh-CN" sz="36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38200" y="2018301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 </a:t>
            </a:r>
            <a:r>
              <a:rPr lang="zh-TW" altLang="en-US" sz="3600" b="1" dirty="0" smtClean="0"/>
              <a:t>用</a:t>
            </a:r>
            <a:r>
              <a:rPr lang="zh-TW" altLang="en-US" sz="3600" b="1" dirty="0"/>
              <a:t>真理互相提</a:t>
            </a:r>
            <a:r>
              <a:rPr lang="zh-TW" altLang="en-US" sz="3600" b="1" dirty="0" smtClean="0"/>
              <a:t>醒</a:t>
            </a:r>
            <a:r>
              <a:rPr lang="zh-CN" altLang="en-US" sz="3600" b="1" dirty="0" smtClean="0"/>
              <a:t>，</a:t>
            </a:r>
            <a:r>
              <a:rPr lang="zh-TW" altLang="en-US" sz="3600" b="1" dirty="0" smtClean="0"/>
              <a:t>又为服</a:t>
            </a:r>
            <a:r>
              <a:rPr lang="zh-TW" altLang="en-US" sz="3600" b="1" dirty="0"/>
              <a:t>从真理而彼此顺服</a:t>
            </a:r>
            <a:endParaRPr lang="en-US" altLang="zh-CN" sz="36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8200" y="2813812"/>
            <a:ext cx="10515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600" b="1" dirty="0" smtClean="0"/>
              <a:t>2.  </a:t>
            </a:r>
            <a:r>
              <a:rPr lang="zh-CN" altLang="en-US" sz="3600" b="1" dirty="0" smtClean="0"/>
              <a:t>教</a:t>
            </a:r>
            <a:r>
              <a:rPr lang="zh-CN" altLang="en-US" sz="3600" b="1" dirty="0" smtClean="0"/>
              <a:t>会伦理：</a:t>
            </a:r>
            <a:endParaRPr lang="en-US" altLang="zh-CN" sz="3600" b="1" dirty="0" smtClean="0"/>
          </a:p>
          <a:p>
            <a:r>
              <a:rPr lang="en-US" altLang="zh-CN" sz="3600" b="1" dirty="0"/>
              <a:t> </a:t>
            </a:r>
            <a:r>
              <a:rPr lang="en-US" altLang="zh-CN" sz="3600" b="1" dirty="0" smtClean="0"/>
              <a:t>       </a:t>
            </a: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    </a:t>
            </a:r>
            <a:r>
              <a:rPr lang="zh-CN" altLang="en-US" sz="3200" b="1" dirty="0" smtClean="0"/>
              <a:t>教会领袖：牧养，做榜样，关心，聆听 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         </a:t>
            </a:r>
            <a:r>
              <a:rPr lang="en-US" altLang="zh-CN" sz="3200" b="1" dirty="0" smtClean="0"/>
              <a:t>b    </a:t>
            </a:r>
            <a:r>
              <a:rPr lang="zh-CN" altLang="en-US" sz="3200" b="1" dirty="0" smtClean="0"/>
              <a:t>其他人： 谦卑，顺服，建议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         </a:t>
            </a:r>
            <a:r>
              <a:rPr lang="en-US" altLang="zh-CN" sz="3200" b="1" dirty="0" smtClean="0"/>
              <a:t>c    </a:t>
            </a:r>
            <a:r>
              <a:rPr lang="zh-CN" altLang="en-US" sz="3200" b="1" dirty="0" smtClean="0"/>
              <a:t>年幼的： 顺服，谦卑</a:t>
            </a:r>
            <a:endParaRPr lang="en-US" altLang="zh-CN" sz="32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96635" y="5091976"/>
            <a:ext cx="11021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i="1" dirty="0" smtClean="0"/>
              <a:t>林前</a:t>
            </a:r>
            <a:r>
              <a:rPr lang="en-AU" sz="3600" b="1" i="1" dirty="0" smtClean="0"/>
              <a:t>12:28  </a:t>
            </a:r>
            <a:r>
              <a:rPr lang="zh-CN" altLang="en-US" sz="3600" b="1" i="1" dirty="0" smtClean="0"/>
              <a:t>神</a:t>
            </a:r>
            <a:r>
              <a:rPr lang="zh-CN" altLang="en-US" sz="3600" b="1" i="1" dirty="0"/>
              <a:t>在教会所设立</a:t>
            </a:r>
            <a:r>
              <a:rPr lang="zh-CN" altLang="en-US" sz="3600" b="1" i="1" dirty="0" smtClean="0"/>
              <a:t>的，第</a:t>
            </a:r>
            <a:r>
              <a:rPr lang="zh-CN" altLang="en-US" sz="3600" b="1" i="1" dirty="0"/>
              <a:t>一是使</a:t>
            </a:r>
            <a:r>
              <a:rPr lang="zh-CN" altLang="en-US" sz="3600" b="1" i="1" dirty="0" smtClean="0"/>
              <a:t>徒，第</a:t>
            </a:r>
            <a:r>
              <a:rPr lang="zh-CN" altLang="en-US" sz="3600" b="1" i="1" dirty="0"/>
              <a:t>二是先</a:t>
            </a:r>
            <a:r>
              <a:rPr lang="zh-CN" altLang="en-US" sz="3600" b="1" i="1" dirty="0" smtClean="0"/>
              <a:t>知，第</a:t>
            </a:r>
            <a:r>
              <a:rPr lang="zh-CN" altLang="en-US" sz="3600" b="1" i="1" dirty="0"/>
              <a:t>三是教</a:t>
            </a:r>
            <a:r>
              <a:rPr lang="zh-CN" altLang="en-US" sz="3600" b="1" i="1" dirty="0" smtClean="0"/>
              <a:t>师，其</a:t>
            </a:r>
            <a:r>
              <a:rPr lang="zh-CN" altLang="en-US" sz="3600" b="1" i="1" dirty="0"/>
              <a:t>次是行异能</a:t>
            </a:r>
            <a:r>
              <a:rPr lang="zh-CN" altLang="en-US" sz="3600" b="1" i="1" dirty="0" smtClean="0"/>
              <a:t>的，再</a:t>
            </a:r>
            <a:r>
              <a:rPr lang="zh-CN" altLang="en-US" sz="3600" b="1" i="1" dirty="0"/>
              <a:t>次是得恩赐医病</a:t>
            </a:r>
            <a:r>
              <a:rPr lang="zh-CN" altLang="en-US" sz="3600" b="1" i="1" dirty="0" smtClean="0"/>
              <a:t>的，帮</a:t>
            </a:r>
            <a:r>
              <a:rPr lang="zh-CN" altLang="en-US" sz="3600" b="1" i="1" dirty="0"/>
              <a:t>助人</a:t>
            </a:r>
            <a:r>
              <a:rPr lang="zh-CN" altLang="en-US" sz="3600" b="1" i="1" dirty="0" smtClean="0"/>
              <a:t>的，治</a:t>
            </a:r>
            <a:r>
              <a:rPr lang="zh-CN" altLang="en-US" sz="3600" b="1" i="1" dirty="0"/>
              <a:t>理事</a:t>
            </a:r>
            <a:r>
              <a:rPr lang="zh-CN" altLang="en-US" sz="3600" b="1" i="1" dirty="0" smtClean="0"/>
              <a:t>的，说</a:t>
            </a:r>
            <a:r>
              <a:rPr lang="zh-CN" altLang="en-US" sz="3600" b="1" i="1" dirty="0"/>
              <a:t>方言的</a:t>
            </a:r>
            <a:r>
              <a:rPr lang="zh-CN" altLang="en-US" sz="3600" b="1" i="1" dirty="0" smtClean="0"/>
              <a:t>。</a:t>
            </a:r>
            <a:endParaRPr lang="en-US" altLang="zh-CN" sz="3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5056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/>
              <a:t>3</a:t>
            </a:r>
            <a:r>
              <a:rPr lang="en-US" altLang="zh-CN" sz="4800" b="1" dirty="0" smtClean="0"/>
              <a:t>.  </a:t>
            </a:r>
            <a:r>
              <a:rPr lang="zh-CN" altLang="en-US" sz="4800" b="1" dirty="0" smtClean="0"/>
              <a:t>众</a:t>
            </a:r>
            <a:r>
              <a:rPr lang="zh-CN" altLang="en-US" sz="4800" b="1" dirty="0"/>
              <a:t>人的服事</a:t>
            </a:r>
            <a:r>
              <a:rPr lang="zh-CN" altLang="en-US" sz="4800" b="1" dirty="0" smtClean="0"/>
              <a:t>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5b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768387"/>
            <a:ext cx="1051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i="1" dirty="0"/>
              <a:t>133:1</a:t>
            </a:r>
            <a:r>
              <a:rPr lang="zh-CN" altLang="en-US" sz="4000" b="1" i="1" dirty="0"/>
              <a:t>－</a:t>
            </a:r>
            <a:r>
              <a:rPr lang="en-AU" sz="4000" b="1" i="1" dirty="0"/>
              <a:t>3 </a:t>
            </a:r>
            <a:r>
              <a:rPr lang="zh-CN" altLang="en-US" sz="4000" b="1" i="1" dirty="0"/>
              <a:t>看</a:t>
            </a:r>
            <a:r>
              <a:rPr lang="zh-CN" altLang="en-US" sz="4000" b="1" i="1" dirty="0" smtClean="0"/>
              <a:t>哪，弟</a:t>
            </a:r>
            <a:r>
              <a:rPr lang="zh-CN" altLang="en-US" sz="4000" b="1" i="1" dirty="0"/>
              <a:t>兄和睦同</a:t>
            </a:r>
            <a:r>
              <a:rPr lang="zh-CN" altLang="en-US" sz="4000" b="1" i="1" dirty="0" smtClean="0"/>
              <a:t>居，是</a:t>
            </a:r>
            <a:r>
              <a:rPr lang="zh-CN" altLang="en-US" sz="4000" b="1" i="1" dirty="0"/>
              <a:t>何等的</a:t>
            </a:r>
            <a:r>
              <a:rPr lang="zh-CN" altLang="en-US" sz="4000" b="1" i="1" dirty="0" smtClean="0"/>
              <a:t>善，何</a:t>
            </a:r>
            <a:r>
              <a:rPr lang="zh-CN" altLang="en-US" sz="4000" b="1" i="1" dirty="0"/>
              <a:t>等的美。这好比那贵重的</a:t>
            </a:r>
            <a:r>
              <a:rPr lang="zh-CN" altLang="en-US" sz="4000" b="1" i="1" dirty="0" smtClean="0"/>
              <a:t>油，浇</a:t>
            </a:r>
            <a:r>
              <a:rPr lang="zh-CN" altLang="en-US" sz="4000" b="1" i="1" dirty="0"/>
              <a:t>在亚伦的头</a:t>
            </a:r>
            <a:r>
              <a:rPr lang="zh-CN" altLang="en-US" sz="4000" b="1" i="1" dirty="0" smtClean="0"/>
              <a:t>上，流</a:t>
            </a:r>
            <a:r>
              <a:rPr lang="zh-CN" altLang="en-US" sz="4000" b="1" i="1" dirty="0"/>
              <a:t>到胡</a:t>
            </a:r>
            <a:r>
              <a:rPr lang="zh-CN" altLang="en-US" sz="4000" b="1" i="1" dirty="0" smtClean="0"/>
              <a:t>须。又</a:t>
            </a:r>
            <a:r>
              <a:rPr lang="zh-CN" altLang="en-US" sz="4000" b="1" i="1" dirty="0"/>
              <a:t>流到他的衣</a:t>
            </a:r>
            <a:r>
              <a:rPr lang="zh-CN" altLang="en-US" sz="4000" b="1" i="1" dirty="0" smtClean="0"/>
              <a:t>襟。又</a:t>
            </a:r>
            <a:r>
              <a:rPr lang="zh-CN" altLang="en-US" sz="4000" b="1" i="1" dirty="0"/>
              <a:t>好比黑门的甘</a:t>
            </a:r>
            <a:r>
              <a:rPr lang="zh-CN" altLang="en-US" sz="4000" b="1" i="1" dirty="0" smtClean="0"/>
              <a:t>露，降</a:t>
            </a:r>
            <a:r>
              <a:rPr lang="zh-CN" altLang="en-US" sz="4000" b="1" i="1" dirty="0"/>
              <a:t>在锡安</a:t>
            </a:r>
            <a:r>
              <a:rPr lang="zh-CN" altLang="en-US" sz="4000" b="1" i="1" dirty="0" smtClean="0"/>
              <a:t>山。因</a:t>
            </a:r>
            <a:r>
              <a:rPr lang="zh-CN" altLang="en-US" sz="4000" b="1" i="1" dirty="0"/>
              <a:t>为在那里有耶和华所命定的</a:t>
            </a:r>
            <a:r>
              <a:rPr lang="zh-CN" altLang="en-US" sz="4000" b="1" i="1" dirty="0" smtClean="0"/>
              <a:t>福，就</a:t>
            </a:r>
            <a:r>
              <a:rPr lang="zh-CN" altLang="en-US" sz="4000" b="1" i="1" dirty="0"/>
              <a:t>是永远的生命。</a:t>
            </a:r>
            <a:endParaRPr lang="en-A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47407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E.  </a:t>
            </a:r>
            <a:r>
              <a:rPr lang="zh-CN" altLang="en-US" sz="3600" b="1" dirty="0" smtClean="0"/>
              <a:t>彼此谦卑顺服之后果？</a:t>
            </a:r>
            <a:endParaRPr lang="en-US" altLang="zh-CN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15348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4.  </a:t>
            </a:r>
            <a:r>
              <a:rPr lang="zh-CN" altLang="en-US" sz="4800" b="1" dirty="0" smtClean="0"/>
              <a:t>神的应许（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6</a:t>
            </a:r>
            <a:r>
              <a:rPr lang="zh-CN" altLang="en-US" sz="4800" b="1" dirty="0" smtClean="0"/>
              <a:t>）</a:t>
            </a:r>
            <a:endParaRPr lang="en-US" altLang="zh-CN" sz="48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38200" y="1452944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5</a:t>
            </a:r>
            <a:r>
              <a:rPr lang="zh-CN" altLang="en-US" sz="4000" dirty="0" smtClean="0"/>
              <a:t>：</a:t>
            </a:r>
            <a:r>
              <a:rPr lang="en-AU" sz="4000" dirty="0" smtClean="0"/>
              <a:t>6 </a:t>
            </a:r>
            <a:r>
              <a:rPr lang="zh-CN" altLang="en-US" sz="4000" dirty="0"/>
              <a:t>所以你们要自卑，服在　神大能的手下，到了时候他必叫你们</a:t>
            </a:r>
            <a:r>
              <a:rPr lang="zh-CN" altLang="en-US" sz="4000" b="1" dirty="0"/>
              <a:t>升高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r>
              <a:rPr lang="en-AU" sz="4000" dirty="0" smtClean="0"/>
              <a:t>5</a:t>
            </a:r>
            <a:r>
              <a:rPr lang="zh-CN" altLang="en-US" sz="4000" dirty="0" smtClean="0"/>
              <a:t>：</a:t>
            </a:r>
            <a:r>
              <a:rPr lang="en-AU" sz="4000" dirty="0" smtClean="0"/>
              <a:t>1 </a:t>
            </a:r>
            <a:r>
              <a:rPr lang="zh-CN" altLang="en-US" sz="4000" b="1" dirty="0"/>
              <a:t>同享</a:t>
            </a:r>
            <a:r>
              <a:rPr lang="zh-CN" altLang="en-US" sz="4000" dirty="0"/>
              <a:t>后来所要显现之</a:t>
            </a:r>
            <a:r>
              <a:rPr lang="zh-CN" altLang="en-US" sz="4000" b="1" dirty="0"/>
              <a:t>荣耀</a:t>
            </a:r>
            <a:r>
              <a:rPr lang="zh-CN" altLang="en-US" sz="4000" dirty="0"/>
              <a:t>的</a:t>
            </a:r>
            <a:endParaRPr lang="en-A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703485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zh-CN" altLang="en-US" sz="4000" b="1" dirty="0" smtClean="0"/>
              <a:t>好大的应许，奖励</a:t>
            </a:r>
            <a:endParaRPr lang="en-US" altLang="zh-CN" sz="4000" b="1" dirty="0" smtClean="0"/>
          </a:p>
          <a:p>
            <a:pPr marL="742950" indent="-742950">
              <a:buAutoNum type="alphaUcPeriod"/>
            </a:pPr>
            <a:r>
              <a:rPr lang="zh-CN" altLang="en-US" sz="4000" b="1" dirty="0" smtClean="0"/>
              <a:t>何为升高？</a:t>
            </a:r>
            <a:endParaRPr lang="en-US" altLang="zh-CN" sz="4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5083554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 startAt="3"/>
            </a:pPr>
            <a:r>
              <a:rPr lang="zh-CN" altLang="en-US" sz="4000" b="1" dirty="0" smtClean="0"/>
              <a:t>如何，何时升高？</a:t>
            </a:r>
            <a:endParaRPr lang="en-US" altLang="zh-CN" sz="4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38200" y="5909625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D.   </a:t>
            </a:r>
            <a:r>
              <a:rPr lang="zh-CN" altLang="en-US" sz="4000" b="1" dirty="0" smtClean="0"/>
              <a:t>已经应验在耶稣身上</a:t>
            </a:r>
            <a:endParaRPr lang="en-US" altLang="zh-CN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8844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5.  </a:t>
            </a:r>
            <a:r>
              <a:rPr lang="zh-CN" altLang="en-US" sz="4800" b="1" dirty="0" smtClean="0"/>
              <a:t>神</a:t>
            </a:r>
            <a:r>
              <a:rPr lang="zh-CN" altLang="en-US" sz="4800" b="1" dirty="0"/>
              <a:t>的顾念</a:t>
            </a:r>
            <a:r>
              <a:rPr lang="en-AU" sz="4800" b="1" dirty="0"/>
              <a:t>    </a:t>
            </a:r>
            <a:r>
              <a:rPr lang="zh-CN" altLang="en-US" sz="4800" b="1" dirty="0"/>
              <a:t>（</a:t>
            </a:r>
            <a:r>
              <a:rPr lang="en-AU" sz="4800" b="1" dirty="0"/>
              <a:t>5</a:t>
            </a:r>
            <a:r>
              <a:rPr lang="zh-CN" altLang="en-US" sz="4800" b="1" dirty="0"/>
              <a:t>：</a:t>
            </a:r>
            <a:r>
              <a:rPr lang="en-AU" sz="4800" b="1" dirty="0"/>
              <a:t>7</a:t>
            </a:r>
            <a:r>
              <a:rPr lang="zh-CN" altLang="en-US" sz="4800" b="1" dirty="0"/>
              <a:t>）</a:t>
            </a:r>
            <a:endParaRPr lang="en-A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52944"/>
            <a:ext cx="9970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5:7 </a:t>
            </a:r>
            <a:r>
              <a:rPr lang="zh-CN" altLang="en-US" sz="4000" dirty="0"/>
              <a:t>你们要将一切的</a:t>
            </a:r>
            <a:r>
              <a:rPr lang="zh-CN" altLang="en-US" sz="4000" b="1" dirty="0"/>
              <a:t>忧虑</a:t>
            </a:r>
            <a:r>
              <a:rPr lang="zh-CN" altLang="en-US" sz="4000" dirty="0"/>
              <a:t>卸给　神，因</a:t>
            </a:r>
            <a:r>
              <a:rPr lang="zh-CN" altLang="en-US" sz="4000" dirty="0" smtClean="0"/>
              <a:t>为祂</a:t>
            </a:r>
            <a:r>
              <a:rPr lang="zh-CN" altLang="en-US" sz="4000" b="1" dirty="0" smtClean="0"/>
              <a:t>顾</a:t>
            </a:r>
            <a:r>
              <a:rPr lang="zh-CN" altLang="en-US" sz="4000" b="1" dirty="0"/>
              <a:t>念</a:t>
            </a:r>
            <a:r>
              <a:rPr lang="zh-CN" altLang="en-US" sz="4000" dirty="0"/>
              <a:t>你们。</a:t>
            </a:r>
            <a:endParaRPr lang="en-A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667492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/>
            </a:pPr>
            <a:r>
              <a:rPr lang="zh-TW" altLang="en-US" sz="4000" b="1" dirty="0"/>
              <a:t>忧虑</a:t>
            </a:r>
            <a:r>
              <a:rPr lang="zh-CN" altLang="en-US" sz="4000" b="1" dirty="0"/>
              <a:t>：</a:t>
            </a:r>
            <a:r>
              <a:rPr lang="zh-TW" altLang="en-US" sz="4000" b="1" dirty="0"/>
              <a:t>操心、担</a:t>
            </a:r>
            <a:r>
              <a:rPr lang="zh-TW" altLang="en-US" sz="4000" b="1" dirty="0" smtClean="0"/>
              <a:t>忧</a:t>
            </a:r>
            <a:r>
              <a:rPr lang="zh-CN" altLang="en-US" sz="4000" b="1" dirty="0" smtClean="0"/>
              <a:t>。本质：不信神</a:t>
            </a:r>
            <a:endParaRPr lang="en-US" altLang="zh-TW" sz="4000" b="1" dirty="0" smtClean="0"/>
          </a:p>
          <a:p>
            <a:pPr marL="742950" indent="-742950">
              <a:buAutoNum type="alphaUcPeriod"/>
            </a:pPr>
            <a:r>
              <a:rPr lang="zh-TW" altLang="en-US" sz="4000" b="1" dirty="0" smtClean="0"/>
              <a:t>“</a:t>
            </a:r>
            <a:r>
              <a:rPr lang="zh-TW" altLang="en-US" sz="4000" b="1" dirty="0"/>
              <a:t>那谁</a:t>
            </a:r>
            <a:r>
              <a:rPr lang="zh-TW" altLang="en-US" sz="4000" b="1" dirty="0" smtClean="0"/>
              <a:t>来</a:t>
            </a:r>
            <a:r>
              <a:rPr lang="zh-CN" altLang="en-US" sz="4000" b="1" dirty="0" smtClean="0"/>
              <a:t>关心</a:t>
            </a:r>
            <a:r>
              <a:rPr lang="zh-TW" altLang="en-US" sz="4000" b="1" dirty="0" smtClean="0"/>
              <a:t>我</a:t>
            </a:r>
            <a:r>
              <a:rPr lang="zh-TW" altLang="en-US" sz="4000" b="1" dirty="0"/>
              <a:t>呢</a:t>
            </a:r>
            <a:r>
              <a:rPr lang="zh-TW" altLang="en-US" sz="4000" b="1" dirty="0" smtClean="0"/>
              <a:t>？”</a:t>
            </a:r>
            <a:endParaRPr lang="en-US" altLang="zh-CN" sz="40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5107309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UcPeriod" startAt="3"/>
            </a:pPr>
            <a:r>
              <a:rPr lang="zh-CN" altLang="en-US" sz="4000" b="1" dirty="0" smtClean="0"/>
              <a:t>神！！！</a:t>
            </a:r>
            <a:endParaRPr lang="en-US" altLang="zh-CN" sz="4000" b="1" dirty="0" smtClean="0"/>
          </a:p>
          <a:p>
            <a:pPr marL="742950" indent="-742950">
              <a:buAutoNum type="alphaUcPeriod" startAt="3"/>
            </a:pPr>
            <a:r>
              <a:rPr lang="zh-CN" altLang="en-US" sz="4000" b="1" dirty="0" smtClean="0"/>
              <a:t>已经应验在耶稣身上</a:t>
            </a:r>
            <a:endParaRPr lang="en-US" altLang="zh-CN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617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473" y="304800"/>
            <a:ext cx="110836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弗</a:t>
            </a:r>
            <a:r>
              <a:rPr lang="en-AU" sz="3600" b="1" dirty="0" smtClean="0"/>
              <a:t>4:11 </a:t>
            </a:r>
            <a:r>
              <a:rPr lang="zh-CN" altLang="en-US" sz="3600" b="1" dirty="0"/>
              <a:t>他所赐的有使</a:t>
            </a:r>
            <a:r>
              <a:rPr lang="zh-CN" altLang="en-US" sz="3600" b="1" dirty="0" smtClean="0"/>
              <a:t>徒，有</a:t>
            </a:r>
            <a:r>
              <a:rPr lang="zh-CN" altLang="en-US" sz="3600" b="1" dirty="0"/>
              <a:t>先</a:t>
            </a:r>
            <a:r>
              <a:rPr lang="zh-CN" altLang="en-US" sz="3600" b="1" dirty="0" smtClean="0"/>
              <a:t>知，有</a:t>
            </a:r>
            <a:r>
              <a:rPr lang="zh-CN" altLang="en-US" sz="3600" b="1" dirty="0"/>
              <a:t>传福音</a:t>
            </a:r>
            <a:r>
              <a:rPr lang="zh-CN" altLang="en-US" sz="3600" b="1" dirty="0" smtClean="0"/>
              <a:t>的，有</a:t>
            </a:r>
            <a:r>
              <a:rPr lang="zh-CN" altLang="en-US" sz="3600" b="1" dirty="0"/>
              <a:t>牧师和教</a:t>
            </a:r>
            <a:r>
              <a:rPr lang="zh-CN" altLang="en-US" sz="3600" b="1" dirty="0" smtClean="0"/>
              <a:t>师。</a:t>
            </a:r>
            <a:endParaRPr lang="en-AU" sz="3600" dirty="0"/>
          </a:p>
          <a:p>
            <a:r>
              <a:rPr lang="en-AU" sz="3600" b="1" dirty="0"/>
              <a:t>4:12 </a:t>
            </a:r>
            <a:r>
              <a:rPr lang="zh-CN" altLang="en-US" sz="3600" b="1" dirty="0"/>
              <a:t>为要成全圣</a:t>
            </a:r>
            <a:r>
              <a:rPr lang="zh-CN" altLang="en-US" sz="3600" b="1" dirty="0" smtClean="0"/>
              <a:t>徒，各</a:t>
            </a:r>
            <a:r>
              <a:rPr lang="zh-CN" altLang="en-US" sz="3600" b="1" dirty="0"/>
              <a:t>尽其</a:t>
            </a:r>
            <a:r>
              <a:rPr lang="zh-CN" altLang="en-US" sz="3600" b="1" dirty="0" smtClean="0"/>
              <a:t>职，建</a:t>
            </a:r>
            <a:r>
              <a:rPr lang="zh-CN" altLang="en-US" sz="3600" b="1" dirty="0"/>
              <a:t>立基督的身</a:t>
            </a:r>
            <a:r>
              <a:rPr lang="zh-CN" altLang="en-US" sz="3600" b="1" dirty="0" smtClean="0"/>
              <a:t>体。</a:t>
            </a:r>
            <a:endParaRPr lang="en-AU" sz="3600" dirty="0"/>
          </a:p>
          <a:p>
            <a:r>
              <a:rPr lang="en-AU" sz="3600" b="1" dirty="0"/>
              <a:t>4:13 </a:t>
            </a:r>
            <a:r>
              <a:rPr lang="zh-CN" altLang="en-US" sz="3600" b="1" dirty="0"/>
              <a:t>直等到我们众人在真道上同归于</a:t>
            </a:r>
            <a:r>
              <a:rPr lang="zh-CN" altLang="en-US" sz="3600" b="1" dirty="0" smtClean="0"/>
              <a:t>一，认</a:t>
            </a:r>
            <a:r>
              <a:rPr lang="zh-CN" altLang="en-US" sz="3600" b="1" dirty="0"/>
              <a:t>识　神的儿</a:t>
            </a:r>
            <a:r>
              <a:rPr lang="zh-CN" altLang="en-US" sz="3600" b="1" dirty="0" smtClean="0"/>
              <a:t>子，得</a:t>
            </a:r>
            <a:r>
              <a:rPr lang="zh-CN" altLang="en-US" sz="3600" b="1" dirty="0"/>
              <a:t>以长大成</a:t>
            </a:r>
            <a:r>
              <a:rPr lang="zh-CN" altLang="en-US" sz="3600" b="1" dirty="0" smtClean="0"/>
              <a:t>人，满</a:t>
            </a:r>
            <a:r>
              <a:rPr lang="zh-CN" altLang="en-US" sz="3600" b="1" dirty="0"/>
              <a:t>有基督长成的身</a:t>
            </a:r>
            <a:r>
              <a:rPr lang="zh-CN" altLang="en-US" sz="3600" b="1" dirty="0" smtClean="0"/>
              <a:t>量。</a:t>
            </a:r>
            <a:endParaRPr lang="en-AU" sz="3600" dirty="0"/>
          </a:p>
          <a:p>
            <a:r>
              <a:rPr lang="en-AU" sz="3600" b="1" dirty="0"/>
              <a:t>4:14 </a:t>
            </a:r>
            <a:r>
              <a:rPr lang="zh-CN" altLang="en-US" sz="3600" b="1" dirty="0"/>
              <a:t>使我们不再作小孩</a:t>
            </a:r>
            <a:r>
              <a:rPr lang="zh-CN" altLang="en-US" sz="3600" b="1" dirty="0" smtClean="0"/>
              <a:t>子，中</a:t>
            </a:r>
            <a:r>
              <a:rPr lang="zh-CN" altLang="en-US" sz="3600" b="1" dirty="0"/>
              <a:t>了人的诡</a:t>
            </a:r>
            <a:r>
              <a:rPr lang="zh-CN" altLang="en-US" sz="3600" b="1" dirty="0" smtClean="0"/>
              <a:t>计，和</a:t>
            </a:r>
            <a:r>
              <a:rPr lang="zh-CN" altLang="en-US" sz="3600" b="1" dirty="0"/>
              <a:t>欺骗的法</a:t>
            </a:r>
            <a:r>
              <a:rPr lang="zh-CN" altLang="en-US" sz="3600" b="1" dirty="0" smtClean="0"/>
              <a:t>术，被</a:t>
            </a:r>
            <a:r>
              <a:rPr lang="zh-CN" altLang="en-US" sz="3600" b="1" dirty="0"/>
              <a:t>一切异教之风摇</a:t>
            </a:r>
            <a:r>
              <a:rPr lang="zh-CN" altLang="en-US" sz="3600" b="1" dirty="0" smtClean="0"/>
              <a:t>动，飘</a:t>
            </a:r>
            <a:r>
              <a:rPr lang="zh-CN" altLang="en-US" sz="3600" b="1" dirty="0"/>
              <a:t>来飘</a:t>
            </a:r>
            <a:r>
              <a:rPr lang="zh-CN" altLang="en-US" sz="3600" b="1" dirty="0" smtClean="0"/>
              <a:t>去，就</a:t>
            </a:r>
            <a:r>
              <a:rPr lang="zh-CN" altLang="en-US" sz="3600" b="1" dirty="0"/>
              <a:t>随从各样的异</a:t>
            </a:r>
            <a:r>
              <a:rPr lang="zh-CN" altLang="en-US" sz="3600" b="1" dirty="0" smtClean="0"/>
              <a:t>端。</a:t>
            </a:r>
            <a:endParaRPr lang="en-AU" sz="3600" dirty="0"/>
          </a:p>
          <a:p>
            <a:r>
              <a:rPr lang="en-AU" sz="3600" b="1" dirty="0"/>
              <a:t>4:15 </a:t>
            </a:r>
            <a:r>
              <a:rPr lang="zh-CN" altLang="en-US" sz="3600" b="1" dirty="0"/>
              <a:t>惟用爱心说诚实</a:t>
            </a:r>
            <a:r>
              <a:rPr lang="zh-CN" altLang="en-US" sz="3600" b="1" dirty="0" smtClean="0"/>
              <a:t>话，凡</a:t>
            </a:r>
            <a:r>
              <a:rPr lang="zh-CN" altLang="en-US" sz="3600" b="1" dirty="0"/>
              <a:t>事长</a:t>
            </a:r>
            <a:r>
              <a:rPr lang="zh-CN" altLang="en-US" sz="3600" b="1" dirty="0" smtClean="0"/>
              <a:t>进，连</a:t>
            </a:r>
            <a:r>
              <a:rPr lang="zh-CN" altLang="en-US" sz="3600" b="1" dirty="0"/>
              <a:t>于元首基</a:t>
            </a:r>
            <a:r>
              <a:rPr lang="zh-CN" altLang="en-US" sz="3600" b="1" dirty="0" smtClean="0"/>
              <a:t>督。</a:t>
            </a:r>
            <a:endParaRPr lang="en-AU" sz="3600" dirty="0"/>
          </a:p>
          <a:p>
            <a:r>
              <a:rPr lang="en-AU" sz="3600" b="1" dirty="0"/>
              <a:t>4:16 </a:t>
            </a:r>
            <a:r>
              <a:rPr lang="zh-CN" altLang="en-US" sz="3600" b="1" dirty="0"/>
              <a:t>全身都靠他联络得合</a:t>
            </a:r>
            <a:r>
              <a:rPr lang="zh-CN" altLang="en-US" sz="3600" b="1" dirty="0" smtClean="0"/>
              <a:t>式，百</a:t>
            </a:r>
            <a:r>
              <a:rPr lang="zh-CN" altLang="en-US" sz="3600" b="1" dirty="0"/>
              <a:t>节各按各</a:t>
            </a:r>
            <a:r>
              <a:rPr lang="zh-CN" altLang="en-US" sz="3600" b="1" dirty="0" smtClean="0"/>
              <a:t>职，照</a:t>
            </a:r>
            <a:r>
              <a:rPr lang="zh-CN" altLang="en-US" sz="3600" b="1" dirty="0"/>
              <a:t>著各体的功</a:t>
            </a:r>
            <a:r>
              <a:rPr lang="zh-CN" altLang="en-US" sz="3600" b="1" dirty="0" smtClean="0"/>
              <a:t>用，彼</a:t>
            </a:r>
            <a:r>
              <a:rPr lang="zh-CN" altLang="en-US" sz="3600" b="1" dirty="0"/>
              <a:t>此相</a:t>
            </a:r>
            <a:r>
              <a:rPr lang="zh-CN" altLang="en-US" sz="3600" b="1" dirty="0" smtClean="0"/>
              <a:t>助，便</a:t>
            </a:r>
            <a:r>
              <a:rPr lang="zh-CN" altLang="en-US" sz="3600" b="1" dirty="0"/>
              <a:t>叫身体渐渐增</a:t>
            </a:r>
            <a:r>
              <a:rPr lang="zh-CN" altLang="en-US" sz="3600" b="1" dirty="0" smtClean="0"/>
              <a:t>长，在</a:t>
            </a:r>
            <a:r>
              <a:rPr lang="zh-CN" altLang="en-US" sz="3600" b="1" dirty="0"/>
              <a:t>爱中建立自己。</a:t>
            </a:r>
            <a:endParaRPr lang="en-AU" sz="3600" dirty="0"/>
          </a:p>
          <a:p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2321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彼前</a:t>
            </a:r>
            <a:r>
              <a:rPr lang="en-US" altLang="zh-CN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US" altLang="zh-CN" sz="4800" b="1" dirty="0" smtClean="0"/>
              <a:t>7     </a:t>
            </a:r>
            <a:r>
              <a:rPr lang="zh-CN" altLang="en-US" sz="4800" b="1" dirty="0" smtClean="0"/>
              <a:t>忠</a:t>
            </a:r>
            <a:r>
              <a:rPr lang="zh-CN" altLang="en-US" sz="4800" b="1" dirty="0"/>
              <a:t>心服事教会 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81544"/>
            <a:ext cx="1051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一、如何忠心服事教会 （</a:t>
            </a:r>
            <a:r>
              <a:rPr lang="en-AU" sz="4000" b="1" dirty="0"/>
              <a:t>5</a:t>
            </a:r>
            <a:r>
              <a:rPr lang="zh-CN" altLang="en-US" sz="4000" b="1" dirty="0"/>
              <a:t>：</a:t>
            </a:r>
            <a:r>
              <a:rPr lang="en-AU" sz="4000" b="1" dirty="0"/>
              <a:t>1</a:t>
            </a:r>
            <a:r>
              <a:rPr lang="zh-CN" altLang="en-US" sz="4000" b="1" dirty="0"/>
              <a:t>－</a:t>
            </a:r>
            <a:r>
              <a:rPr lang="en-AU" sz="4000" b="1" dirty="0"/>
              <a:t>5</a:t>
            </a:r>
            <a:r>
              <a:rPr lang="zh-CN" altLang="en-US" sz="4000" b="1" dirty="0" smtClean="0"/>
              <a:t>）</a:t>
            </a:r>
            <a:endParaRPr lang="en-US" altLang="zh-CN" sz="4000" b="1" dirty="0" smtClean="0"/>
          </a:p>
          <a:p>
            <a:endParaRPr lang="en-US" sz="4000" b="1" dirty="0"/>
          </a:p>
          <a:p>
            <a:endParaRPr lang="en-US" sz="4000" b="1" dirty="0" smtClean="0"/>
          </a:p>
          <a:p>
            <a:endParaRPr lang="en-US" sz="4800" b="1" dirty="0"/>
          </a:p>
          <a:p>
            <a:pPr>
              <a:spcAft>
                <a:spcPts val="1800"/>
              </a:spcAft>
            </a:pPr>
            <a:r>
              <a:rPr lang="zh-CN" altLang="en-US" sz="4000" b="1" dirty="0" smtClean="0"/>
              <a:t>二</a:t>
            </a:r>
            <a:r>
              <a:rPr lang="zh-CN" altLang="en-US" sz="4000" b="1" dirty="0"/>
              <a:t>、神的应许和顾</a:t>
            </a:r>
            <a:r>
              <a:rPr lang="zh-CN" altLang="en-US" sz="4000" b="1" dirty="0" smtClean="0"/>
              <a:t>念（</a:t>
            </a:r>
            <a:r>
              <a:rPr lang="en-AU" sz="4000" b="1" dirty="0"/>
              <a:t>5</a:t>
            </a:r>
            <a:r>
              <a:rPr lang="zh-CN" altLang="en-US" sz="4000" b="1" dirty="0"/>
              <a:t>：</a:t>
            </a:r>
            <a:r>
              <a:rPr lang="en-AU" sz="4000" b="1" dirty="0"/>
              <a:t>6</a:t>
            </a:r>
            <a:r>
              <a:rPr lang="zh-CN" altLang="en-US" sz="4000" b="1" dirty="0"/>
              <a:t>－</a:t>
            </a:r>
            <a:r>
              <a:rPr lang="en-AU" sz="4000" b="1" dirty="0"/>
              <a:t>7</a:t>
            </a:r>
            <a:r>
              <a:rPr lang="zh-CN" altLang="en-US" sz="4000" b="1" dirty="0"/>
              <a:t>）</a:t>
            </a:r>
            <a:endParaRPr lang="en-A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92836" y="2380286"/>
            <a:ext cx="74658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 </a:t>
            </a:r>
            <a:r>
              <a:rPr lang="zh-CN" altLang="en-US" sz="3600" b="1" dirty="0" smtClean="0"/>
              <a:t>牧</a:t>
            </a:r>
            <a:r>
              <a:rPr lang="zh-CN" altLang="en-US" sz="3600" b="1" dirty="0"/>
              <a:t>养教会的人</a:t>
            </a:r>
            <a:r>
              <a:rPr lang="zh-CN" altLang="en-US" sz="3600" b="1" dirty="0" smtClean="0"/>
              <a:t>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1</a:t>
            </a:r>
            <a:r>
              <a:rPr lang="zh-CN" altLang="en-US" sz="3600" b="1" dirty="0" smtClean="0"/>
              <a:t>－</a:t>
            </a:r>
            <a:r>
              <a:rPr lang="en-AU" altLang="zh-CN" sz="3600" b="1" dirty="0" smtClean="0"/>
              <a:t>4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sz="3600" b="1" dirty="0" smtClean="0"/>
              <a:t>2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年</a:t>
            </a:r>
            <a:r>
              <a:rPr lang="zh-CN" altLang="en-US" sz="3600" b="1" dirty="0"/>
              <a:t>幼者的服事</a:t>
            </a:r>
            <a:r>
              <a:rPr lang="en-AU" sz="3600" b="1" dirty="0"/>
              <a:t>  </a:t>
            </a:r>
            <a:r>
              <a:rPr lang="zh-CN" altLang="en-US" sz="3600" b="1" dirty="0"/>
              <a:t>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5a</a:t>
            </a:r>
            <a:r>
              <a:rPr lang="zh-CN" altLang="en-US" sz="3600" b="1" dirty="0"/>
              <a:t>）</a:t>
            </a:r>
            <a:endParaRPr lang="en-US" sz="3600" b="1" dirty="0"/>
          </a:p>
          <a:p>
            <a:r>
              <a:rPr lang="en-US" sz="3600" b="1" dirty="0" smtClean="0"/>
              <a:t>3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众</a:t>
            </a:r>
            <a:r>
              <a:rPr lang="zh-CN" altLang="en-US" sz="3600" b="1" dirty="0"/>
              <a:t>人的服事 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5b</a:t>
            </a:r>
            <a:r>
              <a:rPr lang="zh-CN" altLang="en-US" sz="3600" b="1" dirty="0"/>
              <a:t>）</a:t>
            </a:r>
            <a:r>
              <a:rPr lang="zh-CN" altLang="en-US" sz="3600" dirty="0"/>
              <a:t> </a:t>
            </a:r>
            <a:endParaRPr lang="en-A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992835" y="5073330"/>
            <a:ext cx="7465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4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神的应许（</a:t>
            </a:r>
            <a:r>
              <a:rPr lang="en-AU" sz="3600" b="1" dirty="0"/>
              <a:t>5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altLang="zh-CN" sz="3600" b="1" dirty="0"/>
              <a:t>5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神的顾念</a:t>
            </a:r>
            <a:r>
              <a:rPr lang="en-AU" sz="3600" b="1" dirty="0" smtClean="0"/>
              <a:t> </a:t>
            </a:r>
            <a:r>
              <a:rPr lang="zh-CN" altLang="en-US" sz="3600" b="1" dirty="0"/>
              <a:t>（</a:t>
            </a:r>
            <a:r>
              <a:rPr lang="en-AU" sz="3600" b="1" dirty="0"/>
              <a:t>5</a:t>
            </a:r>
            <a:r>
              <a:rPr lang="zh-CN" altLang="en-US" sz="3600" b="1" dirty="0" smtClean="0"/>
              <a:t>：</a:t>
            </a:r>
            <a:r>
              <a:rPr lang="en-AU" altLang="zh-CN" sz="3600" b="1" dirty="0"/>
              <a:t>7</a:t>
            </a:r>
            <a:r>
              <a:rPr lang="zh-CN" altLang="en-US" sz="3600" b="1" dirty="0" smtClean="0"/>
              <a:t>）</a:t>
            </a:r>
            <a:r>
              <a:rPr lang="zh-CN" altLang="en-US" sz="3600" dirty="0" smtClean="0"/>
              <a:t>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96946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结论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197550"/>
            <a:ext cx="919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一</a:t>
            </a:r>
            <a:r>
              <a:rPr lang="zh-CN" altLang="en-US" sz="4000" b="1" dirty="0" smtClean="0"/>
              <a:t>、敬畏神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二、谦卑顺服</a:t>
            </a:r>
            <a:endParaRPr lang="en-A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65910" y="1447399"/>
            <a:ext cx="100132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 </a:t>
            </a:r>
            <a:r>
              <a:rPr lang="zh-CN" altLang="en-US" sz="3600" b="1" dirty="0" smtClean="0"/>
              <a:t>我</a:t>
            </a:r>
            <a:r>
              <a:rPr lang="zh-CN" altLang="en-US" sz="3600" b="1" dirty="0"/>
              <a:t>们尊贵的身</a:t>
            </a:r>
            <a:r>
              <a:rPr lang="zh-CN" altLang="en-US" sz="3600" b="1" dirty="0" smtClean="0"/>
              <a:t>份 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14</a:t>
            </a:r>
            <a:r>
              <a:rPr lang="zh-CN" altLang="en-US" sz="3600" b="1" dirty="0" smtClean="0"/>
              <a:t>，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9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2.  </a:t>
            </a:r>
            <a:r>
              <a:rPr lang="zh-CN" altLang="en-US" sz="3600" b="1" dirty="0" smtClean="0"/>
              <a:t>爱</a:t>
            </a:r>
            <a:r>
              <a:rPr lang="zh-CN" altLang="en-US" sz="3600" b="1" dirty="0"/>
              <a:t>弟兄没有虚假，要彼此切实相爱（</a:t>
            </a:r>
            <a:r>
              <a:rPr lang="en-AU" sz="3600" b="1" dirty="0"/>
              <a:t>1</a:t>
            </a:r>
            <a:r>
              <a:rPr lang="zh-CN" altLang="en-US" sz="3600" b="1" dirty="0"/>
              <a:t>：</a:t>
            </a:r>
            <a:r>
              <a:rPr lang="en-AU" sz="3600" b="1" dirty="0"/>
              <a:t>22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3.  </a:t>
            </a:r>
            <a:r>
              <a:rPr lang="zh-CN" altLang="en-US" sz="3600" b="1" dirty="0" smtClean="0"/>
              <a:t>我</a:t>
            </a:r>
            <a:r>
              <a:rPr lang="zh-CN" altLang="en-US" sz="3600" b="1" dirty="0"/>
              <a:t>们在这个世界当怎样为人（</a:t>
            </a:r>
            <a:r>
              <a:rPr lang="en-AU" sz="3600" b="1" dirty="0"/>
              <a:t>2</a:t>
            </a:r>
            <a:r>
              <a:rPr lang="zh-CN" altLang="en-US" sz="3600" b="1" dirty="0"/>
              <a:t>：</a:t>
            </a:r>
            <a:r>
              <a:rPr lang="en-AU" sz="3600" b="1" dirty="0"/>
              <a:t>12</a:t>
            </a:r>
            <a:r>
              <a:rPr lang="zh-CN" altLang="en-US" sz="3600" b="1" dirty="0"/>
              <a:t>－</a:t>
            </a:r>
            <a:r>
              <a:rPr lang="en-AU" sz="3600" b="1" dirty="0"/>
              <a:t>14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4.  </a:t>
            </a:r>
            <a:r>
              <a:rPr lang="zh-CN" altLang="en-US" sz="3600" b="1" dirty="0" smtClean="0"/>
              <a:t>怎</a:t>
            </a:r>
            <a:r>
              <a:rPr lang="zh-CN" altLang="en-US" sz="3600" b="1" dirty="0"/>
              <a:t>样处理主仆关系（</a:t>
            </a:r>
            <a:r>
              <a:rPr lang="en-AU" sz="3600" b="1" dirty="0"/>
              <a:t>2</a:t>
            </a:r>
            <a:r>
              <a:rPr lang="zh-CN" altLang="en-US" sz="3600" b="1" dirty="0"/>
              <a:t>：</a:t>
            </a:r>
            <a:r>
              <a:rPr lang="en-AU" sz="3600" b="1" dirty="0"/>
              <a:t>18</a:t>
            </a:r>
            <a:r>
              <a:rPr lang="zh-CN" altLang="en-US" sz="3600" b="1" dirty="0" smtClean="0"/>
              <a:t>） 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5.  </a:t>
            </a:r>
            <a:r>
              <a:rPr lang="zh-CN" altLang="en-US" sz="3600" b="1" dirty="0" smtClean="0"/>
              <a:t>怎</a:t>
            </a:r>
            <a:r>
              <a:rPr lang="zh-CN" altLang="en-US" sz="3600" b="1" dirty="0"/>
              <a:t>样处理夫妻关系（</a:t>
            </a:r>
            <a:r>
              <a:rPr lang="en-AU" sz="3600" b="1" dirty="0"/>
              <a:t>3</a:t>
            </a:r>
            <a:r>
              <a:rPr lang="zh-CN" altLang="en-US" sz="3600" b="1" dirty="0"/>
              <a:t>：</a:t>
            </a:r>
            <a:r>
              <a:rPr lang="en-AU" sz="3600" b="1" dirty="0"/>
              <a:t>1</a:t>
            </a:r>
            <a:r>
              <a:rPr lang="zh-CN" altLang="en-US" sz="3600" b="1" dirty="0"/>
              <a:t>－</a:t>
            </a:r>
            <a:r>
              <a:rPr lang="en-AU" sz="3600" b="1" dirty="0" smtClean="0"/>
              <a:t>7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sz="3600" b="1" dirty="0" smtClean="0"/>
              <a:t>6</a:t>
            </a:r>
            <a:r>
              <a:rPr lang="en-US" altLang="zh-CN" sz="3600" b="1" dirty="0" smtClean="0"/>
              <a:t>.</a:t>
            </a:r>
            <a:r>
              <a:rPr lang="zh-CN" altLang="en-US" sz="3600" b="1" dirty="0"/>
              <a:t> </a:t>
            </a:r>
            <a:r>
              <a:rPr lang="zh-CN" altLang="en-US" sz="3600" b="1" dirty="0" smtClean="0"/>
              <a:t> 怎样处</a:t>
            </a:r>
            <a:r>
              <a:rPr lang="zh-CN" altLang="en-US" sz="3600" b="1" dirty="0"/>
              <a:t>理教会内</a:t>
            </a:r>
            <a:r>
              <a:rPr lang="zh-CN" altLang="en-US" sz="3600" b="1" dirty="0" smtClean="0"/>
              <a:t>部众人之</a:t>
            </a:r>
            <a:r>
              <a:rPr lang="zh-CN" altLang="en-US" sz="3600" b="1" dirty="0"/>
              <a:t>间的关系（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1</a:t>
            </a:r>
            <a:r>
              <a:rPr lang="zh-CN" altLang="en-US" sz="3600" b="1" dirty="0"/>
              <a:t>－</a:t>
            </a:r>
            <a:r>
              <a:rPr lang="en-AU" sz="3600" b="1" dirty="0"/>
              <a:t>7</a:t>
            </a:r>
            <a:r>
              <a:rPr lang="zh-CN" altLang="en-US" sz="3600" b="1" dirty="0"/>
              <a:t>）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61833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应用：</a:t>
            </a:r>
            <a:r>
              <a:rPr lang="zh-CN" altLang="en-US" sz="4800" b="1" dirty="0"/>
              <a:t>如</a:t>
            </a:r>
            <a:r>
              <a:rPr lang="zh-CN" altLang="en-US" sz="4800" b="1" dirty="0" smtClean="0"/>
              <a:t>何忠</a:t>
            </a:r>
            <a:r>
              <a:rPr lang="zh-CN" altLang="en-US" sz="4800" b="1" dirty="0"/>
              <a:t>心服事教会</a:t>
            </a:r>
            <a:r>
              <a:rPr lang="zh-CN" altLang="en-US" sz="4800" b="1" dirty="0" smtClean="0"/>
              <a:t>？</a:t>
            </a:r>
            <a:endParaRPr lang="en-AU" sz="4800" b="1" dirty="0"/>
          </a:p>
        </p:txBody>
      </p:sp>
      <p:sp>
        <p:nvSpPr>
          <p:cNvPr id="4" name="Isosceles Triangle 3"/>
          <p:cNvSpPr/>
          <p:nvPr/>
        </p:nvSpPr>
        <p:spPr>
          <a:xfrm>
            <a:off x="2376055" y="2101603"/>
            <a:ext cx="5119254" cy="34750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1822290" y="3839142"/>
            <a:ext cx="2535936" cy="234927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zh-CN" altLang="en-US" sz="4000" b="1" dirty="0">
                <a:solidFill>
                  <a:schemeClr val="tx1"/>
                </a:solidFill>
              </a:rPr>
              <a:t>彼此谦卑顺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服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551031" y="3893662"/>
            <a:ext cx="2535936" cy="234927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zh-CN" altLang="en-US" sz="4000" b="1" dirty="0">
                <a:solidFill>
                  <a:schemeClr val="tx1"/>
                </a:solidFill>
              </a:rPr>
              <a:t>将一切的忧虑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卸给神</a:t>
            </a:r>
            <a:endParaRPr lang="en-AU" sz="4000" b="1" dirty="0"/>
          </a:p>
        </p:txBody>
      </p:sp>
      <p:sp>
        <p:nvSpPr>
          <p:cNvPr id="5" name="Oval 4"/>
          <p:cNvSpPr/>
          <p:nvPr/>
        </p:nvSpPr>
        <p:spPr>
          <a:xfrm>
            <a:off x="3667714" y="1544384"/>
            <a:ext cx="2535936" cy="234927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zh-CN" altLang="en-US" sz="4000" b="1" dirty="0">
                <a:solidFill>
                  <a:schemeClr val="tx1"/>
                </a:solidFill>
              </a:rPr>
              <a:t>敬畏</a:t>
            </a:r>
            <a:r>
              <a:rPr lang="zh-CN" altLang="en-US" sz="4000" b="1" dirty="0" smtClean="0">
                <a:solidFill>
                  <a:schemeClr val="tx1"/>
                </a:solidFill>
              </a:rPr>
              <a:t>神信靠神</a:t>
            </a: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390326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/>
              <a:t>耶稣的话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240280"/>
            <a:ext cx="94396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000" b="1" dirty="0" smtClean="0"/>
              <a:t>马</a:t>
            </a:r>
            <a:r>
              <a:rPr lang="zh-CN" altLang="en-US" sz="4000" b="1" dirty="0"/>
              <a:t>可福音</a:t>
            </a:r>
            <a:r>
              <a:rPr lang="en-AU" sz="4000" b="1" dirty="0"/>
              <a:t>3:24</a:t>
            </a:r>
            <a:r>
              <a:rPr lang="zh-CN" altLang="en-US" sz="4000" b="1" dirty="0"/>
              <a:t>－</a:t>
            </a:r>
            <a:r>
              <a:rPr lang="en-AU" sz="4000" b="1" dirty="0" smtClean="0"/>
              <a:t>25</a:t>
            </a:r>
            <a:r>
              <a:rPr lang="zh-CN" altLang="en-US" sz="4000" b="1" dirty="0" smtClean="0"/>
              <a:t>：</a:t>
            </a:r>
            <a:endParaRPr lang="en-US" altLang="zh-CN" sz="4000" b="1" dirty="0" smtClean="0"/>
          </a:p>
          <a:p>
            <a:pPr>
              <a:spcAft>
                <a:spcPts val="1200"/>
              </a:spcAft>
            </a:pPr>
            <a:r>
              <a:rPr lang="zh-CN" altLang="en-US" sz="4000" b="1" dirty="0" smtClean="0"/>
              <a:t>若</a:t>
            </a:r>
            <a:r>
              <a:rPr lang="zh-CN" altLang="en-US" sz="4000" b="1" dirty="0"/>
              <a:t>一国自相分</a:t>
            </a:r>
            <a:r>
              <a:rPr lang="zh-CN" altLang="en-US" sz="4000" b="1" dirty="0" smtClean="0"/>
              <a:t>争，那</a:t>
            </a:r>
            <a:r>
              <a:rPr lang="zh-CN" altLang="en-US" sz="4000" b="1" dirty="0"/>
              <a:t>国就站立不住</a:t>
            </a:r>
            <a:r>
              <a:rPr lang="zh-CN" altLang="en-US" sz="4000" b="1" dirty="0" smtClean="0"/>
              <a:t>。</a:t>
            </a:r>
            <a:endParaRPr lang="en-AU" altLang="zh-CN" sz="4000" b="1" dirty="0" smtClean="0"/>
          </a:p>
          <a:p>
            <a:pPr>
              <a:spcAft>
                <a:spcPts val="1200"/>
              </a:spcAft>
            </a:pPr>
            <a:r>
              <a:rPr lang="zh-CN" altLang="en-US" sz="4000" b="1" dirty="0" smtClean="0"/>
              <a:t>若</a:t>
            </a:r>
            <a:r>
              <a:rPr lang="zh-CN" altLang="en-US" sz="4000" b="1" dirty="0"/>
              <a:t>一家自相分</a:t>
            </a:r>
            <a:r>
              <a:rPr lang="zh-CN" altLang="en-US" sz="4000" b="1" dirty="0" smtClean="0"/>
              <a:t>争，那</a:t>
            </a:r>
            <a:r>
              <a:rPr lang="zh-CN" altLang="en-US" sz="4000" b="1" dirty="0"/>
              <a:t>家就站立不</a:t>
            </a:r>
            <a:r>
              <a:rPr lang="zh-CN" altLang="en-US" sz="4000" b="1" dirty="0" smtClean="0"/>
              <a:t>住。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22419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彼</a:t>
            </a:r>
            <a:r>
              <a:rPr lang="zh-CN" altLang="en-US" sz="4800" b="1" dirty="0" smtClean="0"/>
              <a:t>得前书</a:t>
            </a:r>
            <a:r>
              <a:rPr lang="en-US" altLang="zh-CN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US" altLang="zh-CN" sz="4800" b="1" dirty="0" smtClean="0"/>
              <a:t>4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26680"/>
            <a:ext cx="10515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600" b="1" dirty="0"/>
              <a:t>5:1 </a:t>
            </a:r>
            <a:r>
              <a:rPr lang="zh-CN" altLang="en-US" sz="3600" b="1" dirty="0"/>
              <a:t>我这作长老，作基督受苦的见证，同享后来所要显现之荣耀的，劝你们中间与我同作长老的人。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5:2 </a:t>
            </a:r>
            <a:r>
              <a:rPr lang="zh-CN" altLang="en-US" sz="3600" b="1" dirty="0"/>
              <a:t>务要牧养在你们中间　神的群羊，按著　神旨意照管他们。不是出于勉强，乃是出于甘心。也不是因为贪财，乃是出于乐意。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5:3 </a:t>
            </a:r>
            <a:r>
              <a:rPr lang="zh-CN" altLang="en-US" sz="3600" b="1" dirty="0"/>
              <a:t>也不是辖制所托付你们的，乃是作群羊的榜样。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5:4 </a:t>
            </a:r>
            <a:r>
              <a:rPr lang="zh-CN" altLang="en-US" sz="3600" b="1" dirty="0"/>
              <a:t>到了牧长显现的时候，你们必得那永不衰残的荣耀冠冕。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9567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彼</a:t>
            </a:r>
            <a:r>
              <a:rPr lang="zh-CN" altLang="en-US" sz="4800" b="1" dirty="0" smtClean="0"/>
              <a:t>得前书</a:t>
            </a:r>
            <a:r>
              <a:rPr lang="en-US" altLang="zh-CN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US" altLang="zh-CN" sz="4800" b="1" dirty="0" smtClean="0"/>
              <a:t>5</a:t>
            </a:r>
            <a:r>
              <a:rPr lang="zh-CN" altLang="en-US" sz="4800" b="1" dirty="0" smtClean="0"/>
              <a:t>－</a:t>
            </a:r>
            <a:r>
              <a:rPr lang="en-US" altLang="zh-CN" sz="4800" b="1" dirty="0" smtClean="0"/>
              <a:t>7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974152"/>
            <a:ext cx="10515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600" b="1" dirty="0"/>
              <a:t>5:5 </a:t>
            </a:r>
            <a:r>
              <a:rPr lang="zh-CN" altLang="en-US" sz="3600" b="1" dirty="0"/>
              <a:t>你们年幼的，也要顺服年长的。就是你们众人，也都要以谦卑束腰，彼此顺服。因为　神阻挡骄傲的人，赐恩给谦卑的人。</a:t>
            </a:r>
            <a:endParaRPr lang="en-AU" sz="3600" b="1" dirty="0"/>
          </a:p>
          <a:p>
            <a:pPr>
              <a:spcAft>
                <a:spcPts val="1200"/>
              </a:spcAft>
            </a:pPr>
            <a:r>
              <a:rPr lang="en-AU" sz="3600" b="1" dirty="0"/>
              <a:t>5:6 </a:t>
            </a:r>
            <a:r>
              <a:rPr lang="zh-CN" altLang="en-US" sz="3600" b="1" dirty="0"/>
              <a:t>所以你们要自卑，服在　神大能的手下，到了时候他必叫你们升高。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/>
              <a:t>5:7 </a:t>
            </a:r>
            <a:r>
              <a:rPr lang="zh-CN" altLang="en-US" sz="3600" b="1" dirty="0"/>
              <a:t>你们要将一切的忧虑卸给　神，因为他顾念你们。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6006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结构：两个段落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681544"/>
            <a:ext cx="1051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一、如何忠心服事教会 （</a:t>
            </a:r>
            <a:r>
              <a:rPr lang="en-AU" sz="4000" b="1" dirty="0"/>
              <a:t>5</a:t>
            </a:r>
            <a:r>
              <a:rPr lang="zh-CN" altLang="en-US" sz="4000" b="1" dirty="0"/>
              <a:t>：</a:t>
            </a:r>
            <a:r>
              <a:rPr lang="en-AU" sz="4000" b="1" dirty="0"/>
              <a:t>1</a:t>
            </a:r>
            <a:r>
              <a:rPr lang="zh-CN" altLang="en-US" sz="4000" b="1" dirty="0"/>
              <a:t>－</a:t>
            </a:r>
            <a:r>
              <a:rPr lang="en-AU" sz="4000" b="1" dirty="0"/>
              <a:t>5</a:t>
            </a:r>
            <a:r>
              <a:rPr lang="zh-CN" altLang="en-US" sz="4000" b="1" dirty="0" smtClean="0"/>
              <a:t>）</a:t>
            </a:r>
            <a:endParaRPr lang="en-US" altLang="zh-CN" sz="4000" b="1" dirty="0" smtClean="0"/>
          </a:p>
          <a:p>
            <a:endParaRPr lang="en-US" sz="4000" b="1" dirty="0"/>
          </a:p>
          <a:p>
            <a:endParaRPr lang="en-US" sz="4000" b="1" dirty="0" smtClean="0"/>
          </a:p>
          <a:p>
            <a:endParaRPr lang="en-US" sz="4800" b="1" dirty="0"/>
          </a:p>
          <a:p>
            <a:pPr>
              <a:spcAft>
                <a:spcPts val="1800"/>
              </a:spcAft>
            </a:pPr>
            <a:r>
              <a:rPr lang="zh-CN" altLang="en-US" sz="4000" b="1" dirty="0" smtClean="0"/>
              <a:t>二</a:t>
            </a:r>
            <a:r>
              <a:rPr lang="zh-CN" altLang="en-US" sz="4000" b="1" dirty="0"/>
              <a:t>、神的应许和顾</a:t>
            </a:r>
            <a:r>
              <a:rPr lang="zh-CN" altLang="en-US" sz="4000" b="1" dirty="0" smtClean="0"/>
              <a:t>念（</a:t>
            </a:r>
            <a:r>
              <a:rPr lang="en-AU" sz="4000" b="1" dirty="0"/>
              <a:t>5</a:t>
            </a:r>
            <a:r>
              <a:rPr lang="zh-CN" altLang="en-US" sz="4000" b="1" dirty="0"/>
              <a:t>：</a:t>
            </a:r>
            <a:r>
              <a:rPr lang="en-AU" sz="4000" b="1" dirty="0"/>
              <a:t>6</a:t>
            </a:r>
            <a:r>
              <a:rPr lang="zh-CN" altLang="en-US" sz="4000" b="1" dirty="0"/>
              <a:t>－</a:t>
            </a:r>
            <a:r>
              <a:rPr lang="en-AU" sz="4000" b="1" dirty="0"/>
              <a:t>7</a:t>
            </a:r>
            <a:r>
              <a:rPr lang="zh-CN" altLang="en-US" sz="4000" b="1" dirty="0"/>
              <a:t>）</a:t>
            </a:r>
            <a:endParaRPr lang="en-A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92836" y="2380286"/>
            <a:ext cx="74658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 </a:t>
            </a:r>
            <a:r>
              <a:rPr lang="zh-CN" altLang="en-US" sz="3600" b="1" dirty="0" smtClean="0"/>
              <a:t>牧</a:t>
            </a:r>
            <a:r>
              <a:rPr lang="zh-CN" altLang="en-US" sz="3600" b="1" dirty="0"/>
              <a:t>养教会的人</a:t>
            </a:r>
            <a:r>
              <a:rPr lang="zh-CN" altLang="en-US" sz="3600" b="1" dirty="0" smtClean="0"/>
              <a:t>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1</a:t>
            </a:r>
            <a:r>
              <a:rPr lang="zh-CN" altLang="en-US" sz="3600" b="1" dirty="0" smtClean="0"/>
              <a:t>－</a:t>
            </a:r>
            <a:r>
              <a:rPr lang="en-AU" altLang="zh-CN" sz="3600" b="1" dirty="0" smtClean="0"/>
              <a:t>4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sz="3600" b="1" dirty="0" smtClean="0"/>
              <a:t>2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年</a:t>
            </a:r>
            <a:r>
              <a:rPr lang="zh-CN" altLang="en-US" sz="3600" b="1" dirty="0"/>
              <a:t>幼者的服事</a:t>
            </a:r>
            <a:r>
              <a:rPr lang="en-AU" sz="3600" b="1" dirty="0"/>
              <a:t>  </a:t>
            </a:r>
            <a:r>
              <a:rPr lang="zh-CN" altLang="en-US" sz="3600" b="1" dirty="0"/>
              <a:t>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5a</a:t>
            </a:r>
            <a:r>
              <a:rPr lang="zh-CN" altLang="en-US" sz="3600" b="1" dirty="0"/>
              <a:t>）</a:t>
            </a:r>
            <a:endParaRPr lang="en-US" sz="3600" b="1" dirty="0"/>
          </a:p>
          <a:p>
            <a:r>
              <a:rPr lang="en-US" sz="3600" b="1" dirty="0" smtClean="0"/>
              <a:t>3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众</a:t>
            </a:r>
            <a:r>
              <a:rPr lang="zh-CN" altLang="en-US" sz="3600" b="1" dirty="0"/>
              <a:t>人的服事 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5b</a:t>
            </a:r>
            <a:r>
              <a:rPr lang="zh-CN" altLang="en-US" sz="3600" b="1" dirty="0"/>
              <a:t>）</a:t>
            </a:r>
            <a:r>
              <a:rPr lang="zh-CN" altLang="en-US" sz="3600" dirty="0"/>
              <a:t> </a:t>
            </a:r>
            <a:endParaRPr lang="en-A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992835" y="5073330"/>
            <a:ext cx="7465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4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神的应许（</a:t>
            </a:r>
            <a:r>
              <a:rPr lang="en-AU" sz="3600" b="1" dirty="0"/>
              <a:t>5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6</a:t>
            </a:r>
            <a:r>
              <a:rPr lang="zh-CN" altLang="en-US" sz="3600" b="1" dirty="0" smtClean="0"/>
              <a:t>）</a:t>
            </a:r>
            <a:endParaRPr lang="en-US" altLang="zh-CN" sz="3600" b="1" dirty="0" smtClean="0"/>
          </a:p>
          <a:p>
            <a:r>
              <a:rPr lang="en-US" altLang="zh-CN" sz="3600" b="1" dirty="0"/>
              <a:t>5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神的顾念</a:t>
            </a:r>
            <a:r>
              <a:rPr lang="en-AU" sz="3600" b="1" dirty="0" smtClean="0"/>
              <a:t> </a:t>
            </a:r>
            <a:r>
              <a:rPr lang="zh-CN" altLang="en-US" sz="3600" b="1" dirty="0" smtClean="0"/>
              <a:t>（</a:t>
            </a:r>
            <a:r>
              <a:rPr lang="en-AU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AU" altLang="zh-CN" sz="3600" b="1" dirty="0"/>
              <a:t>7</a:t>
            </a:r>
            <a:r>
              <a:rPr lang="zh-CN" altLang="en-US" sz="3600" b="1" dirty="0" smtClean="0"/>
              <a:t>）</a:t>
            </a:r>
            <a:r>
              <a:rPr lang="zh-CN" altLang="en-US" sz="3600" dirty="0" smtClean="0"/>
              <a:t>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54399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44384"/>
            <a:ext cx="10515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 smtClean="0"/>
              <a:t>5:1</a:t>
            </a:r>
            <a:r>
              <a:rPr lang="zh-CN" altLang="en-US" sz="4000" dirty="0"/>
              <a:t>－</a:t>
            </a:r>
            <a:r>
              <a:rPr lang="en-AU" sz="4000" dirty="0"/>
              <a:t>2a </a:t>
            </a:r>
            <a:r>
              <a:rPr lang="zh-CN" altLang="en-US" sz="4000" dirty="0"/>
              <a:t>我这作</a:t>
            </a:r>
            <a:r>
              <a:rPr lang="zh-CN" altLang="en-US" sz="4000" b="1" dirty="0"/>
              <a:t>长老</a:t>
            </a:r>
            <a:r>
              <a:rPr lang="zh-CN" altLang="en-US" sz="4000" dirty="0"/>
              <a:t>，作基督受苦的见证，同享后来所要显现之荣耀的，劝你们中间与我同作</a:t>
            </a:r>
            <a:r>
              <a:rPr lang="zh-CN" altLang="en-US" sz="4000" b="1" dirty="0"/>
              <a:t>长老</a:t>
            </a:r>
            <a:r>
              <a:rPr lang="zh-CN" altLang="en-US" sz="4000" dirty="0"/>
              <a:t>的人。务要</a:t>
            </a:r>
            <a:r>
              <a:rPr lang="zh-CN" altLang="en-US" sz="4000" b="1" dirty="0"/>
              <a:t>牧养</a:t>
            </a:r>
            <a:r>
              <a:rPr lang="zh-CN" altLang="en-US" sz="4000" dirty="0"/>
              <a:t>在你们中间　神的群羊，按著　神旨意</a:t>
            </a:r>
            <a:r>
              <a:rPr lang="zh-CN" altLang="en-US" sz="4000" b="1" dirty="0"/>
              <a:t>照管</a:t>
            </a:r>
            <a:r>
              <a:rPr lang="zh-CN" altLang="en-US" sz="4000" dirty="0"/>
              <a:t>他</a:t>
            </a:r>
            <a:r>
              <a:rPr lang="zh-CN" altLang="en-US" sz="4000" dirty="0" smtClean="0"/>
              <a:t>们。</a:t>
            </a:r>
            <a:endParaRPr lang="en-A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51538"/>
            <a:ext cx="1051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</a:t>
            </a:r>
            <a:r>
              <a:rPr lang="zh-CN" altLang="en-US" sz="3600" b="1" dirty="0" smtClean="0"/>
              <a:t>牧养者的身份 － 长老，牧者，监督：</a:t>
            </a:r>
            <a:endParaRPr lang="en-US" altLang="zh-CN" sz="3600" b="1" dirty="0" smtClean="0"/>
          </a:p>
          <a:p>
            <a:r>
              <a:rPr lang="en-US" altLang="zh-CN" sz="3600" b="1" dirty="0"/>
              <a:t> </a:t>
            </a:r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</a:t>
            </a:r>
            <a:r>
              <a:rPr lang="zh-CN" altLang="en-US" sz="3600" dirty="0" smtClean="0"/>
              <a:t>所</a:t>
            </a:r>
            <a:r>
              <a:rPr lang="zh-CN" altLang="en-US" sz="3600" dirty="0"/>
              <a:t>有参与教会管理，牧养和带领的弟兄姐妹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</a:t>
            </a:r>
            <a:r>
              <a:rPr lang="zh-CN" altLang="en-US" sz="3600" dirty="0" smtClean="0"/>
              <a:t>     － 作基督受苦的见证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03793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44384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5</a:t>
            </a:r>
            <a:r>
              <a:rPr lang="zh-CN" altLang="en-US" sz="4000" dirty="0" smtClean="0"/>
              <a:t>：</a:t>
            </a:r>
            <a:r>
              <a:rPr lang="en-US" altLang="zh-CN" sz="4000" dirty="0" smtClean="0"/>
              <a:t>2a  </a:t>
            </a:r>
            <a:r>
              <a:rPr lang="zh-CN" altLang="en-US" sz="4000" dirty="0" smtClean="0"/>
              <a:t>务</a:t>
            </a:r>
            <a:r>
              <a:rPr lang="zh-CN" altLang="en-US" sz="4000" dirty="0"/>
              <a:t>要牧养在你们中</a:t>
            </a:r>
            <a:r>
              <a:rPr lang="zh-CN" altLang="en-US" sz="4000" dirty="0" smtClean="0"/>
              <a:t>间神</a:t>
            </a:r>
            <a:r>
              <a:rPr lang="zh-CN" altLang="en-US" sz="4000" dirty="0"/>
              <a:t>的群羊，按著　</a:t>
            </a:r>
            <a:r>
              <a:rPr lang="zh-CN" altLang="en-US" sz="4000" b="1" dirty="0"/>
              <a:t>神旨意照管</a:t>
            </a:r>
            <a:r>
              <a:rPr lang="zh-CN" altLang="en-US" sz="4000" dirty="0"/>
              <a:t>他</a:t>
            </a:r>
            <a:r>
              <a:rPr lang="zh-CN" altLang="en-US" sz="4000" dirty="0" smtClean="0"/>
              <a:t>们。</a:t>
            </a:r>
            <a:endParaRPr lang="en-A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427410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B. </a:t>
            </a:r>
            <a:r>
              <a:rPr lang="zh-CN" altLang="en-US" sz="3600" dirty="0" smtClean="0"/>
              <a:t>牧</a:t>
            </a:r>
            <a:r>
              <a:rPr lang="zh-CN" altLang="en-US" sz="3600" dirty="0"/>
              <a:t>养的内容</a:t>
            </a:r>
            <a:r>
              <a:rPr lang="zh-CN" altLang="en-US" sz="3600" b="1" dirty="0" smtClean="0"/>
              <a:t>－ 神的</a:t>
            </a:r>
            <a:r>
              <a:rPr lang="zh-CN" altLang="en-US" sz="3600" b="1" dirty="0"/>
              <a:t>旨意</a:t>
            </a:r>
            <a:endParaRPr lang="en-US" altLang="zh-CN" sz="3600" b="1" dirty="0" smtClean="0"/>
          </a:p>
          <a:p>
            <a:r>
              <a:rPr lang="en-US" altLang="zh-CN" sz="3600" b="1" dirty="0"/>
              <a:t> </a:t>
            </a:r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神</a:t>
            </a:r>
            <a:r>
              <a:rPr lang="zh-CN" altLang="en-US" sz="3600" b="1" dirty="0"/>
              <a:t>总的旨意是要我们认识耶稣，效法基督</a:t>
            </a:r>
            <a:r>
              <a:rPr lang="zh-CN" altLang="en-US" sz="3600" b="1" dirty="0" smtClean="0"/>
              <a:t>，活</a:t>
            </a:r>
            <a:r>
              <a:rPr lang="zh-CN" altLang="en-US" sz="3600" b="1" dirty="0"/>
              <a:t>像基</a:t>
            </a:r>
            <a:r>
              <a:rPr lang="zh-CN" altLang="en-US" sz="3600" b="1" dirty="0" smtClean="0"/>
              <a:t>督。</a:t>
            </a:r>
            <a:endParaRPr lang="en-US" altLang="zh-CN" sz="3600" b="1" dirty="0" smtClean="0"/>
          </a:p>
          <a:p>
            <a:r>
              <a:rPr lang="en-US" sz="3600" b="1" dirty="0"/>
              <a:t> </a:t>
            </a:r>
            <a:r>
              <a:rPr lang="en-US" sz="3600" b="1" dirty="0" smtClean="0"/>
              <a:t>     </a:t>
            </a:r>
            <a:r>
              <a:rPr lang="zh-CN" altLang="en-US" sz="3600" b="1" dirty="0" smtClean="0"/>
              <a:t>－ 神对我们教会和我个人的旨意？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03649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82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1. </a:t>
            </a:r>
            <a:r>
              <a:rPr lang="zh-CN" altLang="en-US" sz="4800" b="1" dirty="0" smtClean="0"/>
              <a:t>牧养教会的人（</a:t>
            </a:r>
            <a:r>
              <a:rPr lang="en-AU" sz="4800" b="1" dirty="0" smtClean="0"/>
              <a:t>5</a:t>
            </a:r>
            <a:r>
              <a:rPr lang="zh-CN" altLang="en-US" sz="4800" b="1" dirty="0" smtClean="0"/>
              <a:t>：</a:t>
            </a:r>
            <a:r>
              <a:rPr lang="en-AU" sz="4800" b="1" dirty="0" smtClean="0"/>
              <a:t>1</a:t>
            </a:r>
            <a:r>
              <a:rPr lang="zh-CN" altLang="en-US" sz="4800" b="1" dirty="0" smtClean="0"/>
              <a:t>－</a:t>
            </a:r>
            <a:r>
              <a:rPr lang="en-AU" altLang="zh-CN" sz="4800" b="1" dirty="0" smtClean="0"/>
              <a:t>4</a:t>
            </a:r>
            <a:r>
              <a:rPr lang="zh-CN" altLang="en-US" sz="4800" b="1" dirty="0" smtClean="0"/>
              <a:t>）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544384"/>
            <a:ext cx="10701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5</a:t>
            </a:r>
            <a:r>
              <a:rPr lang="zh-CN" altLang="en-US" sz="4000" dirty="0" smtClean="0"/>
              <a:t>：</a:t>
            </a:r>
            <a:r>
              <a:rPr lang="en-US" altLang="zh-CN" sz="4000" dirty="0" smtClean="0"/>
              <a:t>2</a:t>
            </a:r>
            <a:r>
              <a:rPr lang="zh-CN" altLang="en-US" sz="4000" dirty="0" smtClean="0"/>
              <a:t>－</a:t>
            </a:r>
            <a:r>
              <a:rPr lang="en-US" altLang="zh-CN" sz="4000" dirty="0" smtClean="0"/>
              <a:t>3</a:t>
            </a:r>
            <a:r>
              <a:rPr lang="zh-CN" altLang="en-US" sz="4000" b="1" dirty="0"/>
              <a:t>务要</a:t>
            </a:r>
            <a:r>
              <a:rPr lang="zh-CN" altLang="en-US" sz="4000" dirty="0"/>
              <a:t>牧养在你们中间　神的群羊，按著　神旨意照管他们。</a:t>
            </a:r>
            <a:r>
              <a:rPr lang="zh-CN" altLang="en-US" sz="4000" dirty="0" smtClean="0"/>
              <a:t>不</a:t>
            </a:r>
            <a:r>
              <a:rPr lang="zh-CN" altLang="en-US" sz="4000" dirty="0"/>
              <a:t>是出于</a:t>
            </a:r>
            <a:r>
              <a:rPr lang="zh-CN" altLang="en-US" sz="4000" dirty="0">
                <a:solidFill>
                  <a:srgbClr val="FF0000"/>
                </a:solidFill>
              </a:rPr>
              <a:t>勉强</a:t>
            </a:r>
            <a:r>
              <a:rPr lang="zh-CN" altLang="en-US" sz="4000" dirty="0"/>
              <a:t>，乃是出于</a:t>
            </a:r>
            <a:r>
              <a:rPr lang="zh-CN" altLang="en-US" sz="4000" b="1" dirty="0"/>
              <a:t>甘心</a:t>
            </a:r>
            <a:r>
              <a:rPr lang="zh-CN" altLang="en-US" sz="4000" dirty="0"/>
              <a:t>。也不是因为</a:t>
            </a:r>
            <a:r>
              <a:rPr lang="zh-CN" altLang="en-US" sz="4000" dirty="0">
                <a:solidFill>
                  <a:srgbClr val="FF0000"/>
                </a:solidFill>
              </a:rPr>
              <a:t>贪财</a:t>
            </a:r>
            <a:r>
              <a:rPr lang="zh-CN" altLang="en-US" sz="4000" dirty="0"/>
              <a:t>，乃是出于</a:t>
            </a:r>
            <a:r>
              <a:rPr lang="zh-CN" altLang="en-US" sz="4000" b="1" dirty="0"/>
              <a:t>乐意</a:t>
            </a:r>
            <a:r>
              <a:rPr lang="zh-CN" altLang="en-US" sz="4000" dirty="0" smtClean="0"/>
              <a:t>。也</a:t>
            </a:r>
            <a:r>
              <a:rPr lang="zh-CN" altLang="en-US" sz="4000" dirty="0"/>
              <a:t>不是</a:t>
            </a:r>
            <a:r>
              <a:rPr lang="zh-CN" altLang="en-US" sz="4000" dirty="0">
                <a:solidFill>
                  <a:srgbClr val="FF0000"/>
                </a:solidFill>
              </a:rPr>
              <a:t>辖制</a:t>
            </a:r>
            <a:r>
              <a:rPr lang="zh-CN" altLang="en-US" sz="4000" dirty="0"/>
              <a:t>所托付你们的，乃是作群羊的</a:t>
            </a:r>
            <a:r>
              <a:rPr lang="zh-CN" altLang="en-US" sz="4000" b="1" dirty="0"/>
              <a:t>榜样</a:t>
            </a:r>
            <a:r>
              <a:rPr lang="zh-CN" altLang="en-US" sz="4000" dirty="0"/>
              <a:t>。</a:t>
            </a:r>
            <a:endParaRPr lang="en-A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78970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C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牧养者的态度 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</a:t>
            </a:r>
            <a:r>
              <a:rPr lang="zh-CN" altLang="en-US" sz="3600" b="1" dirty="0" smtClean="0"/>
              <a:t>－ 神的托付 </a:t>
            </a:r>
            <a:endParaRPr lang="en-AU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74618" y="5882514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务</a:t>
            </a:r>
            <a:r>
              <a:rPr lang="zh-CN" altLang="en-US" sz="3600" b="1" dirty="0"/>
              <a:t>要</a:t>
            </a:r>
            <a:r>
              <a:rPr lang="zh-CN" altLang="en-US" sz="3600" dirty="0"/>
              <a:t>牧养在你们中间　神的群</a:t>
            </a:r>
            <a:r>
              <a:rPr lang="zh-CN" altLang="en-US" sz="3600" dirty="0" smtClean="0"/>
              <a:t>羊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122408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1860</Words>
  <Application>Microsoft Office PowerPoint</Application>
  <PresentationFormat>Widescreen</PresentationFormat>
  <Paragraphs>132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新細明體</vt:lpstr>
      <vt:lpstr>宋体</vt:lpstr>
      <vt:lpstr>Arial</vt:lpstr>
      <vt:lpstr>Calibri</vt:lpstr>
      <vt:lpstr>Calibri Light</vt:lpstr>
      <vt:lpstr>Office Theme</vt:lpstr>
      <vt:lpstr>忠心服事教会 </vt:lpstr>
      <vt:lpstr>PowerPoint Presentation</vt:lpstr>
      <vt:lpstr>耶稣的话</vt:lpstr>
      <vt:lpstr>彼得前书5：1－4</vt:lpstr>
      <vt:lpstr>彼得前书5：5－7</vt:lpstr>
      <vt:lpstr>结构：两个段落</vt:lpstr>
      <vt:lpstr>1. 牧养教会的人（5：1－4）</vt:lpstr>
      <vt:lpstr>1. 牧养教会的人（5：1－4）</vt:lpstr>
      <vt:lpstr>1. 牧养教会的人（5：1－4）</vt:lpstr>
      <vt:lpstr>1. 牧养教会的人（5：1－4）</vt:lpstr>
      <vt:lpstr>1. 牧养教会的人（5：1－4）</vt:lpstr>
      <vt:lpstr>1. 牧养教会的人（5：1－4）</vt:lpstr>
      <vt:lpstr>2. 年幼者的服事（5：5a）</vt:lpstr>
      <vt:lpstr>3.  众人的服事（5：5b）</vt:lpstr>
      <vt:lpstr>3.  众人的服事（5：5b）</vt:lpstr>
      <vt:lpstr>3.  众人的服事（5：5b）</vt:lpstr>
      <vt:lpstr>3.  众人的服事（5：5b）</vt:lpstr>
      <vt:lpstr>4.  神的应许（5：6）</vt:lpstr>
      <vt:lpstr>5.  神的顾念    （5：7）</vt:lpstr>
      <vt:lpstr>彼前5：1－7     忠心服事教会 </vt:lpstr>
      <vt:lpstr>结论</vt:lpstr>
      <vt:lpstr>应用：如何忠心服事教会？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忠心服事教会</dc:title>
  <dc:creator>Zhiping Xu</dc:creator>
  <cp:lastModifiedBy>Zhiping Xu</cp:lastModifiedBy>
  <cp:revision>9</cp:revision>
  <dcterms:created xsi:type="dcterms:W3CDTF">2016-04-22T06:36:36Z</dcterms:created>
  <dcterms:modified xsi:type="dcterms:W3CDTF">2016-04-23T06:49:26Z</dcterms:modified>
</cp:coreProperties>
</file>