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14" r:id="rId3"/>
    <p:sldId id="315" r:id="rId4"/>
    <p:sldId id="256" r:id="rId5"/>
    <p:sldId id="282" r:id="rId6"/>
    <p:sldId id="310" r:id="rId7"/>
    <p:sldId id="317" r:id="rId8"/>
    <p:sldId id="312" r:id="rId9"/>
    <p:sldId id="311" r:id="rId10"/>
    <p:sldId id="31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T" initials="K" lastIdx="1" clrIdx="0">
    <p:extLst>
      <p:ext uri="{19B8F6BF-5375-455C-9EA6-DF929625EA0E}">
        <p15:presenceInfo xmlns:p15="http://schemas.microsoft.com/office/powerpoint/2012/main" userId="K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zh-CN" altLang="en-US" sz="4000" b="1" u="sng" dirty="0"/>
              <a:t>约翰福音</a:t>
            </a:r>
            <a:r>
              <a:rPr lang="en-US" altLang="zh-CN" sz="4000" b="1" u="sng" dirty="0"/>
              <a:t>1</a:t>
            </a:r>
            <a:r>
              <a:rPr lang="en-AU" altLang="zh-CN" sz="4000" b="1" u="sng" dirty="0"/>
              <a:t>4:1-3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4000" baseline="30000" dirty="0"/>
              <a:t>1</a:t>
            </a:r>
            <a:r>
              <a:rPr lang="zh-CN" altLang="en-US" sz="4000" dirty="0"/>
              <a:t>你们心里不要忧愁。你们信神，也当信我。 </a:t>
            </a:r>
            <a:r>
              <a:rPr lang="en-US" altLang="zh-CN" sz="4000" baseline="30000" dirty="0"/>
              <a:t>2</a:t>
            </a:r>
            <a:r>
              <a:rPr lang="en-US" altLang="zh-CN" sz="4000" dirty="0"/>
              <a:t> </a:t>
            </a:r>
            <a:r>
              <a:rPr lang="zh-CN" altLang="en-US" sz="4000" dirty="0"/>
              <a:t>在我父的家里，有许多住处。若是没有，我就早已告诉你们了。我去原是为你们预备地方去。 </a:t>
            </a:r>
            <a:r>
              <a:rPr lang="en-US" altLang="zh-CN" sz="4000" baseline="30000" dirty="0"/>
              <a:t>3</a:t>
            </a:r>
            <a:r>
              <a:rPr lang="en-US" altLang="zh-CN" sz="4000" dirty="0"/>
              <a:t> </a:t>
            </a:r>
            <a:r>
              <a:rPr lang="zh-CN" altLang="en-US" sz="4000" dirty="0"/>
              <a:t>我若去为你们预备了地方，就必再来接你们到我那里去，我在哪里，叫你们也在那里。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75286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705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dirty="0"/>
              <a:t>v.12-14</a:t>
            </a:r>
            <a:r>
              <a:rPr lang="zh-CN" altLang="en-US" dirty="0"/>
              <a:t>我略略地写了这封信，托我所看为忠心的兄弟西拉转交你们，劝勉你们，又证明这恩是神的真恩，你们务要在这恩上站立得住。在巴比伦与你们同蒙拣选的教会问你们安。我儿子马可也问你们安。你们要用爱心彼此亲嘴问候。愿平安归与你们凡在基督里的人。！</a:t>
            </a: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CN" altLang="en-US" b="1" dirty="0"/>
              <a:t>最后的问候</a:t>
            </a:r>
            <a:endParaRPr lang="en-AU" altLang="zh-CN" b="1" dirty="0"/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zh-CN" altLang="en-US" b="1" dirty="0"/>
              <a:t>总结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633872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857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u="sng" dirty="0"/>
              <a:t>彼得前书</a:t>
            </a:r>
            <a:r>
              <a:rPr lang="en-US" altLang="zh-CN" sz="3600" b="1" u="sng" dirty="0"/>
              <a:t>5</a:t>
            </a:r>
            <a:r>
              <a:rPr lang="en-AU" altLang="zh-CN" sz="3600" b="1" u="sng" dirty="0"/>
              <a:t>:</a:t>
            </a:r>
            <a:r>
              <a:rPr lang="en-US" altLang="zh-CN" sz="3600" b="1" u="sng" dirty="0"/>
              <a:t>8</a:t>
            </a:r>
            <a:r>
              <a:rPr lang="en-AU" altLang="zh-CN" sz="3600" b="1" u="sng" dirty="0"/>
              <a:t>-</a:t>
            </a:r>
            <a:r>
              <a:rPr lang="en-US" altLang="zh-CN" sz="3600" b="1" u="sng" dirty="0"/>
              <a:t>14</a:t>
            </a:r>
            <a:r>
              <a:rPr lang="zh-CN" altLang="en-US" sz="3600" dirty="0"/>
              <a:t> </a:t>
            </a:r>
            <a:endParaRPr lang="en-AU" altLang="zh-CN" sz="3600" baseline="30000" dirty="0"/>
          </a:p>
          <a:p>
            <a:pPr marL="0" indent="0">
              <a:buNone/>
            </a:pPr>
            <a:r>
              <a:rPr lang="en-US" altLang="zh-CN" sz="4000" baseline="30000" dirty="0"/>
              <a:t>8</a:t>
            </a:r>
            <a:r>
              <a:rPr lang="zh-CN" altLang="en-US" sz="4000" dirty="0"/>
              <a:t>务要谨守、警醒，因为你们的仇敌魔鬼，如同吼叫的狮子，遍地游行，寻找可吞吃的人。</a:t>
            </a:r>
            <a:r>
              <a:rPr lang="en-US" altLang="zh-CN" sz="4000" baseline="30000" dirty="0"/>
              <a:t> 9</a:t>
            </a:r>
            <a:r>
              <a:rPr lang="zh-CN" altLang="en-US" sz="4000" dirty="0"/>
              <a:t>你们要用坚固的信心抵挡它，因为知道你们在世上的众弟兄也是经历这样的苦难。</a:t>
            </a:r>
            <a:r>
              <a:rPr lang="en-US" altLang="zh-CN" sz="4000" baseline="30000" dirty="0"/>
              <a:t> 10</a:t>
            </a:r>
            <a:r>
              <a:rPr lang="zh-CN" altLang="en-US" sz="4000" dirty="0"/>
              <a:t>那赐诸般恩典的神曾在基督里召你们，得享他永远的荣耀，等你们暂受苦难之后，必要亲自成全你们，坚固你们，赐力量给你们。</a:t>
            </a:r>
            <a:r>
              <a:rPr lang="en-US" altLang="zh-CN" sz="4000" baseline="30000" dirty="0"/>
              <a:t> 11</a:t>
            </a:r>
            <a:r>
              <a:rPr lang="zh-CN" altLang="en-US" sz="4000" dirty="0"/>
              <a:t>愿权能归给他，直到永永远远。阿们！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4674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857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b="1" u="sng" dirty="0"/>
              <a:t>彼得前书</a:t>
            </a:r>
            <a:r>
              <a:rPr lang="en-US" altLang="zh-CN" sz="3600" b="1" u="sng" dirty="0"/>
              <a:t>5</a:t>
            </a:r>
            <a:r>
              <a:rPr lang="en-AU" altLang="zh-CN" sz="3600" b="1" u="sng" dirty="0"/>
              <a:t>:</a:t>
            </a:r>
            <a:r>
              <a:rPr lang="en-US" altLang="zh-CN" sz="3600" b="1" u="sng" dirty="0"/>
              <a:t>8</a:t>
            </a:r>
            <a:r>
              <a:rPr lang="en-AU" altLang="zh-CN" sz="3600" b="1" u="sng" dirty="0"/>
              <a:t>-</a:t>
            </a:r>
            <a:r>
              <a:rPr lang="en-US" altLang="zh-CN" sz="3600" b="1" u="sng" dirty="0"/>
              <a:t>14</a:t>
            </a:r>
            <a:r>
              <a:rPr lang="zh-CN" altLang="en-US" sz="3600" dirty="0"/>
              <a:t> </a:t>
            </a:r>
            <a:endParaRPr lang="en-AU" altLang="zh-CN" sz="3600" baseline="30000" dirty="0"/>
          </a:p>
          <a:p>
            <a:pPr marL="0" indent="0">
              <a:buNone/>
            </a:pPr>
            <a:r>
              <a:rPr lang="en-US" altLang="zh-CN" sz="4000" baseline="30000" dirty="0"/>
              <a:t>12</a:t>
            </a:r>
            <a:r>
              <a:rPr lang="zh-CN" altLang="en-US" sz="4000" dirty="0"/>
              <a:t>我略略地写了这封信，托我所看为忠心的兄弟西拉转交你们，劝勉你们，又证明这恩是神的真恩，你们务要在这恩上站立得住。</a:t>
            </a:r>
            <a:r>
              <a:rPr lang="en-US" altLang="zh-CN" sz="4000" baseline="30000" dirty="0"/>
              <a:t> 13</a:t>
            </a:r>
            <a:r>
              <a:rPr lang="zh-CN" altLang="en-US" sz="4000" dirty="0"/>
              <a:t>在巴比伦与你们同蒙拣选的教会问你们安。我儿子马可也问你们安。</a:t>
            </a:r>
            <a:r>
              <a:rPr lang="en-US" altLang="zh-CN" sz="4000" baseline="30000" dirty="0"/>
              <a:t> 14</a:t>
            </a:r>
            <a:r>
              <a:rPr lang="zh-CN" altLang="en-US" sz="4000" dirty="0"/>
              <a:t>你们要用爱心彼此亲嘴问候。愿平安归与你们凡在基督里的人。！</a:t>
            </a:r>
            <a:endParaRPr lang="en-AU" sz="4000" dirty="0"/>
          </a:p>
          <a:p>
            <a:pPr marL="0" indent="0">
              <a:spcBef>
                <a:spcPts val="0"/>
              </a:spcBef>
              <a:buNone/>
            </a:pP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22474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191000"/>
            <a:ext cx="7848600" cy="1591151"/>
          </a:xfrm>
        </p:spPr>
        <p:txBody>
          <a:bodyPr>
            <a:normAutofit/>
          </a:bodyPr>
          <a:lstStyle/>
          <a:p>
            <a:r>
              <a:rPr lang="zh-CN" altLang="en-US" sz="5400" b="1" dirty="0"/>
              <a:t>站稳在基督所立的根基上</a:t>
            </a:r>
            <a:endParaRPr lang="en-AU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5932206"/>
            <a:ext cx="6400800" cy="914400"/>
          </a:xfrm>
        </p:spPr>
        <p:txBody>
          <a:bodyPr/>
          <a:lstStyle/>
          <a:p>
            <a:r>
              <a:rPr lang="zh-CN" altLang="en-US" b="1" dirty="0">
                <a:solidFill>
                  <a:schemeClr val="tx1"/>
                </a:solidFill>
              </a:rPr>
              <a:t>彼得前书  </a:t>
            </a:r>
            <a:r>
              <a:rPr lang="en-AU" altLang="zh-CN" b="1" dirty="0">
                <a:solidFill>
                  <a:schemeClr val="tx1"/>
                </a:solidFill>
              </a:rPr>
              <a:t>5</a:t>
            </a:r>
            <a:r>
              <a:rPr lang="zh-CN" altLang="en-US" b="1" dirty="0">
                <a:solidFill>
                  <a:schemeClr val="tx1"/>
                </a:solidFill>
              </a:rPr>
              <a:t>：</a:t>
            </a:r>
            <a:r>
              <a:rPr lang="en-US" altLang="zh-CN" b="1" dirty="0">
                <a:solidFill>
                  <a:schemeClr val="tx1"/>
                </a:solidFill>
              </a:rPr>
              <a:t>8-14</a:t>
            </a:r>
            <a:endParaRPr lang="en-AU" b="1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stockfresh.com/files/m/mike_kiev/m/76/302703_stock-photo-three-cross-on-calvary-hi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72501"/>
            <a:ext cx="5105400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453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553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v.8 </a:t>
            </a:r>
            <a:r>
              <a:rPr lang="zh-CN" altLang="en-US" sz="3600" dirty="0"/>
              <a:t>务要谨守、警醒，因为你们的仇敌魔鬼，如同吼叫的狮子，遍地游行，寻找可吞吃的人。</a:t>
            </a:r>
            <a:endParaRPr lang="en-AU" sz="3600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sz="3600" b="1" dirty="0"/>
          </a:p>
          <a:p>
            <a:pPr marL="0" lvl="1" indent="0">
              <a:spcBef>
                <a:spcPts val="0"/>
              </a:spcBef>
              <a:buNone/>
            </a:pPr>
            <a:r>
              <a:rPr lang="zh-CN" altLang="en-US" sz="3600" b="1" dirty="0"/>
              <a:t>谨守、警醒</a:t>
            </a:r>
            <a:endParaRPr lang="en-AU" altLang="zh-CN" sz="3600" b="1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sz="3600" b="1" dirty="0"/>
          </a:p>
          <a:p>
            <a:pPr marL="0" lvl="1" indent="0">
              <a:spcBef>
                <a:spcPts val="0"/>
              </a:spcBef>
              <a:buNone/>
            </a:pPr>
            <a:r>
              <a:rPr lang="zh-CN" altLang="en-US" sz="3600" b="1" dirty="0"/>
              <a:t>撒旦想要得着你</a:t>
            </a:r>
            <a:endParaRPr lang="en-AU" altLang="zh-CN" sz="3600" b="1" dirty="0"/>
          </a:p>
          <a:p>
            <a:pPr marL="457200" lvl="1" indent="-457200">
              <a:spcBef>
                <a:spcPts val="0"/>
              </a:spcBef>
            </a:pPr>
            <a:r>
              <a:rPr lang="zh-CN" altLang="en-US" sz="3200" b="1" dirty="0"/>
              <a:t>路加</a:t>
            </a:r>
            <a:r>
              <a:rPr lang="en-AU" sz="3200" b="1" dirty="0"/>
              <a:t>22</a:t>
            </a:r>
            <a:r>
              <a:rPr lang="zh-CN" altLang="en-US" sz="3200" b="1" dirty="0"/>
              <a:t>：</a:t>
            </a:r>
            <a:r>
              <a:rPr lang="en-AU" sz="3200" b="1" dirty="0"/>
              <a:t>31</a:t>
            </a:r>
            <a:r>
              <a:rPr lang="zh-CN" altLang="en-US" sz="3200" dirty="0"/>
              <a:t>“西门，西门，撒旦想要得着你们，好筛你们，好像筛麦子一样。”</a:t>
            </a:r>
            <a:endParaRPr lang="en-AU" altLang="zh-CN" sz="3200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sz="3200" dirty="0"/>
          </a:p>
          <a:p>
            <a:pPr marL="457200" lvl="1" indent="-457200">
              <a:spcBef>
                <a:spcPts val="0"/>
              </a:spcBef>
            </a:pPr>
            <a:r>
              <a:rPr lang="zh-CN" altLang="en-US" sz="3200" b="1" dirty="0"/>
              <a:t>约伯记</a:t>
            </a:r>
            <a:r>
              <a:rPr lang="en-US" sz="3200" b="1" dirty="0"/>
              <a:t>1:7 </a:t>
            </a:r>
            <a:r>
              <a:rPr lang="zh-CN" altLang="en-US" sz="3200" dirty="0"/>
              <a:t>耶和华问撒旦，你从哪里来？撒旦回答说，我从地上走来走去，往返而来。</a:t>
            </a:r>
            <a:endParaRPr lang="en-AU" altLang="zh-CN" sz="3200" b="1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sz="3600" b="1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240374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705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v.9a</a:t>
            </a:r>
            <a:r>
              <a:rPr lang="zh-CN" altLang="en-US" sz="3600" dirty="0"/>
              <a:t>你们要</a:t>
            </a:r>
            <a:r>
              <a:rPr lang="zh-CN" altLang="en-US" sz="3600" b="1" dirty="0"/>
              <a:t>用坚固的信心抵挡它</a:t>
            </a:r>
            <a:endParaRPr lang="en-AU" sz="3600" dirty="0"/>
          </a:p>
          <a:p>
            <a:pPr marL="0" indent="0">
              <a:buNone/>
            </a:pPr>
            <a:endParaRPr lang="en-AU" altLang="zh-CN" sz="2800" dirty="0"/>
          </a:p>
          <a:p>
            <a:pPr marL="0" indent="0">
              <a:buNone/>
            </a:pPr>
            <a:r>
              <a:rPr lang="zh-CN" altLang="en-US" sz="3600" b="1" dirty="0"/>
              <a:t>弗</a:t>
            </a:r>
            <a:r>
              <a:rPr lang="en-US" sz="3600" b="1" dirty="0"/>
              <a:t>6:11-18 </a:t>
            </a:r>
          </a:p>
          <a:p>
            <a:pPr marL="0" indent="0">
              <a:buNone/>
            </a:pPr>
            <a:r>
              <a:rPr lang="en-AU" sz="3600" baseline="30000" dirty="0"/>
              <a:t>11</a:t>
            </a:r>
            <a:r>
              <a:rPr lang="en-AU" sz="3600" dirty="0"/>
              <a:t> </a:t>
            </a:r>
            <a:r>
              <a:rPr lang="zh-CN" altLang="en-US" sz="3600" dirty="0"/>
              <a:t>要穿戴神所赐的全副军装，就能抵挡魔鬼的诡计。 </a:t>
            </a:r>
            <a:r>
              <a:rPr lang="en-AU" sz="3600" baseline="30000" dirty="0"/>
              <a:t>12</a:t>
            </a:r>
            <a:r>
              <a:rPr lang="en-AU" sz="3600" dirty="0"/>
              <a:t> </a:t>
            </a:r>
            <a:r>
              <a:rPr lang="zh-CN" altLang="en-US" sz="3600" dirty="0"/>
              <a:t>因我们并不是与属血气的争战，乃是与那些执政的，掌权的，管辖这幽暗世界的，以及天空属灵气的恶魔争战。 </a:t>
            </a:r>
            <a:r>
              <a:rPr lang="en-AU" sz="3600" baseline="30000" dirty="0"/>
              <a:t>13</a:t>
            </a:r>
            <a:r>
              <a:rPr lang="en-AU" sz="3600" dirty="0"/>
              <a:t> </a:t>
            </a:r>
            <a:r>
              <a:rPr lang="zh-CN" altLang="en-US" sz="3600" dirty="0"/>
              <a:t>所以要拿起神所赐的全副军装，好在磨难的日子，抵挡仇敌，并且成就了一切，还能站立得住</a:t>
            </a:r>
            <a:endParaRPr lang="en-AU" altLang="zh-CN" sz="3600" b="1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707355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705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v.9a</a:t>
            </a:r>
            <a:r>
              <a:rPr lang="zh-CN" altLang="en-US" sz="3600" dirty="0"/>
              <a:t>你们要</a:t>
            </a:r>
            <a:r>
              <a:rPr lang="zh-CN" altLang="en-US" sz="3600" b="1" dirty="0"/>
              <a:t>用坚固的信心抵挡它</a:t>
            </a:r>
            <a:endParaRPr lang="en-AU" sz="3600" dirty="0"/>
          </a:p>
          <a:p>
            <a:pPr marL="0" indent="0">
              <a:buNone/>
            </a:pPr>
            <a:endParaRPr lang="en-AU" altLang="zh-CN" sz="2800" dirty="0"/>
          </a:p>
          <a:p>
            <a:pPr marL="0" indent="0">
              <a:buNone/>
            </a:pPr>
            <a:r>
              <a:rPr lang="zh-CN" altLang="en-US" sz="3600" b="1" dirty="0"/>
              <a:t>弗</a:t>
            </a:r>
            <a:r>
              <a:rPr lang="en-US" sz="3600" b="1" dirty="0"/>
              <a:t>6:11-18 </a:t>
            </a:r>
          </a:p>
          <a:p>
            <a:pPr marL="0" indent="0">
              <a:buNone/>
            </a:pPr>
            <a:r>
              <a:rPr lang="en-AU" sz="3600" baseline="30000" dirty="0"/>
              <a:t>14</a:t>
            </a:r>
            <a:r>
              <a:rPr lang="en-AU" sz="3600" dirty="0"/>
              <a:t> </a:t>
            </a:r>
            <a:r>
              <a:rPr lang="zh-CN" altLang="en-US" sz="3600" dirty="0"/>
              <a:t>所以要站稳了，用真理当作带子束腰，用公义当作护心镜遮胸。 </a:t>
            </a:r>
            <a:r>
              <a:rPr lang="en-AU" sz="3600" baseline="30000" dirty="0"/>
              <a:t>15</a:t>
            </a:r>
            <a:r>
              <a:rPr lang="en-AU" sz="3600" dirty="0"/>
              <a:t> </a:t>
            </a:r>
            <a:r>
              <a:rPr lang="zh-CN" altLang="en-US" sz="3600" dirty="0"/>
              <a:t>又用平安的福音，当作预备走路的鞋穿在脚上， </a:t>
            </a:r>
            <a:r>
              <a:rPr lang="en-AU" sz="3600" baseline="30000" dirty="0"/>
              <a:t>16</a:t>
            </a:r>
            <a:r>
              <a:rPr lang="en-AU" sz="3600" dirty="0"/>
              <a:t> </a:t>
            </a:r>
            <a:r>
              <a:rPr lang="zh-CN" altLang="en-US" sz="3600" dirty="0"/>
              <a:t>此外又拿着信德当作藤牌，可以灭尽那恶者一切的火箭。 </a:t>
            </a:r>
            <a:r>
              <a:rPr lang="en-AU" sz="3600" baseline="30000" dirty="0"/>
              <a:t>17</a:t>
            </a:r>
            <a:r>
              <a:rPr lang="en-AU" sz="3600" dirty="0"/>
              <a:t> </a:t>
            </a:r>
            <a:r>
              <a:rPr lang="zh-CN" altLang="en-US" sz="3600" dirty="0"/>
              <a:t>并戴上救恩的头盔，拿着圣灵的宝剑，就是神的道。 </a:t>
            </a:r>
            <a:r>
              <a:rPr lang="en-AU" sz="3600" baseline="30000" dirty="0"/>
              <a:t>18</a:t>
            </a:r>
            <a:r>
              <a:rPr lang="en-AU" sz="3600" dirty="0"/>
              <a:t> </a:t>
            </a:r>
            <a:r>
              <a:rPr lang="zh-CN" altLang="en-US" sz="3600" dirty="0"/>
              <a:t>靠着圣灵，随时多方祷告祈求，并要在此儆醒不倦，为众圣徒祈求</a:t>
            </a:r>
            <a:r>
              <a:rPr lang="en-AU" altLang="zh-CN" sz="3600" dirty="0"/>
              <a:t>.</a:t>
            </a:r>
            <a:endParaRPr lang="en-AU" sz="3600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607338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705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3600" dirty="0"/>
              <a:t>v.9b </a:t>
            </a:r>
            <a:r>
              <a:rPr lang="zh-CN" altLang="en-US" sz="3600" dirty="0"/>
              <a:t>因为知道你们在世上的众弟兄也是经历这样的苦难。</a:t>
            </a:r>
            <a:endParaRPr lang="en-AU" sz="3600" dirty="0"/>
          </a:p>
          <a:p>
            <a:pPr marL="0" indent="0">
              <a:buNone/>
            </a:pPr>
            <a:endParaRPr lang="en-AU" altLang="zh-CN" sz="2800" dirty="0"/>
          </a:p>
          <a:p>
            <a:pPr marL="0" indent="0">
              <a:buNone/>
            </a:pPr>
            <a:r>
              <a:rPr lang="zh-CN" altLang="en-US" b="1" dirty="0"/>
              <a:t>提后</a:t>
            </a:r>
            <a:r>
              <a:rPr lang="en-US" b="1" dirty="0"/>
              <a:t> 4:17</a:t>
            </a:r>
          </a:p>
          <a:p>
            <a:pPr marL="0" indent="0">
              <a:buNone/>
            </a:pPr>
            <a:r>
              <a:rPr lang="zh-CN" altLang="en-US" dirty="0"/>
              <a:t>惟有主站在我旁边，加给我力量，使福音被我尽都传明，叫外邦人都听见。我也从狮子口里被救出来。 </a:t>
            </a:r>
            <a:endParaRPr lang="en-AU" altLang="zh-CN" dirty="0"/>
          </a:p>
          <a:p>
            <a:pPr marL="0" indent="0">
              <a:buNone/>
            </a:pPr>
            <a:endParaRPr lang="en-AU" altLang="zh-CN" dirty="0"/>
          </a:p>
          <a:p>
            <a:pPr marL="0" indent="0">
              <a:buNone/>
            </a:pPr>
            <a:r>
              <a:rPr lang="zh-CN" altLang="en-US" b="1" dirty="0"/>
              <a:t>约翰福音</a:t>
            </a:r>
            <a:r>
              <a:rPr lang="en-AU" altLang="zh-CN" b="1" dirty="0"/>
              <a:t>16:33 </a:t>
            </a:r>
            <a:r>
              <a:rPr lang="zh-CN" altLang="en-US" dirty="0"/>
              <a:t>我将这些事告诉你们，是要叫你们在我里面有平安。在世上你们有苦难。但你们可以放心，我已经胜了世界。</a:t>
            </a:r>
            <a:r>
              <a:rPr lang="en-AU" dirty="0"/>
              <a:t> </a:t>
            </a:r>
          </a:p>
          <a:p>
            <a:pPr marL="0" indent="0">
              <a:buNone/>
            </a:pPr>
            <a:r>
              <a:rPr lang="zh-CN" altLang="en-US" dirty="0"/>
              <a:t> </a:t>
            </a:r>
            <a:endParaRPr lang="en-AU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  <a:p>
            <a:pPr marL="0" lvl="1" indent="0">
              <a:spcBef>
                <a:spcPts val="0"/>
              </a:spcBef>
              <a:buNone/>
            </a:pP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3340971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705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dirty="0"/>
              <a:t>v.10,11</a:t>
            </a:r>
            <a:r>
              <a:rPr lang="zh-CN" altLang="en-US" dirty="0"/>
              <a:t>那赐诸般恩典的神曾在基督里召你们，得享他永远的荣耀，等你们暂受苦难之后，必要亲自成全你们，坚固你们，赐力量给你们。愿权能归给他，直到永永远远。阿们！</a:t>
            </a:r>
            <a:endParaRPr lang="en-AU" dirty="0"/>
          </a:p>
          <a:p>
            <a:pPr marL="0" indent="0">
              <a:buNone/>
            </a:pPr>
            <a:endParaRPr lang="en-AU" altLang="zh-CN" sz="2800" dirty="0"/>
          </a:p>
          <a:p>
            <a:pPr marL="457200" lvl="1" indent="-457200">
              <a:spcBef>
                <a:spcPts val="0"/>
              </a:spcBef>
            </a:pPr>
            <a:r>
              <a:rPr lang="zh-CN" altLang="en-US" b="1" dirty="0"/>
              <a:t>提后 </a:t>
            </a:r>
            <a:r>
              <a:rPr lang="en-AU" altLang="zh-CN" b="1" dirty="0"/>
              <a:t>1:9</a:t>
            </a:r>
            <a:r>
              <a:rPr lang="en-AU" altLang="zh-CN" dirty="0"/>
              <a:t> </a:t>
            </a:r>
            <a:r>
              <a:rPr lang="zh-CN" altLang="en-US" dirty="0"/>
              <a:t>神救了我们，以圣召召我们，不是按我们的行为，乃是按他的旨意，和恩典。这恩典是万古之先，在基督耶稣里赐给我们的。</a:t>
            </a:r>
            <a:endParaRPr lang="en-AU" altLang="zh-CN" dirty="0"/>
          </a:p>
          <a:p>
            <a:pPr marL="457200" lvl="1" indent="-457200">
              <a:spcBef>
                <a:spcPts val="0"/>
              </a:spcBef>
            </a:pPr>
            <a:endParaRPr lang="en-AU" altLang="zh-CN" b="1" dirty="0"/>
          </a:p>
          <a:p>
            <a:pPr marL="457200" lvl="1" indent="-457200">
              <a:spcBef>
                <a:spcPts val="0"/>
              </a:spcBef>
            </a:pPr>
            <a:r>
              <a:rPr lang="zh-CN" altLang="en-US" b="1" dirty="0"/>
              <a:t>林前</a:t>
            </a:r>
            <a:r>
              <a:rPr lang="en-US" altLang="zh-CN" b="1" dirty="0"/>
              <a:t>1</a:t>
            </a:r>
            <a:r>
              <a:rPr lang="en-AU" altLang="zh-CN" b="1" dirty="0"/>
              <a:t>:9</a:t>
            </a:r>
            <a:r>
              <a:rPr lang="en-AU" altLang="zh-CN" dirty="0"/>
              <a:t> </a:t>
            </a:r>
            <a:r>
              <a:rPr lang="zh-CN" altLang="en-US" dirty="0"/>
              <a:t>神是信实的，你们原是被他所召，好与他儿子，我们的主耶稣基督，一同得分。</a:t>
            </a:r>
            <a:r>
              <a:rPr lang="en-AU" dirty="0"/>
              <a:t> </a:t>
            </a:r>
          </a:p>
          <a:p>
            <a:pPr marL="457200" lvl="1" indent="-457200">
              <a:spcBef>
                <a:spcPts val="0"/>
              </a:spcBef>
            </a:pPr>
            <a:endParaRPr lang="en-AU" altLang="zh-CN" b="1" dirty="0"/>
          </a:p>
          <a:p>
            <a:pPr marL="457200" lvl="1" indent="-457200">
              <a:spcBef>
                <a:spcPts val="0"/>
              </a:spcBef>
            </a:pPr>
            <a:r>
              <a:rPr lang="zh-CN" altLang="en-US" b="1" dirty="0"/>
              <a:t>林后</a:t>
            </a:r>
            <a:r>
              <a:rPr lang="en-AU" b="1" dirty="0"/>
              <a:t> 4:17</a:t>
            </a:r>
            <a:r>
              <a:rPr lang="en-AU" dirty="0"/>
              <a:t> </a:t>
            </a:r>
            <a:r>
              <a:rPr lang="zh-CN" altLang="en-US" dirty="0"/>
              <a:t>我们这至暂至轻的苦楚，要为我们成就极重无比永远的荣耀。</a:t>
            </a:r>
            <a:endParaRPr lang="en-AU" altLang="zh-CN" b="1" dirty="0"/>
          </a:p>
        </p:txBody>
      </p:sp>
    </p:spTree>
    <p:extLst>
      <p:ext uri="{BB962C8B-B14F-4D97-AF65-F5344CB8AC3E}">
        <p14:creationId xmlns:p14="http://schemas.microsoft.com/office/powerpoint/2010/main" val="1324339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</TotalTime>
  <Words>1266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宋体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站稳在基督所立的根基上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活泼的盼望</dc:title>
  <dc:creator>Joh</dc:creator>
  <cp:lastModifiedBy>KT</cp:lastModifiedBy>
  <cp:revision>104</cp:revision>
  <dcterms:created xsi:type="dcterms:W3CDTF">2006-08-16T00:00:00Z</dcterms:created>
  <dcterms:modified xsi:type="dcterms:W3CDTF">2016-05-14T21:44:29Z</dcterms:modified>
</cp:coreProperties>
</file>