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71" r:id="rId2"/>
    <p:sldId id="272" r:id="rId3"/>
    <p:sldId id="273" r:id="rId4"/>
    <p:sldId id="313" r:id="rId5"/>
    <p:sldId id="274" r:id="rId6"/>
    <p:sldId id="275" r:id="rId7"/>
    <p:sldId id="277" r:id="rId8"/>
    <p:sldId id="258" r:id="rId9"/>
    <p:sldId id="263" r:id="rId10"/>
    <p:sldId id="278" r:id="rId11"/>
    <p:sldId id="280" r:id="rId12"/>
    <p:sldId id="308" r:id="rId13"/>
    <p:sldId id="310" r:id="rId14"/>
    <p:sldId id="311" r:id="rId15"/>
    <p:sldId id="260" r:id="rId16"/>
    <p:sldId id="261" r:id="rId17"/>
    <p:sldId id="307" r:id="rId18"/>
    <p:sldId id="266" r:id="rId19"/>
    <p:sldId id="288" r:id="rId20"/>
    <p:sldId id="303" r:id="rId21"/>
    <p:sldId id="302" r:id="rId22"/>
    <p:sldId id="279" r:id="rId23"/>
    <p:sldId id="267" r:id="rId24"/>
    <p:sldId id="268" r:id="rId25"/>
    <p:sldId id="283" r:id="rId26"/>
    <p:sldId id="289" r:id="rId27"/>
    <p:sldId id="312" r:id="rId28"/>
    <p:sldId id="299" r:id="rId29"/>
    <p:sldId id="300" r:id="rId30"/>
    <p:sldId id="287" r:id="rId31"/>
    <p:sldId id="286" r:id="rId32"/>
    <p:sldId id="285" r:id="rId33"/>
    <p:sldId id="301" r:id="rId34"/>
    <p:sldId id="291" r:id="rId35"/>
    <p:sldId id="292" r:id="rId36"/>
    <p:sldId id="304" r:id="rId37"/>
    <p:sldId id="306" r:id="rId38"/>
    <p:sldId id="293" r:id="rId39"/>
    <p:sldId id="294" r:id="rId40"/>
  </p:sldIdLst>
  <p:sldSz cx="9144000" cy="6858000" type="screen4x3"/>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B119B-FDEE-4470-A49E-AA65946B0D61}" type="datetimeFigureOut">
              <a:rPr lang="zh-HK" altLang="en-US" smtClean="0"/>
              <a:t>15/10/2016</a:t>
            </a:fld>
            <a:endParaRPr lang="zh-HK"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651B89-B04E-43FF-9523-431D3B7FA9A1}" type="slidenum">
              <a:rPr lang="zh-HK" altLang="en-US" smtClean="0"/>
              <a:t>‹#›</a:t>
            </a:fld>
            <a:endParaRPr lang="zh-HK" altLang="en-US"/>
          </a:p>
        </p:txBody>
      </p:sp>
    </p:spTree>
    <p:extLst>
      <p:ext uri="{BB962C8B-B14F-4D97-AF65-F5344CB8AC3E}">
        <p14:creationId xmlns:p14="http://schemas.microsoft.com/office/powerpoint/2010/main" val="412954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CC651B89-B04E-43FF-9523-431D3B7FA9A1}" type="slidenum">
              <a:rPr lang="zh-HK" altLang="en-US" smtClean="0"/>
              <a:t>33</a:t>
            </a:fld>
            <a:endParaRPr lang="zh-HK" altLang="en-US" dirty="0"/>
          </a:p>
        </p:txBody>
      </p:sp>
    </p:spTree>
    <p:extLst>
      <p:ext uri="{BB962C8B-B14F-4D97-AF65-F5344CB8AC3E}">
        <p14:creationId xmlns:p14="http://schemas.microsoft.com/office/powerpoint/2010/main" val="3218709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4269266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376502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1941963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1633116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2474987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3638533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128168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1649751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1957656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2183272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FB95EB7-3E6D-444E-8158-988D3728328E}" type="datetimeFigureOut">
              <a:rPr lang="zh-HK" altLang="en-US" smtClean="0"/>
              <a:t>15/10/2016</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3537239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B95EB7-3E6D-444E-8158-988D3728328E}" type="datetimeFigureOut">
              <a:rPr lang="zh-HK" altLang="en-US" smtClean="0"/>
              <a:t>15/10/2016</a:t>
            </a:fld>
            <a:endParaRPr lang="zh-HK"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5128B-76A1-46C2-A7DD-6ADDDF888048}" type="slidenum">
              <a:rPr lang="zh-HK" altLang="en-US" smtClean="0"/>
              <a:t>‹#›</a:t>
            </a:fld>
            <a:endParaRPr lang="zh-HK" altLang="en-US"/>
          </a:p>
        </p:txBody>
      </p:sp>
    </p:spTree>
    <p:extLst>
      <p:ext uri="{BB962C8B-B14F-4D97-AF65-F5344CB8AC3E}">
        <p14:creationId xmlns:p14="http://schemas.microsoft.com/office/powerpoint/2010/main" val="2845970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pPr marL="0" indent="0">
              <a:buNone/>
            </a:pPr>
            <a:r>
              <a:rPr lang="zh-TW" altLang="en-US" sz="6000" b="1" dirty="0" smtClean="0"/>
              <a:t>          雅各</a:t>
            </a:r>
            <a:r>
              <a:rPr lang="zh-TW" altLang="en-US" sz="6000" b="1" dirty="0"/>
              <a:t>書 </a:t>
            </a:r>
            <a:r>
              <a:rPr lang="en-US" altLang="zh-TW" sz="6000" b="1" dirty="0"/>
              <a:t>3</a:t>
            </a:r>
            <a:r>
              <a:rPr lang="zh-TW" altLang="en-US" sz="6000" b="1" dirty="0"/>
              <a:t>章   </a:t>
            </a:r>
            <a:endParaRPr lang="en-US" altLang="zh-TW" sz="6000" b="1" dirty="0" smtClean="0"/>
          </a:p>
          <a:p>
            <a:pPr marL="0" indent="0">
              <a:buNone/>
            </a:pPr>
            <a:r>
              <a:rPr lang="zh-TW" altLang="en-US" sz="6000" b="1" dirty="0" smtClean="0"/>
              <a:t>         屬</a:t>
            </a:r>
            <a:r>
              <a:rPr lang="zh-TW" altLang="en-US" sz="6000" b="1" dirty="0"/>
              <a:t>天的智慧</a:t>
            </a:r>
            <a:endParaRPr lang="zh-HK" altLang="en-US" sz="6000" b="1" dirty="0"/>
          </a:p>
        </p:txBody>
      </p:sp>
    </p:spTree>
    <p:extLst>
      <p:ext uri="{BB962C8B-B14F-4D97-AF65-F5344CB8AC3E}">
        <p14:creationId xmlns:p14="http://schemas.microsoft.com/office/powerpoint/2010/main" val="3343181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0" y="848469"/>
            <a:ext cx="9144000" cy="6009531"/>
          </a:xfrm>
        </p:spPr>
        <p:txBody>
          <a:bodyPr>
            <a:normAutofit/>
          </a:bodyPr>
          <a:lstStyle/>
          <a:p>
            <a:pPr marL="0" indent="0">
              <a:buNone/>
            </a:pPr>
            <a:endParaRPr lang="en-US" altLang="zh-TW" sz="4000" b="1" dirty="0" smtClean="0">
              <a:latin typeface="標楷體" panose="03000509000000000000" pitchFamily="65" charset="-120"/>
              <a:ea typeface="標楷體" panose="03000509000000000000" pitchFamily="65" charset="-120"/>
            </a:endParaRPr>
          </a:p>
          <a:p>
            <a:pPr marL="0" indent="0">
              <a:buNone/>
            </a:pPr>
            <a:r>
              <a:rPr lang="zh-TW" altLang="en-US" sz="4000" b="1" dirty="0" smtClean="0">
                <a:latin typeface="+mj-ea"/>
                <a:ea typeface="+mj-ea"/>
              </a:rPr>
              <a:t>保羅</a:t>
            </a:r>
            <a:r>
              <a:rPr lang="zh-TW" altLang="en-US" sz="4000" b="1" dirty="0">
                <a:latin typeface="+mj-ea"/>
                <a:ea typeface="+mj-ea"/>
              </a:rPr>
              <a:t>提醒提摩太說</a:t>
            </a:r>
            <a:r>
              <a:rPr lang="en-US" altLang="zh-TW" sz="4000" b="1" dirty="0">
                <a:latin typeface="標楷體" panose="03000509000000000000" pitchFamily="65" charset="-120"/>
                <a:ea typeface="標楷體" panose="03000509000000000000" pitchFamily="65" charset="-120"/>
              </a:rPr>
              <a:t>: </a:t>
            </a:r>
            <a:endParaRPr lang="en-US" altLang="zh-TW" sz="4000" b="1" dirty="0" smtClean="0">
              <a:latin typeface="標楷體" panose="03000509000000000000" pitchFamily="65" charset="-120"/>
              <a:ea typeface="標楷體" panose="03000509000000000000" pitchFamily="65" charset="-120"/>
            </a:endParaRPr>
          </a:p>
          <a:p>
            <a:pPr marL="0" indent="0">
              <a:buNone/>
            </a:pPr>
            <a:r>
              <a:rPr lang="zh-TW" altLang="en-US" sz="4000" b="1" dirty="0" smtClean="0">
                <a:latin typeface="標楷體" panose="03000509000000000000" pitchFamily="65" charset="-120"/>
                <a:ea typeface="標楷體" panose="03000509000000000000" pitchFamily="65" charset="-120"/>
              </a:rPr>
              <a:t>「</a:t>
            </a:r>
            <a:r>
              <a:rPr lang="zh-TW" altLang="en-US" sz="4000" b="1" dirty="0">
                <a:latin typeface="標楷體" panose="03000509000000000000" pitchFamily="65" charset="-120"/>
                <a:ea typeface="標楷體" panose="03000509000000000000" pitchFamily="65" charset="-120"/>
              </a:rPr>
              <a:t>你要謹慎</a:t>
            </a:r>
            <a:r>
              <a:rPr lang="zh-TW" altLang="en-US" sz="3600" b="1" dirty="0">
                <a:solidFill>
                  <a:srgbClr val="FF0000"/>
                </a:solidFill>
                <a:latin typeface="標楷體" panose="03000509000000000000" pitchFamily="65" charset="-120"/>
                <a:ea typeface="標楷體" panose="03000509000000000000" pitchFamily="65" charset="-120"/>
              </a:rPr>
              <a:t>自己</a:t>
            </a:r>
            <a:r>
              <a:rPr lang="zh-TW" altLang="en-US" sz="4000" b="1" dirty="0">
                <a:latin typeface="標楷體" panose="03000509000000000000" pitchFamily="65" charset="-120"/>
                <a:ea typeface="標楷體" panose="03000509000000000000" pitchFamily="65" charset="-120"/>
              </a:rPr>
              <a:t>和自己的</a:t>
            </a:r>
            <a:r>
              <a:rPr lang="zh-TW" altLang="en-US" sz="4000" b="1" dirty="0">
                <a:solidFill>
                  <a:srgbClr val="FF0000"/>
                </a:solidFill>
                <a:latin typeface="標楷體" panose="03000509000000000000" pitchFamily="65" charset="-120"/>
                <a:ea typeface="標楷體" panose="03000509000000000000" pitchFamily="65" charset="-120"/>
              </a:rPr>
              <a:t>教訓</a:t>
            </a:r>
            <a:r>
              <a:rPr lang="zh-TW" altLang="en-US" sz="4000" b="1" dirty="0" smtClean="0">
                <a:latin typeface="標楷體" panose="03000509000000000000" pitchFamily="65" charset="-120"/>
                <a:ea typeface="標楷體" panose="03000509000000000000" pitchFamily="65" charset="-120"/>
              </a:rPr>
              <a:t>，</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要</a:t>
            </a:r>
            <a:r>
              <a:rPr lang="zh-TW" altLang="en-US" sz="4000" b="1" dirty="0">
                <a:latin typeface="標楷體" panose="03000509000000000000" pitchFamily="65" charset="-120"/>
                <a:ea typeface="標楷體" panose="03000509000000000000" pitchFamily="65" charset="-120"/>
              </a:rPr>
              <a:t>在這些事上恆心；因為這樣行</a:t>
            </a:r>
            <a:r>
              <a:rPr lang="zh-TW" altLang="en-US" sz="4000" b="1" dirty="0" smtClean="0">
                <a:latin typeface="標楷體" panose="03000509000000000000" pitchFamily="65" charset="-120"/>
                <a:ea typeface="標楷體" panose="03000509000000000000" pitchFamily="65" charset="-120"/>
              </a:rPr>
              <a:t>，</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又</a:t>
            </a:r>
            <a:r>
              <a:rPr lang="zh-TW" altLang="en-US" sz="4000" b="1" dirty="0">
                <a:latin typeface="標楷體" panose="03000509000000000000" pitchFamily="65" charset="-120"/>
                <a:ea typeface="標楷體" panose="03000509000000000000" pitchFamily="65" charset="-120"/>
              </a:rPr>
              <a:t>能救自己，又能救聽你的人。</a:t>
            </a:r>
            <a:r>
              <a:rPr lang="zh-TW" altLang="en-US" sz="4000" b="1" dirty="0" smtClean="0">
                <a:latin typeface="標楷體" panose="03000509000000000000" pitchFamily="65" charset="-120"/>
                <a:ea typeface="標楷體" panose="03000509000000000000" pitchFamily="65" charset="-120"/>
              </a:rPr>
              <a:t>」</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en-US" altLang="zh-TW" b="1" dirty="0" smtClean="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提前</a:t>
            </a:r>
            <a:r>
              <a:rPr lang="en-US" altLang="zh-TW" b="1" dirty="0">
                <a:latin typeface="標楷體" panose="03000509000000000000" pitchFamily="65" charset="-120"/>
                <a:ea typeface="標楷體" panose="03000509000000000000" pitchFamily="65" charset="-120"/>
              </a:rPr>
              <a:t>4:16)</a:t>
            </a:r>
            <a:r>
              <a:rPr lang="zh-TW" altLang="en-US" dirty="0">
                <a:latin typeface="標楷體" panose="03000509000000000000" pitchFamily="65" charset="-120"/>
                <a:ea typeface="標楷體" panose="03000509000000000000" pitchFamily="65" charset="-120"/>
              </a:rPr>
              <a:t>。</a:t>
            </a:r>
            <a:endParaRPr lang="zh-HK"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63332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heel(1)">
                                      <p:cBhvr>
                                        <p:cTn id="14" dur="2000"/>
                                        <p:tgtEl>
                                          <p:spTgt spid="3">
                                            <p:txEl>
                                              <p:pRg st="2" end="2"/>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heel(1)">
                                      <p:cBhvr>
                                        <p:cTn id="17" dur="2000"/>
                                        <p:tgtEl>
                                          <p:spTgt spid="3">
                                            <p:txEl>
                                              <p:pRg st="3" end="3"/>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heel(1)">
                                      <p:cBhvr>
                                        <p:cTn id="20" dur="2000"/>
                                        <p:tgtEl>
                                          <p:spTgt spid="3">
                                            <p:txEl>
                                              <p:pRg st="4" end="4"/>
                                            </p:txEl>
                                          </p:spTgt>
                                        </p:tgtEl>
                                      </p:cBhvr>
                                    </p:animEffect>
                                  </p:childTnLst>
                                </p:cTn>
                              </p:par>
                              <p:par>
                                <p:cTn id="21" presetID="21" presetClass="entr" presetSubtype="1"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heel(1)">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116632"/>
            <a:ext cx="8856984" cy="6552728"/>
          </a:xfrm>
        </p:spPr>
        <p:txBody>
          <a:bodyPr>
            <a:normAutofit/>
          </a:bodyPr>
          <a:lstStyle/>
          <a:p>
            <a:pPr marL="0" indent="0">
              <a:buNone/>
            </a:pPr>
            <a:r>
              <a:rPr lang="en-US" altLang="zh-HK" sz="3600" b="1" dirty="0"/>
              <a:t>"And just as the </a:t>
            </a:r>
            <a:r>
              <a:rPr lang="en-US" altLang="zh-HK" sz="3600" b="1" dirty="0">
                <a:solidFill>
                  <a:srgbClr val="FF0000"/>
                </a:solidFill>
              </a:rPr>
              <a:t>unfaithfulness</a:t>
            </a:r>
            <a:r>
              <a:rPr lang="en-US" altLang="zh-HK" sz="3600" b="1" dirty="0"/>
              <a:t> or </a:t>
            </a:r>
            <a:r>
              <a:rPr lang="en-US" altLang="zh-HK" sz="3600" b="1" dirty="0" smtClean="0"/>
              <a:t> </a:t>
            </a:r>
          </a:p>
          <a:p>
            <a:pPr marL="0" indent="0">
              <a:buNone/>
            </a:pPr>
            <a:r>
              <a:rPr lang="en-US" altLang="zh-HK" sz="3600" b="1" dirty="0"/>
              <a:t> </a:t>
            </a:r>
            <a:r>
              <a:rPr lang="en-US" altLang="zh-HK" sz="3600" b="1" dirty="0" smtClean="0"/>
              <a:t>  </a:t>
            </a:r>
            <a:r>
              <a:rPr lang="en-US" altLang="zh-HK" sz="3600" b="1" dirty="0" smtClean="0">
                <a:solidFill>
                  <a:srgbClr val="FF0000"/>
                </a:solidFill>
              </a:rPr>
              <a:t>negligence</a:t>
            </a:r>
            <a:r>
              <a:rPr lang="en-US" altLang="zh-HK" sz="3600" b="1" dirty="0" smtClean="0"/>
              <a:t> </a:t>
            </a:r>
            <a:r>
              <a:rPr lang="en-US" altLang="zh-HK" sz="3600" b="1" dirty="0"/>
              <a:t>of a pastor is fatal to </a:t>
            </a:r>
            <a:endParaRPr lang="en-US" altLang="zh-HK" sz="3600" b="1" dirty="0" smtClean="0"/>
          </a:p>
          <a:p>
            <a:pPr marL="0" indent="0">
              <a:buNone/>
            </a:pPr>
            <a:r>
              <a:rPr lang="en-US" altLang="zh-HK" sz="3600" b="1" dirty="0"/>
              <a:t> </a:t>
            </a:r>
            <a:r>
              <a:rPr lang="en-US" altLang="zh-HK" sz="3600" b="1" dirty="0" smtClean="0"/>
              <a:t>  the </a:t>
            </a:r>
            <a:r>
              <a:rPr lang="en-US" altLang="zh-HK" sz="3600" b="1" dirty="0"/>
              <a:t>Church, so it is right for its </a:t>
            </a:r>
            <a:endParaRPr lang="en-US" altLang="zh-HK" sz="3600" b="1" dirty="0" smtClean="0"/>
          </a:p>
          <a:p>
            <a:pPr marL="0" indent="0">
              <a:buNone/>
            </a:pPr>
            <a:r>
              <a:rPr lang="en-US" altLang="zh-HK" sz="3600" b="1" dirty="0"/>
              <a:t> </a:t>
            </a:r>
            <a:r>
              <a:rPr lang="en-US" altLang="zh-HK" sz="3600" b="1" dirty="0" smtClean="0"/>
              <a:t>   salvation </a:t>
            </a:r>
            <a:r>
              <a:rPr lang="en-US" altLang="zh-HK" sz="3600" b="1" dirty="0"/>
              <a:t>to be ascribed to his </a:t>
            </a:r>
            <a:endParaRPr lang="en-US" altLang="zh-HK" sz="3600" b="1" dirty="0" smtClean="0"/>
          </a:p>
          <a:p>
            <a:pPr marL="0" indent="0">
              <a:buNone/>
            </a:pPr>
            <a:r>
              <a:rPr lang="en-US" altLang="zh-HK" sz="3600" b="1" dirty="0">
                <a:solidFill>
                  <a:srgbClr val="FF0000"/>
                </a:solidFill>
              </a:rPr>
              <a:t> </a:t>
            </a:r>
            <a:r>
              <a:rPr lang="en-US" altLang="zh-HK" sz="3600" b="1" dirty="0" smtClean="0">
                <a:solidFill>
                  <a:srgbClr val="FF0000"/>
                </a:solidFill>
              </a:rPr>
              <a:t>    faithfulness </a:t>
            </a:r>
            <a:r>
              <a:rPr lang="en-US" altLang="zh-HK" sz="3600" b="1" dirty="0"/>
              <a:t>and </a:t>
            </a:r>
            <a:r>
              <a:rPr lang="en-US" altLang="zh-HK" sz="3600" b="1" dirty="0">
                <a:solidFill>
                  <a:srgbClr val="FF0000"/>
                </a:solidFill>
              </a:rPr>
              <a:t>diligence</a:t>
            </a:r>
            <a:r>
              <a:rPr lang="en-US" altLang="zh-HK" sz="3600" b="1" dirty="0"/>
              <a:t>. " (Calvin</a:t>
            </a:r>
            <a:r>
              <a:rPr lang="en-US" altLang="zh-HK" sz="3600" b="1" dirty="0" smtClean="0"/>
              <a:t>)</a:t>
            </a:r>
          </a:p>
          <a:p>
            <a:pPr marL="0" indent="0">
              <a:buNone/>
            </a:pPr>
            <a:endParaRPr lang="en-AU" altLang="zh-HK" sz="4000" b="1" dirty="0"/>
          </a:p>
          <a:p>
            <a:pPr marL="0" indent="0">
              <a:buNone/>
            </a:pPr>
            <a:r>
              <a:rPr lang="zh-HK" altLang="en-US" sz="4000" b="1" dirty="0" smtClean="0"/>
              <a:t> </a:t>
            </a:r>
            <a:r>
              <a:rPr lang="en-AU" altLang="zh-HK" sz="4000" b="1" dirty="0" smtClean="0"/>
              <a:t>“</a:t>
            </a:r>
            <a:r>
              <a:rPr lang="zh-HK" altLang="en-US" sz="4000" b="1" dirty="0" smtClean="0"/>
              <a:t>牧</a:t>
            </a:r>
            <a:r>
              <a:rPr lang="zh-HK" altLang="en-US" sz="4000" b="1" dirty="0"/>
              <a:t>者的</a:t>
            </a:r>
            <a:r>
              <a:rPr lang="zh-HK" altLang="en-US" sz="4000" b="1" dirty="0">
                <a:solidFill>
                  <a:srgbClr val="FF0000"/>
                </a:solidFill>
              </a:rPr>
              <a:t>不忠</a:t>
            </a:r>
            <a:r>
              <a:rPr lang="zh-HK" altLang="en-US" sz="4000" b="1" dirty="0"/>
              <a:t>或</a:t>
            </a:r>
            <a:r>
              <a:rPr lang="zh-HK" altLang="en-US" sz="4000" b="1" dirty="0" smtClean="0">
                <a:solidFill>
                  <a:srgbClr val="FF0000"/>
                </a:solidFill>
              </a:rPr>
              <a:t>疏忽</a:t>
            </a:r>
            <a:r>
              <a:rPr lang="zh-HK" altLang="en-US" sz="4000" b="1" dirty="0" smtClean="0"/>
              <a:t>是教會的致命傷</a:t>
            </a:r>
            <a:r>
              <a:rPr lang="en-AU" altLang="zh-HK" sz="4000" b="1" dirty="0" smtClean="0"/>
              <a:t>,</a:t>
            </a:r>
          </a:p>
          <a:p>
            <a:pPr marL="0" indent="0">
              <a:buNone/>
            </a:pPr>
            <a:r>
              <a:rPr lang="en-AU" altLang="zh-HK" sz="4000" b="1" dirty="0"/>
              <a:t> </a:t>
            </a:r>
            <a:r>
              <a:rPr lang="en-AU" altLang="zh-HK" sz="4000" b="1" dirty="0" smtClean="0"/>
              <a:t>  </a:t>
            </a:r>
            <a:r>
              <a:rPr lang="zh-HK" altLang="en-US" sz="4000" b="1" dirty="0" smtClean="0"/>
              <a:t>同樣</a:t>
            </a:r>
            <a:r>
              <a:rPr lang="zh-CN" altLang="en-US" sz="4000" b="1" dirty="0" smtClean="0"/>
              <a:t>牧</a:t>
            </a:r>
            <a:r>
              <a:rPr lang="zh-CN" altLang="en-US" sz="4000" b="1" dirty="0"/>
              <a:t>者的</a:t>
            </a:r>
            <a:r>
              <a:rPr lang="zh-CN" altLang="en-US" sz="4000" b="1" dirty="0">
                <a:solidFill>
                  <a:srgbClr val="FF0000"/>
                </a:solidFill>
              </a:rPr>
              <a:t>忠心</a:t>
            </a:r>
            <a:r>
              <a:rPr lang="zh-CN" altLang="en-US" sz="4000" b="1" dirty="0"/>
              <a:t>或</a:t>
            </a:r>
            <a:r>
              <a:rPr lang="zh-CN" altLang="en-US" sz="4000" b="1" dirty="0" smtClean="0">
                <a:solidFill>
                  <a:srgbClr val="FF0000"/>
                </a:solidFill>
              </a:rPr>
              <a:t>勤奮</a:t>
            </a:r>
            <a:r>
              <a:rPr lang="zh-CN" altLang="en-US" sz="4000" b="1" dirty="0" smtClean="0"/>
              <a:t>是使教會救贖</a:t>
            </a:r>
            <a:endParaRPr lang="en-AU" altLang="zh-CN" sz="4000" b="1" dirty="0" smtClean="0"/>
          </a:p>
          <a:p>
            <a:pPr marL="0" indent="0">
              <a:buNone/>
            </a:pPr>
            <a:r>
              <a:rPr lang="en-AU" altLang="zh-CN" sz="4000" b="1" dirty="0"/>
              <a:t> </a:t>
            </a:r>
            <a:r>
              <a:rPr lang="en-AU" altLang="zh-CN" sz="4000" b="1" dirty="0" smtClean="0"/>
              <a:t>   </a:t>
            </a:r>
            <a:r>
              <a:rPr lang="zh-CN" altLang="en-US" sz="4000" b="1" dirty="0" smtClean="0"/>
              <a:t>之</a:t>
            </a:r>
            <a:r>
              <a:rPr lang="zh-CN" altLang="en-US" sz="4000" b="1" dirty="0"/>
              <a:t>功得</a:t>
            </a:r>
            <a:r>
              <a:rPr lang="zh-CN" altLang="en-US" sz="4000" b="1" dirty="0" smtClean="0"/>
              <a:t>成</a:t>
            </a:r>
            <a:r>
              <a:rPr lang="en-AU" altLang="zh-CN" sz="4000" b="1" dirty="0" smtClean="0"/>
              <a:t>!” (</a:t>
            </a:r>
            <a:r>
              <a:rPr lang="zh-HK" altLang="en-US" sz="4000" b="1" dirty="0" smtClean="0"/>
              <a:t>加爾文</a:t>
            </a:r>
            <a:r>
              <a:rPr lang="en-AU" altLang="zh-HK" sz="4000" b="1" dirty="0" smtClean="0"/>
              <a:t>)</a:t>
            </a:r>
            <a:endParaRPr lang="zh-HK" altLang="en-US" sz="4000" b="1" dirty="0"/>
          </a:p>
        </p:txBody>
      </p:sp>
    </p:spTree>
    <p:extLst>
      <p:ext uri="{BB962C8B-B14F-4D97-AF65-F5344CB8AC3E}">
        <p14:creationId xmlns:p14="http://schemas.microsoft.com/office/powerpoint/2010/main" val="1708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p:cTn id="3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3">
                                            <p:txEl>
                                              <p:pRg st="6" end="6"/>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1" dur="500"/>
                                        <p:tgtEl>
                                          <p:spTgt spid="3">
                                            <p:txEl>
                                              <p:pRg st="7" end="7"/>
                                            </p:txEl>
                                          </p:spTgt>
                                        </p:tgtEl>
                                      </p:cBhvr>
                                    </p:animEffect>
                                  </p:childTnLst>
                                </p:cTn>
                              </p:par>
                              <p:par>
                                <p:cTn id="42" presetID="53" presetClass="entr" presetSubtype="16"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p:cTn id="4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24744"/>
          </a:xfrm>
        </p:spPr>
        <p:txBody>
          <a:bodyPr/>
          <a:lstStyle/>
          <a:p>
            <a:r>
              <a:rPr lang="zh-HK" altLang="en-US" b="1" dirty="0"/>
              <a:t>楝篤笑牧者</a:t>
            </a:r>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24744"/>
            <a:ext cx="9144000" cy="5733256"/>
          </a:xfrm>
        </p:spPr>
      </p:pic>
    </p:spTree>
    <p:extLst>
      <p:ext uri="{BB962C8B-B14F-4D97-AF65-F5344CB8AC3E}">
        <p14:creationId xmlns:p14="http://schemas.microsoft.com/office/powerpoint/2010/main" val="429393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HK" altLang="en-US" b="1" dirty="0"/>
              <a:t>脫口秀牧者</a:t>
            </a:r>
          </a:p>
        </p:txBody>
      </p:sp>
      <p:pic>
        <p:nvPicPr>
          <p:cNvPr id="9" name="內容版面配置區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1628800"/>
            <a:ext cx="4139952" cy="5229200"/>
          </a:xfrm>
        </p:spPr>
      </p:pic>
      <p:pic>
        <p:nvPicPr>
          <p:cNvPr id="10" name="內容版面配置區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139953" y="1628801"/>
            <a:ext cx="5004048" cy="5229200"/>
          </a:xfrm>
        </p:spPr>
      </p:pic>
    </p:spTree>
    <p:extLst>
      <p:ext uri="{BB962C8B-B14F-4D97-AF65-F5344CB8AC3E}">
        <p14:creationId xmlns:p14="http://schemas.microsoft.com/office/powerpoint/2010/main" val="96056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heel(1)">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0" y="274638"/>
            <a:ext cx="9144000" cy="1143000"/>
          </a:xfrm>
        </p:spPr>
        <p:txBody>
          <a:bodyPr/>
          <a:lstStyle/>
          <a:p>
            <a:r>
              <a:rPr lang="zh-HK" altLang="en-US" b="1" dirty="0"/>
              <a:t>事工式牧者</a:t>
            </a:r>
            <a:r>
              <a:rPr lang="en-US" altLang="zh-HK" b="1" dirty="0"/>
              <a:t>(Task-oriented pastor)</a:t>
            </a:r>
            <a:endParaRPr lang="zh-HK" altLang="en-US" b="1" dirty="0"/>
          </a:p>
        </p:txBody>
      </p:sp>
      <p:pic>
        <p:nvPicPr>
          <p:cNvPr id="9" name="內容版面配置區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12776"/>
            <a:ext cx="9144000" cy="5445223"/>
          </a:xfrm>
        </p:spPr>
      </p:pic>
    </p:spTree>
    <p:extLst>
      <p:ext uri="{BB962C8B-B14F-4D97-AF65-F5344CB8AC3E}">
        <p14:creationId xmlns:p14="http://schemas.microsoft.com/office/powerpoint/2010/main" val="31678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036496" cy="6858000"/>
          </a:xfrm>
        </p:spPr>
      </p:pic>
    </p:spTree>
    <p:extLst>
      <p:ext uri="{BB962C8B-B14F-4D97-AF65-F5344CB8AC3E}">
        <p14:creationId xmlns:p14="http://schemas.microsoft.com/office/powerpoint/2010/main" val="1846150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3409397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pPr marL="0" indent="0">
              <a:buNone/>
            </a:pPr>
            <a:r>
              <a:rPr lang="en-AU" altLang="zh-TW" sz="4000" b="1" dirty="0"/>
              <a:t> </a:t>
            </a:r>
            <a:r>
              <a:rPr lang="en-AU" altLang="zh-TW" sz="4000" b="1" dirty="0" smtClean="0"/>
              <a:t>               </a:t>
            </a:r>
          </a:p>
          <a:p>
            <a:pPr marL="0" indent="0">
              <a:buNone/>
            </a:pPr>
            <a:r>
              <a:rPr lang="en-AU" altLang="zh-TW" sz="4000" b="1" dirty="0"/>
              <a:t> </a:t>
            </a:r>
            <a:r>
              <a:rPr lang="en-AU" altLang="zh-TW" sz="4000" b="1" dirty="0" smtClean="0"/>
              <a:t>                           </a:t>
            </a:r>
            <a:r>
              <a:rPr lang="zh-TW" altLang="en-US" sz="4000" b="1" dirty="0" smtClean="0"/>
              <a:t>大頭嬰</a:t>
            </a:r>
            <a:endParaRPr lang="en-AU" altLang="zh-TW" sz="4000" b="1" dirty="0" smtClean="0"/>
          </a:p>
          <a:p>
            <a:pPr marL="0" indent="0">
              <a:buNone/>
            </a:pPr>
            <a:r>
              <a:rPr lang="en-AU" altLang="zh-TW" sz="4000" b="1" dirty="0"/>
              <a:t> </a:t>
            </a:r>
            <a:r>
              <a:rPr lang="en-AU" altLang="zh-TW" sz="4000" b="1" dirty="0" smtClean="0"/>
              <a:t>                    </a:t>
            </a:r>
            <a:r>
              <a:rPr lang="en-US" altLang="zh-TW" sz="4000" b="1" dirty="0" smtClean="0"/>
              <a:t>(</a:t>
            </a:r>
            <a:r>
              <a:rPr lang="zh-TW" altLang="en-US" sz="4000" b="1" dirty="0"/>
              <a:t>三聚氰胺奶粉</a:t>
            </a:r>
            <a:r>
              <a:rPr lang="en-US" altLang="zh-TW" sz="4000" b="1" dirty="0"/>
              <a:t>)</a:t>
            </a:r>
            <a:endParaRPr lang="zh-HK" altLang="en-US" sz="4000" b="1" dirty="0"/>
          </a:p>
        </p:txBody>
      </p:sp>
    </p:spTree>
    <p:extLst>
      <p:ext uri="{BB962C8B-B14F-4D97-AF65-F5344CB8AC3E}">
        <p14:creationId xmlns:p14="http://schemas.microsoft.com/office/powerpoint/2010/main" val="148608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heel(1)">
                                      <p:cBhvr>
                                        <p:cTn id="14"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260648"/>
            <a:ext cx="8784976" cy="6336704"/>
          </a:xfrm>
        </p:spPr>
        <p:txBody>
          <a:bodyPr>
            <a:normAutofit lnSpcReduction="10000"/>
          </a:bodyPr>
          <a:lstStyle/>
          <a:p>
            <a:pPr marL="0" indent="0">
              <a:buNone/>
            </a:pPr>
            <a:endParaRPr lang="en-AU" altLang="zh-HK" sz="4300" dirty="0" smtClean="0"/>
          </a:p>
          <a:p>
            <a:pPr marL="0" indent="0" algn="ctr">
              <a:buNone/>
            </a:pPr>
            <a:r>
              <a:rPr lang="zh-HK" altLang="en-US" sz="4300" b="1" dirty="0" smtClean="0"/>
              <a:t>由於</a:t>
            </a:r>
            <a:r>
              <a:rPr lang="zh-HK" altLang="en-US" sz="4300" b="1" dirty="0"/>
              <a:t>師傅未能</a:t>
            </a:r>
            <a:r>
              <a:rPr lang="zh-HK" altLang="en-US" sz="4300" b="1" dirty="0" smtClean="0"/>
              <a:t>做好</a:t>
            </a:r>
            <a:r>
              <a:rPr lang="en-AU" altLang="zh-HK" sz="4300" b="1" dirty="0" smtClean="0"/>
              <a:t>, </a:t>
            </a:r>
            <a:r>
              <a:rPr lang="zh-HK" altLang="en-US" sz="4300" b="1" dirty="0" smtClean="0"/>
              <a:t>未</a:t>
            </a:r>
            <a:r>
              <a:rPr lang="zh-HK" altLang="en-US" sz="4300" b="1" dirty="0"/>
              <a:t>有</a:t>
            </a:r>
            <a:r>
              <a:rPr lang="zh-HK" altLang="en-US" sz="4300" b="1" dirty="0" smtClean="0"/>
              <a:t>教導</a:t>
            </a:r>
            <a:r>
              <a:rPr lang="en-AU" altLang="zh-HK" sz="4300" b="1" dirty="0" smtClean="0"/>
              <a:t>,</a:t>
            </a:r>
          </a:p>
          <a:p>
            <a:pPr marL="0" indent="0" algn="ctr">
              <a:buNone/>
            </a:pPr>
            <a:r>
              <a:rPr lang="zh-HK" altLang="en-US" sz="4300" b="1" dirty="0" smtClean="0"/>
              <a:t>未</a:t>
            </a:r>
            <a:r>
              <a:rPr lang="zh-HK" altLang="en-US" sz="4300" b="1" dirty="0"/>
              <a:t>有帶領</a:t>
            </a:r>
            <a:r>
              <a:rPr lang="zh-HK" altLang="en-US" sz="4300" b="1" dirty="0" smtClean="0"/>
              <a:t>所託管的羊羣</a:t>
            </a:r>
            <a:r>
              <a:rPr lang="en-AU" altLang="zh-HK" sz="4300" b="1" dirty="0" smtClean="0"/>
              <a:t>, </a:t>
            </a:r>
          </a:p>
          <a:p>
            <a:pPr marL="0" indent="0" algn="ctr">
              <a:buNone/>
            </a:pPr>
            <a:r>
              <a:rPr lang="zh-HK" altLang="en-US" sz="4300" b="1" dirty="0" smtClean="0"/>
              <a:t>以致</a:t>
            </a:r>
            <a:r>
              <a:rPr lang="zh-HK" altLang="en-US" sz="4300" b="1" dirty="0"/>
              <a:t>羊羣走失、</a:t>
            </a:r>
            <a:r>
              <a:rPr lang="zh-HK" altLang="en-US" sz="4300" b="1" dirty="0" smtClean="0"/>
              <a:t>滅亡</a:t>
            </a:r>
            <a:r>
              <a:rPr lang="en-AU" altLang="zh-HK" sz="4300" b="1" dirty="0" smtClean="0"/>
              <a:t>!</a:t>
            </a:r>
            <a:r>
              <a:rPr lang="zh-HK" altLang="en-US" sz="4300" b="1" dirty="0" smtClean="0"/>
              <a:t>神有一天會向</a:t>
            </a:r>
            <a:endParaRPr lang="en-AU" altLang="zh-HK" sz="4300" b="1" dirty="0" smtClean="0"/>
          </a:p>
          <a:p>
            <a:pPr marL="0" indent="0" algn="ctr">
              <a:buNone/>
            </a:pPr>
            <a:r>
              <a:rPr lang="zh-HK" altLang="en-US" sz="4300" b="1" dirty="0" smtClean="0"/>
              <a:t>託管者追討羊羣的血。</a:t>
            </a:r>
            <a:endParaRPr lang="en-AU" altLang="zh-HK" sz="4300" b="1" dirty="0" smtClean="0"/>
          </a:p>
          <a:p>
            <a:pPr marL="0" indent="0">
              <a:buNone/>
            </a:pPr>
            <a:endParaRPr lang="en-AU" altLang="zh-TW" sz="4000" b="1" dirty="0" smtClean="0">
              <a:latin typeface="標楷體" panose="03000509000000000000" pitchFamily="65" charset="-120"/>
              <a:ea typeface="標楷體" panose="03000509000000000000" pitchFamily="65" charset="-120"/>
            </a:endParaRPr>
          </a:p>
          <a:p>
            <a:pPr marL="0" indent="0">
              <a:buNone/>
            </a:pPr>
            <a:r>
              <a:rPr lang="zh-TW" altLang="en-US" sz="3600" b="1" dirty="0" smtClean="0">
                <a:latin typeface="+mn-ea"/>
              </a:rPr>
              <a:t>主耶穌</a:t>
            </a:r>
            <a:r>
              <a:rPr lang="zh-TW" altLang="en-US" sz="3600" b="1" dirty="0">
                <a:latin typeface="+mn-ea"/>
              </a:rPr>
              <a:t>說</a:t>
            </a:r>
            <a:r>
              <a:rPr lang="en-US" altLang="zh-TW" sz="4000" b="1" dirty="0">
                <a:latin typeface="標楷體" panose="03000509000000000000" pitchFamily="65" charset="-120"/>
                <a:ea typeface="標楷體" panose="03000509000000000000" pitchFamily="65" charset="-120"/>
              </a:rPr>
              <a:t>:</a:t>
            </a:r>
          </a:p>
          <a:p>
            <a:pPr marL="0" indent="0">
              <a:buNone/>
            </a:pPr>
            <a:r>
              <a:rPr lang="zh-TW" altLang="en-US" sz="4000" b="1" dirty="0" smtClean="0">
                <a:latin typeface="標楷體" panose="03000509000000000000" pitchFamily="65" charset="-120"/>
                <a:ea typeface="標楷體" panose="03000509000000000000" pitchFamily="65" charset="-120"/>
              </a:rPr>
              <a:t>   「因為</a:t>
            </a:r>
            <a:r>
              <a:rPr lang="zh-TW" altLang="en-US" sz="4000" b="1" dirty="0">
                <a:latin typeface="標楷體" panose="03000509000000000000" pitchFamily="65" charset="-120"/>
                <a:ea typeface="標楷體" panose="03000509000000000000" pitchFamily="65" charset="-120"/>
              </a:rPr>
              <a:t>多給誰，就向誰多取；</a:t>
            </a:r>
          </a:p>
          <a:p>
            <a:pPr marL="0" indent="0">
              <a:buNone/>
            </a:pPr>
            <a:r>
              <a:rPr lang="zh-TW" altLang="en-US" sz="4000" b="1" dirty="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   多</a:t>
            </a:r>
            <a:r>
              <a:rPr lang="zh-TW" altLang="en-US" sz="4000" b="1" dirty="0">
                <a:latin typeface="標楷體" panose="03000509000000000000" pitchFamily="65" charset="-120"/>
                <a:ea typeface="標楷體" panose="03000509000000000000" pitchFamily="65" charset="-120"/>
              </a:rPr>
              <a:t>託誰，就向誰多要。」</a:t>
            </a:r>
            <a:r>
              <a:rPr lang="en-US" altLang="zh-TW" dirty="0"/>
              <a:t>(</a:t>
            </a:r>
            <a:r>
              <a:rPr lang="zh-TW" altLang="en-US" dirty="0"/>
              <a:t>路</a:t>
            </a:r>
            <a:r>
              <a:rPr lang="en-US" altLang="zh-TW" dirty="0"/>
              <a:t>12:48)</a:t>
            </a:r>
          </a:p>
          <a:p>
            <a:pPr marL="0" indent="0">
              <a:buNone/>
            </a:pPr>
            <a:endParaRPr lang="zh-HK" altLang="en-US" dirty="0"/>
          </a:p>
        </p:txBody>
      </p:sp>
    </p:spTree>
    <p:extLst>
      <p:ext uri="{BB962C8B-B14F-4D97-AF65-F5344CB8AC3E}">
        <p14:creationId xmlns:p14="http://schemas.microsoft.com/office/powerpoint/2010/main" val="1854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heel(1)">
                                      <p:cBhvr>
                                        <p:cTn id="13" dur="2000"/>
                                        <p:tgtEl>
                                          <p:spTgt spid="3">
                                            <p:txEl>
                                              <p:pRg st="3" end="3"/>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heel(1)">
                                      <p:cBhvr>
                                        <p:cTn id="16" dur="20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p:cTn id="2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3" dur="500"/>
                                        <p:tgtEl>
                                          <p:spTgt spid="3">
                                            <p:txEl>
                                              <p:pRg st="6" end="6"/>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 calcmode="lin" valueType="num">
                                      <p:cBhvr>
                                        <p:cTn id="2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8" dur="500"/>
                                        <p:tgtEl>
                                          <p:spTgt spid="3">
                                            <p:txEl>
                                              <p:pRg st="7" end="7"/>
                                            </p:txEl>
                                          </p:spTgt>
                                        </p:tgtEl>
                                      </p:cBhvr>
                                    </p:animEffect>
                                  </p:childTnLst>
                                </p:cTn>
                              </p:par>
                              <p:par>
                                <p:cTn id="29" presetID="53" presetClass="entr" presetSubtype="16"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116632"/>
            <a:ext cx="8784976" cy="6552728"/>
          </a:xfrm>
        </p:spPr>
        <p:txBody>
          <a:bodyPr/>
          <a:lstStyle/>
          <a:p>
            <a:pPr marL="0" indent="0">
              <a:buNone/>
            </a:pPr>
            <a:endParaRPr lang="en-AU" altLang="zh-TW" sz="3600" b="1" dirty="0" smtClean="0">
              <a:latin typeface="+mn-ea"/>
            </a:endParaRPr>
          </a:p>
          <a:p>
            <a:pPr marL="0" indent="0">
              <a:buNone/>
            </a:pPr>
            <a:endParaRPr lang="en-AU" altLang="zh-TW" sz="3600" b="1" dirty="0">
              <a:latin typeface="+mn-ea"/>
            </a:endParaRPr>
          </a:p>
          <a:p>
            <a:pPr marL="0" indent="0">
              <a:buNone/>
            </a:pPr>
            <a:r>
              <a:rPr lang="en-AU" altLang="zh-TW" sz="3600" b="1" dirty="0" smtClean="0">
                <a:latin typeface="+mn-ea"/>
              </a:rPr>
              <a:t>    </a:t>
            </a:r>
            <a:r>
              <a:rPr lang="zh-TW" altLang="en-US" sz="3600" b="1" dirty="0" smtClean="0">
                <a:latin typeface="+mn-ea"/>
              </a:rPr>
              <a:t>保羅</a:t>
            </a:r>
            <a:r>
              <a:rPr lang="zh-TW" altLang="en-US" sz="3600" b="1" dirty="0">
                <a:latin typeface="+mn-ea"/>
              </a:rPr>
              <a:t>警告牧者和傳道</a:t>
            </a:r>
            <a:r>
              <a:rPr lang="zh-TW" altLang="en-US" sz="3600" b="1" dirty="0" smtClean="0">
                <a:latin typeface="+mn-ea"/>
              </a:rPr>
              <a:t>人</a:t>
            </a:r>
            <a:r>
              <a:rPr lang="en-US" altLang="zh-TW" sz="4000" b="1" dirty="0" smtClean="0">
                <a:latin typeface="標楷體" panose="03000509000000000000" pitchFamily="65" charset="-120"/>
                <a:ea typeface="標楷體" panose="03000509000000000000" pitchFamily="65" charset="-120"/>
              </a:rPr>
              <a:t>,</a:t>
            </a:r>
          </a:p>
          <a:p>
            <a:pPr marL="0" indent="0">
              <a:buNone/>
            </a:pPr>
            <a:r>
              <a:rPr lang="en-US" altLang="zh-TW" sz="4000" b="1" dirty="0" smtClean="0">
                <a:latin typeface="標楷體" panose="03000509000000000000" pitchFamily="65" charset="-120"/>
                <a:ea typeface="標楷體" panose="03000509000000000000" pitchFamily="65" charset="-120"/>
              </a:rPr>
              <a:t>    </a:t>
            </a:r>
          </a:p>
          <a:p>
            <a:pPr marL="0" indent="0">
              <a:buNone/>
            </a:pPr>
            <a:r>
              <a:rPr lang="en-US" altLang="zh-TW" sz="4000" b="1" dirty="0">
                <a:latin typeface="標楷體" panose="03000509000000000000" pitchFamily="65" charset="-120"/>
                <a:ea typeface="標楷體" panose="03000509000000000000" pitchFamily="65" charset="-120"/>
              </a:rPr>
              <a:t> </a:t>
            </a:r>
            <a:r>
              <a:rPr lang="en-US" altLang="zh-TW" sz="4000" b="1" dirty="0" smtClean="0">
                <a:latin typeface="標楷體" panose="03000509000000000000" pitchFamily="65" charset="-120"/>
                <a:ea typeface="標楷體" panose="03000509000000000000" pitchFamily="65" charset="-120"/>
              </a:rPr>
              <a:t>   “</a:t>
            </a:r>
            <a:r>
              <a:rPr lang="zh-TW" altLang="en-US" sz="4000" b="1" dirty="0">
                <a:latin typeface="標楷體" panose="03000509000000000000" pitchFamily="65" charset="-120"/>
                <a:ea typeface="標楷體" panose="03000509000000000000" pitchFamily="65" charset="-120"/>
              </a:rPr>
              <a:t>不要傳福音給</a:t>
            </a:r>
            <a:r>
              <a:rPr lang="zh-TW" altLang="en-US" sz="4000" b="1" dirty="0" smtClean="0">
                <a:latin typeface="標楷體" panose="03000509000000000000" pitchFamily="65" charset="-120"/>
                <a:ea typeface="標楷體" panose="03000509000000000000" pitchFamily="65" charset="-120"/>
              </a:rPr>
              <a:t>別人</a:t>
            </a:r>
            <a:r>
              <a:rPr lang="en-AU" altLang="zh-TW" sz="4000" b="1" dirty="0" smtClean="0">
                <a:latin typeface="標楷體" panose="03000509000000000000" pitchFamily="65" charset="-120"/>
                <a:ea typeface="標楷體" panose="03000509000000000000" pitchFamily="65" charset="-120"/>
              </a:rPr>
              <a:t>,</a:t>
            </a: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自己</a:t>
            </a:r>
            <a:r>
              <a:rPr lang="zh-TW" altLang="en-US" sz="4000" b="1" dirty="0">
                <a:latin typeface="標楷體" panose="03000509000000000000" pitchFamily="65" charset="-120"/>
                <a:ea typeface="標楷體" panose="03000509000000000000" pitchFamily="65" charset="-120"/>
              </a:rPr>
              <a:t>反被</a:t>
            </a:r>
            <a:r>
              <a:rPr lang="zh-TW" altLang="en-US" sz="4000" b="1" dirty="0" smtClean="0">
                <a:latin typeface="標楷體" panose="03000509000000000000" pitchFamily="65" charset="-120"/>
                <a:ea typeface="標楷體" panose="03000509000000000000" pitchFamily="65" charset="-120"/>
              </a:rPr>
              <a:t>棄絕了</a:t>
            </a:r>
            <a:r>
              <a:rPr lang="zh-TW" altLang="en-US" sz="4000" b="1" dirty="0">
                <a:latin typeface="標楷體" panose="03000509000000000000" pitchFamily="65" charset="-120"/>
                <a:ea typeface="標楷體" panose="03000509000000000000" pitchFamily="65" charset="-120"/>
              </a:rPr>
              <a:t>。」</a:t>
            </a:r>
            <a:r>
              <a:rPr lang="en-US" altLang="zh-TW" dirty="0"/>
              <a:t>(</a:t>
            </a:r>
            <a:r>
              <a:rPr lang="zh-TW" altLang="en-US" dirty="0"/>
              <a:t>林前</a:t>
            </a:r>
            <a:r>
              <a:rPr lang="en-US" altLang="zh-TW" dirty="0"/>
              <a:t>9:27</a:t>
            </a:r>
            <a:r>
              <a:rPr lang="en-US" altLang="zh-TW" dirty="0" smtClean="0"/>
              <a:t>)</a:t>
            </a:r>
          </a:p>
          <a:p>
            <a:pPr marL="0" indent="0">
              <a:buNone/>
            </a:pPr>
            <a:endParaRPr lang="en-AU" altLang="zh-HK" dirty="0" smtClean="0"/>
          </a:p>
        </p:txBody>
      </p:sp>
    </p:spTree>
    <p:extLst>
      <p:ext uri="{BB962C8B-B14F-4D97-AF65-F5344CB8AC3E}">
        <p14:creationId xmlns:p14="http://schemas.microsoft.com/office/powerpoint/2010/main" val="263139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p:cTn id="1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24744"/>
          </a:xfrm>
        </p:spPr>
        <p:txBody>
          <a:bodyPr/>
          <a:lstStyle/>
          <a:p>
            <a:r>
              <a:rPr lang="zh-HK" altLang="en-US" dirty="0" smtClean="0"/>
              <a:t>馬丁路德  </a:t>
            </a:r>
            <a:r>
              <a:rPr lang="en-US" altLang="zh-HK" dirty="0" smtClean="0"/>
              <a:t>1483-1546</a:t>
            </a:r>
            <a:endParaRPr lang="zh-HK"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052736"/>
            <a:ext cx="9144000" cy="5805263"/>
          </a:xfrm>
        </p:spPr>
      </p:pic>
    </p:spTree>
    <p:extLst>
      <p:ext uri="{BB962C8B-B14F-4D97-AF65-F5344CB8AC3E}">
        <p14:creationId xmlns:p14="http://schemas.microsoft.com/office/powerpoint/2010/main" val="4986968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4000" cy="6858000"/>
          </a:xfrm>
        </p:spPr>
      </p:pic>
    </p:spTree>
    <p:extLst>
      <p:ext uri="{BB962C8B-B14F-4D97-AF65-F5344CB8AC3E}">
        <p14:creationId xmlns:p14="http://schemas.microsoft.com/office/powerpoint/2010/main" val="82718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188640"/>
            <a:ext cx="8784976" cy="6984776"/>
          </a:xfrm>
        </p:spPr>
        <p:txBody>
          <a:bodyPr>
            <a:normAutofit/>
          </a:bodyPr>
          <a:lstStyle/>
          <a:p>
            <a:pPr marL="0" indent="0">
              <a:buNone/>
            </a:pPr>
            <a:r>
              <a:rPr lang="en-US" altLang="zh-HK" sz="4000" b="1" dirty="0"/>
              <a:t>Do not you who work for God in this church perish in that fashion. Do not permit your sins to enchain you, so that while you warn others you become lost yourselves."    </a:t>
            </a:r>
            <a:r>
              <a:rPr lang="en-US" altLang="zh-HK" sz="4000" b="1" dirty="0" smtClean="0"/>
              <a:t>               </a:t>
            </a:r>
            <a:r>
              <a:rPr lang="en-US" altLang="zh-HK" dirty="0" smtClean="0"/>
              <a:t>(</a:t>
            </a:r>
            <a:r>
              <a:rPr lang="en-US" altLang="zh-HK" dirty="0"/>
              <a:t>Spurgeon </a:t>
            </a:r>
            <a:r>
              <a:rPr lang="en-US" altLang="zh-HK" dirty="0" smtClean="0"/>
              <a:t>)</a:t>
            </a:r>
          </a:p>
          <a:p>
            <a:pPr marL="0" indent="0">
              <a:buNone/>
            </a:pPr>
            <a:endParaRPr lang="en-AU" altLang="zh-HK" dirty="0"/>
          </a:p>
          <a:p>
            <a:pPr marL="0" indent="0">
              <a:buNone/>
            </a:pPr>
            <a:r>
              <a:rPr lang="en-AU" altLang="zh-HK" sz="4000" b="1" dirty="0" smtClean="0"/>
              <a:t>“</a:t>
            </a:r>
            <a:r>
              <a:rPr lang="zh-HK" altLang="en-US" sz="4000" b="1" dirty="0" smtClean="0"/>
              <a:t> 你</a:t>
            </a:r>
            <a:r>
              <a:rPr lang="zh-HK" altLang="en-US" sz="4000" b="1" dirty="0"/>
              <a:t>们這些在神家中事奉的人</a:t>
            </a:r>
            <a:r>
              <a:rPr lang="en-AU" altLang="zh-HK" sz="4000" b="1" dirty="0" smtClean="0"/>
              <a:t>,</a:t>
            </a:r>
            <a:r>
              <a:rPr lang="zh-HK" altLang="en-US" sz="4000" b="1" dirty="0" smtClean="0"/>
              <a:t> 不要</a:t>
            </a:r>
            <a:r>
              <a:rPr lang="zh-HK" altLang="en-US" sz="4000" b="1" dirty="0"/>
              <a:t>像這大黑狗</a:t>
            </a:r>
            <a:r>
              <a:rPr lang="zh-HK" altLang="en-US" sz="4000" b="1" dirty="0" smtClean="0"/>
              <a:t>般 滅亡</a:t>
            </a:r>
            <a:r>
              <a:rPr lang="zh-HK" altLang="en-US" sz="4000" b="1" dirty="0"/>
              <a:t>。不要讓你的罪缠住</a:t>
            </a:r>
            <a:r>
              <a:rPr lang="zh-HK" altLang="en-US" sz="4000" b="1" dirty="0" smtClean="0"/>
              <a:t>你</a:t>
            </a:r>
            <a:r>
              <a:rPr lang="en-AU" altLang="zh-HK" sz="4000" b="1" dirty="0" smtClean="0"/>
              <a:t>, </a:t>
            </a:r>
            <a:r>
              <a:rPr lang="zh-HK" altLang="en-US" sz="4000" b="1" dirty="0"/>
              <a:t>以致你大声</a:t>
            </a:r>
            <a:r>
              <a:rPr lang="zh-HK" altLang="en-US" sz="4000" b="1" dirty="0" smtClean="0"/>
              <a:t>疾呼 地</a:t>
            </a:r>
            <a:r>
              <a:rPr lang="zh-HK" altLang="en-US" sz="4000" b="1" dirty="0"/>
              <a:t>警告了</a:t>
            </a:r>
            <a:r>
              <a:rPr lang="zh-HK" altLang="en-US" sz="4000" b="1" dirty="0" smtClean="0"/>
              <a:t>別人</a:t>
            </a:r>
            <a:r>
              <a:rPr lang="en-AU" altLang="zh-HK" sz="4000" b="1" dirty="0" smtClean="0"/>
              <a:t>,</a:t>
            </a:r>
            <a:r>
              <a:rPr lang="zh-HK" altLang="en-US" sz="4000" b="1" dirty="0"/>
              <a:t>自己反倒失落了</a:t>
            </a:r>
            <a:r>
              <a:rPr lang="en-AU" altLang="zh-HK" sz="4000" dirty="0"/>
              <a:t>” </a:t>
            </a:r>
            <a:r>
              <a:rPr lang="en-AU" altLang="zh-HK" sz="4000" dirty="0" smtClean="0"/>
              <a:t>        </a:t>
            </a:r>
            <a:r>
              <a:rPr lang="zh-HK" altLang="en-US" b="1" dirty="0" smtClean="0"/>
              <a:t>施</a:t>
            </a:r>
            <a:r>
              <a:rPr lang="zh-HK" altLang="en-US" b="1" dirty="0"/>
              <a:t>布真</a:t>
            </a:r>
            <a:endParaRPr lang="en-US" altLang="zh-HK" b="1" dirty="0"/>
          </a:p>
          <a:p>
            <a:pPr marL="0" indent="0">
              <a:buNone/>
            </a:pPr>
            <a:endParaRPr lang="zh-HK" altLang="en-US" dirty="0"/>
          </a:p>
        </p:txBody>
      </p:sp>
    </p:spTree>
    <p:extLst>
      <p:ext uri="{BB962C8B-B14F-4D97-AF65-F5344CB8AC3E}">
        <p14:creationId xmlns:p14="http://schemas.microsoft.com/office/powerpoint/2010/main" val="144661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260648"/>
            <a:ext cx="8712968" cy="6336704"/>
          </a:xfrm>
        </p:spPr>
        <p:txBody>
          <a:bodyPr>
            <a:normAutofit/>
          </a:bodyPr>
          <a:lstStyle/>
          <a:p>
            <a:pPr marL="0" indent="0">
              <a:buNone/>
            </a:pPr>
            <a:r>
              <a:rPr lang="en-US" altLang="zh-HK" sz="4000" b="1" dirty="0" smtClean="0"/>
              <a:t>2. </a:t>
            </a:r>
            <a:r>
              <a:rPr lang="zh-HK" altLang="en-US" sz="4000" b="1" dirty="0" smtClean="0">
                <a:latin typeface="標楷體" panose="03000509000000000000" pitchFamily="65" charset="-120"/>
                <a:ea typeface="標楷體" panose="03000509000000000000" pitchFamily="65" charset="-120"/>
              </a:rPr>
              <a:t>原來我們在許多事上都有過失；</a:t>
            </a:r>
            <a:endParaRPr lang="en-AU" altLang="zh-HK" sz="4000" b="1" dirty="0" smtClean="0">
              <a:latin typeface="標楷體" panose="03000509000000000000" pitchFamily="65" charset="-120"/>
              <a:ea typeface="標楷體" panose="03000509000000000000" pitchFamily="65" charset="-120"/>
            </a:endParaRPr>
          </a:p>
          <a:p>
            <a:pPr marL="0" indent="0">
              <a:buNone/>
            </a:pPr>
            <a:r>
              <a:rPr lang="zh-HK" altLang="en-US" sz="4000" b="1" dirty="0" smtClean="0">
                <a:latin typeface="標楷體" panose="03000509000000000000" pitchFamily="65" charset="-120"/>
                <a:ea typeface="標楷體" panose="03000509000000000000" pitchFamily="65" charset="-120"/>
              </a:rPr>
              <a:t>  若有人在話語上沒有過失，他就是 </a:t>
            </a:r>
            <a:endParaRPr lang="en-AU" altLang="zh-HK" sz="4000" b="1" dirty="0" smtClean="0">
              <a:latin typeface="標楷體" panose="03000509000000000000" pitchFamily="65" charset="-120"/>
              <a:ea typeface="標楷體" panose="03000509000000000000" pitchFamily="65" charset="-120"/>
            </a:endParaRPr>
          </a:p>
          <a:p>
            <a:pPr marL="0" indent="0">
              <a:buNone/>
            </a:pPr>
            <a:r>
              <a:rPr lang="en-AU" altLang="zh-HK" sz="4000" b="1" dirty="0">
                <a:latin typeface="標楷體" panose="03000509000000000000" pitchFamily="65" charset="-120"/>
                <a:ea typeface="標楷體" panose="03000509000000000000" pitchFamily="65" charset="-120"/>
              </a:rPr>
              <a:t> </a:t>
            </a:r>
            <a:r>
              <a:rPr lang="en-AU" altLang="zh-HK" sz="4000" b="1" dirty="0" smtClean="0">
                <a:latin typeface="標楷體" panose="03000509000000000000" pitchFamily="65" charset="-120"/>
                <a:ea typeface="標楷體" panose="03000509000000000000" pitchFamily="65" charset="-120"/>
              </a:rPr>
              <a:t> </a:t>
            </a:r>
            <a:r>
              <a:rPr lang="zh-HK" altLang="en-US" sz="4000" b="1" dirty="0" smtClean="0">
                <a:latin typeface="標楷體" panose="03000509000000000000" pitchFamily="65" charset="-120"/>
                <a:ea typeface="標楷體" panose="03000509000000000000" pitchFamily="65" charset="-120"/>
              </a:rPr>
              <a:t>完全人，也能</a:t>
            </a:r>
            <a:r>
              <a:rPr lang="zh-HK" altLang="en-US" sz="4000" b="1" dirty="0" smtClean="0">
                <a:solidFill>
                  <a:srgbClr val="FF0000"/>
                </a:solidFill>
                <a:latin typeface="標楷體" panose="03000509000000000000" pitchFamily="65" charset="-120"/>
                <a:ea typeface="標楷體" panose="03000509000000000000" pitchFamily="65" charset="-120"/>
              </a:rPr>
              <a:t>勒住</a:t>
            </a:r>
            <a:r>
              <a:rPr lang="zh-HK" altLang="en-US" sz="4000" b="1" dirty="0" smtClean="0">
                <a:latin typeface="標楷體" panose="03000509000000000000" pitchFamily="65" charset="-120"/>
                <a:ea typeface="標楷體" panose="03000509000000000000" pitchFamily="65" charset="-120"/>
              </a:rPr>
              <a:t>自己的全身。</a:t>
            </a:r>
            <a:endParaRPr lang="en-AU" altLang="zh-HK" sz="4000" b="1" dirty="0" smtClean="0">
              <a:latin typeface="標楷體" panose="03000509000000000000" pitchFamily="65" charset="-120"/>
              <a:ea typeface="標楷體" panose="03000509000000000000" pitchFamily="65" charset="-120"/>
            </a:endParaRPr>
          </a:p>
          <a:p>
            <a:pPr marL="0" indent="0">
              <a:buNone/>
            </a:pPr>
            <a:endParaRPr lang="zh-HK" altLang="en-US" dirty="0" smtClean="0"/>
          </a:p>
          <a:p>
            <a:pPr marL="0" indent="0">
              <a:buNone/>
            </a:pPr>
            <a:r>
              <a:rPr lang="en-US" altLang="zh-HK" sz="3600" b="1" dirty="0" smtClean="0"/>
              <a:t>2.We all stumble in many ways. Anyone who </a:t>
            </a:r>
          </a:p>
          <a:p>
            <a:pPr marL="0" indent="0">
              <a:buNone/>
            </a:pPr>
            <a:r>
              <a:rPr lang="en-US" altLang="zh-HK" sz="3600" b="1" dirty="0"/>
              <a:t> </a:t>
            </a:r>
            <a:r>
              <a:rPr lang="en-US" altLang="zh-HK" sz="3600" b="1" dirty="0" smtClean="0"/>
              <a:t>   is never at fault in what they say is perfect, </a:t>
            </a:r>
          </a:p>
          <a:p>
            <a:pPr marL="0" indent="0">
              <a:buNone/>
            </a:pPr>
            <a:r>
              <a:rPr lang="en-US" altLang="zh-HK" sz="3600" b="1" dirty="0"/>
              <a:t> </a:t>
            </a:r>
            <a:r>
              <a:rPr lang="en-US" altLang="zh-HK" sz="3600" b="1" dirty="0" smtClean="0"/>
              <a:t>   able to keep their whole body </a:t>
            </a:r>
            <a:r>
              <a:rPr lang="en-US" altLang="zh-HK" sz="3600" b="1" dirty="0" smtClean="0">
                <a:solidFill>
                  <a:srgbClr val="FF0000"/>
                </a:solidFill>
              </a:rPr>
              <a:t>in check</a:t>
            </a:r>
            <a:r>
              <a:rPr lang="en-US" altLang="zh-HK" sz="3600" b="1" dirty="0" smtClean="0"/>
              <a:t>. </a:t>
            </a:r>
          </a:p>
          <a:p>
            <a:pPr marL="0" indent="0">
              <a:buNone/>
            </a:pPr>
            <a:endParaRPr lang="zh-HK" altLang="en-US" dirty="0"/>
          </a:p>
        </p:txBody>
      </p:sp>
    </p:spTree>
    <p:extLst>
      <p:ext uri="{BB962C8B-B14F-4D97-AF65-F5344CB8AC3E}">
        <p14:creationId xmlns:p14="http://schemas.microsoft.com/office/powerpoint/2010/main" val="47317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3">
                                            <p:txEl>
                                              <p:pRg st="4" end="4"/>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3">
                                            <p:txEl>
                                              <p:pRg st="5" end="5"/>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p:cTn id="3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p:spPr>
        <p:txBody>
          <a:bodyPr>
            <a:normAutofit fontScale="90000"/>
          </a:bodyPr>
          <a:lstStyle/>
          <a:p>
            <a:pPr algn="l"/>
            <a:r>
              <a:rPr lang="en-AU" altLang="zh-HK" b="1" dirty="0" smtClean="0"/>
              <a:t>(B)     </a:t>
            </a:r>
            <a:r>
              <a:rPr lang="zh-HK" altLang="en-US" b="1" dirty="0" smtClean="0"/>
              <a:t>舌頭</a:t>
            </a:r>
            <a:r>
              <a:rPr lang="zh-HK" altLang="en-US" b="1" dirty="0"/>
              <a:t>的</a:t>
            </a:r>
            <a:r>
              <a:rPr lang="zh-HK" altLang="en-US" b="1" dirty="0" smtClean="0"/>
              <a:t>威力</a:t>
            </a:r>
            <a:r>
              <a:rPr lang="en-AU" altLang="zh-HK" b="1" dirty="0" smtClean="0"/>
              <a:t> </a:t>
            </a:r>
            <a:r>
              <a:rPr lang="en-AU" altLang="zh-HK" b="1" dirty="0"/>
              <a:t/>
            </a:r>
            <a:br>
              <a:rPr lang="en-AU" altLang="zh-HK" b="1" dirty="0"/>
            </a:br>
            <a:r>
              <a:rPr lang="en-AU" altLang="zh-HK" b="1" dirty="0" smtClean="0"/>
              <a:t>       </a:t>
            </a:r>
            <a:r>
              <a:rPr lang="en-US" altLang="zh-HK" b="1" u="sng" dirty="0" smtClean="0"/>
              <a:t>(</a:t>
            </a:r>
            <a:r>
              <a:rPr lang="en-US" altLang="zh-HK" b="1" u="sng" dirty="0"/>
              <a:t>The power of the tongue</a:t>
            </a:r>
            <a:r>
              <a:rPr lang="en-US" altLang="zh-HK" b="1" u="sng" dirty="0" smtClean="0"/>
              <a:t>) (3-6</a:t>
            </a:r>
            <a:r>
              <a:rPr lang="zh-HK" altLang="en-US" b="1" u="sng" dirty="0" smtClean="0"/>
              <a:t>節</a:t>
            </a:r>
            <a:r>
              <a:rPr lang="en-US" altLang="zh-HK" b="1" u="sng" dirty="0" smtClean="0"/>
              <a:t>)</a:t>
            </a:r>
            <a:endParaRPr lang="zh-HK" altLang="en-US" b="1" u="sng" dirty="0"/>
          </a:p>
        </p:txBody>
      </p:sp>
      <p:sp>
        <p:nvSpPr>
          <p:cNvPr id="3" name="內容版面配置區 2"/>
          <p:cNvSpPr>
            <a:spLocks noGrp="1"/>
          </p:cNvSpPr>
          <p:nvPr>
            <p:ph idx="1"/>
          </p:nvPr>
        </p:nvSpPr>
        <p:spPr>
          <a:xfrm>
            <a:off x="0" y="1268760"/>
            <a:ext cx="9144000" cy="5589240"/>
          </a:xfrm>
        </p:spPr>
        <p:txBody>
          <a:bodyPr>
            <a:noAutofit/>
          </a:bodyPr>
          <a:lstStyle/>
          <a:p>
            <a:pPr marL="0" indent="0">
              <a:buNone/>
            </a:pPr>
            <a:r>
              <a:rPr lang="en-US" altLang="zh-TW" b="1" dirty="0" smtClean="0">
                <a:latin typeface="標楷體" panose="03000509000000000000" pitchFamily="65" charset="-120"/>
                <a:ea typeface="標楷體" panose="03000509000000000000" pitchFamily="65" charset="-120"/>
              </a:rPr>
              <a:t>3.</a:t>
            </a:r>
            <a:r>
              <a:rPr lang="zh-TW" altLang="en-US" b="1" dirty="0" smtClean="0">
                <a:latin typeface="標楷體" panose="03000509000000000000" pitchFamily="65" charset="-120"/>
                <a:ea typeface="標楷體" panose="03000509000000000000" pitchFamily="65" charset="-120"/>
              </a:rPr>
              <a:t>我們若把</a:t>
            </a:r>
            <a:r>
              <a:rPr lang="zh-TW" altLang="en-US" b="1" dirty="0" smtClean="0">
                <a:solidFill>
                  <a:srgbClr val="FF0000"/>
                </a:solidFill>
                <a:latin typeface="標楷體" panose="03000509000000000000" pitchFamily="65" charset="-120"/>
                <a:ea typeface="標楷體" panose="03000509000000000000" pitchFamily="65" charset="-120"/>
              </a:rPr>
              <a:t>嚼環</a:t>
            </a:r>
            <a:r>
              <a:rPr lang="zh-TW" altLang="en-US" b="1" dirty="0" smtClean="0">
                <a:latin typeface="標楷體" panose="03000509000000000000" pitchFamily="65" charset="-120"/>
                <a:ea typeface="標楷體" panose="03000509000000000000" pitchFamily="65" charset="-120"/>
              </a:rPr>
              <a:t>放在馬嘴裡，叫牠順服，</a:t>
            </a:r>
            <a:endParaRPr lang="en-AU" altLang="zh-TW" b="1" dirty="0" smtClean="0">
              <a:latin typeface="標楷體" panose="03000509000000000000" pitchFamily="65" charset="-120"/>
              <a:ea typeface="標楷體" panose="03000509000000000000" pitchFamily="65" charset="-120"/>
            </a:endParaRPr>
          </a:p>
          <a:p>
            <a:pPr marL="0" indent="0">
              <a:buNone/>
            </a:pPr>
            <a:r>
              <a:rPr lang="en-AU" altLang="zh-TW" b="1" dirty="0">
                <a:latin typeface="標楷體" panose="03000509000000000000" pitchFamily="65" charset="-120"/>
                <a:ea typeface="標楷體" panose="03000509000000000000" pitchFamily="65" charset="-120"/>
              </a:rPr>
              <a:t> </a:t>
            </a:r>
            <a:r>
              <a:rPr lang="en-AU" altLang="zh-TW" b="1" dirty="0" smtClean="0">
                <a:latin typeface="標楷體" panose="03000509000000000000" pitchFamily="65" charset="-120"/>
                <a:ea typeface="標楷體" panose="03000509000000000000" pitchFamily="65" charset="-120"/>
              </a:rPr>
              <a:t> </a:t>
            </a:r>
            <a:r>
              <a:rPr lang="zh-TW" altLang="en-US" b="1" dirty="0" smtClean="0">
                <a:latin typeface="標楷體" panose="03000509000000000000" pitchFamily="65" charset="-120"/>
                <a:ea typeface="標楷體" panose="03000509000000000000" pitchFamily="65" charset="-120"/>
              </a:rPr>
              <a:t>就能調動牠的全身。</a:t>
            </a:r>
            <a:endParaRPr lang="en-AU" altLang="zh-TW" b="1" dirty="0" smtClean="0">
              <a:latin typeface="標楷體" panose="03000509000000000000" pitchFamily="65" charset="-120"/>
              <a:ea typeface="標楷體" panose="03000509000000000000" pitchFamily="65" charset="-120"/>
            </a:endParaRPr>
          </a:p>
          <a:p>
            <a:pPr marL="0" indent="0">
              <a:buNone/>
            </a:pPr>
            <a:r>
              <a:rPr lang="en-US" altLang="zh-TW" b="1" dirty="0" smtClean="0">
                <a:latin typeface="標楷體" panose="03000509000000000000" pitchFamily="65" charset="-120"/>
                <a:ea typeface="標楷體" panose="03000509000000000000" pitchFamily="65" charset="-120"/>
              </a:rPr>
              <a:t>4.</a:t>
            </a:r>
            <a:r>
              <a:rPr lang="zh-TW" altLang="en-US" b="1" dirty="0" smtClean="0">
                <a:latin typeface="標楷體" panose="03000509000000000000" pitchFamily="65" charset="-120"/>
                <a:ea typeface="標楷體" panose="03000509000000000000" pitchFamily="65" charset="-120"/>
              </a:rPr>
              <a:t>看哪</a:t>
            </a:r>
            <a:r>
              <a:rPr lang="en-AU"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船隻雖然甚大</a:t>
            </a:r>
            <a:r>
              <a:rPr lang="en-AU"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又被大風催逼，只用 </a:t>
            </a:r>
            <a:endParaRPr lang="en-AU" altLang="zh-TW" b="1" dirty="0" smtClean="0">
              <a:latin typeface="標楷體" panose="03000509000000000000" pitchFamily="65" charset="-120"/>
              <a:ea typeface="標楷體" panose="03000509000000000000" pitchFamily="65" charset="-120"/>
            </a:endParaRPr>
          </a:p>
          <a:p>
            <a:pPr marL="0" indent="0">
              <a:buNone/>
            </a:pPr>
            <a:r>
              <a:rPr lang="en-AU" altLang="zh-TW" b="1" dirty="0">
                <a:latin typeface="標楷體" panose="03000509000000000000" pitchFamily="65" charset="-120"/>
                <a:ea typeface="標楷體" panose="03000509000000000000" pitchFamily="65" charset="-120"/>
              </a:rPr>
              <a:t> </a:t>
            </a:r>
            <a:r>
              <a:rPr lang="en-AU" altLang="zh-TW" b="1" dirty="0" smtClean="0">
                <a:latin typeface="標楷體" panose="03000509000000000000" pitchFamily="65" charset="-120"/>
                <a:ea typeface="標楷體" panose="03000509000000000000" pitchFamily="65" charset="-120"/>
              </a:rPr>
              <a:t> </a:t>
            </a:r>
            <a:r>
              <a:rPr lang="zh-TW" altLang="en-US" b="1" dirty="0" smtClean="0">
                <a:latin typeface="標楷體" panose="03000509000000000000" pitchFamily="65" charset="-120"/>
                <a:ea typeface="標楷體" panose="03000509000000000000" pitchFamily="65" charset="-120"/>
              </a:rPr>
              <a:t>小小的</a:t>
            </a:r>
            <a:r>
              <a:rPr lang="zh-TW" altLang="en-US" b="1" dirty="0" smtClean="0">
                <a:solidFill>
                  <a:srgbClr val="FF0000"/>
                </a:solidFill>
                <a:latin typeface="標楷體" panose="03000509000000000000" pitchFamily="65" charset="-120"/>
                <a:ea typeface="標楷體" panose="03000509000000000000" pitchFamily="65" charset="-120"/>
              </a:rPr>
              <a:t>舵</a:t>
            </a:r>
            <a:r>
              <a:rPr lang="zh-TW" altLang="en-US" b="1" dirty="0" smtClean="0">
                <a:latin typeface="標楷體" panose="03000509000000000000" pitchFamily="65" charset="-120"/>
                <a:ea typeface="標楷體" panose="03000509000000000000" pitchFamily="65" charset="-120"/>
              </a:rPr>
              <a:t>，就隨著掌舵的意思轉動。</a:t>
            </a:r>
            <a:endParaRPr lang="en-AU" altLang="zh-TW" b="1" dirty="0" smtClean="0">
              <a:latin typeface="標楷體" panose="03000509000000000000" pitchFamily="65" charset="-120"/>
              <a:ea typeface="標楷體" panose="03000509000000000000" pitchFamily="65" charset="-120"/>
            </a:endParaRPr>
          </a:p>
          <a:p>
            <a:pPr marL="0" indent="0">
              <a:buNone/>
            </a:pPr>
            <a:r>
              <a:rPr lang="en-US" altLang="zh-TW" b="1" dirty="0">
                <a:latin typeface="標楷體" panose="03000509000000000000" pitchFamily="65" charset="-120"/>
                <a:ea typeface="標楷體" panose="03000509000000000000" pitchFamily="65" charset="-120"/>
              </a:rPr>
              <a:t>5.</a:t>
            </a:r>
            <a:r>
              <a:rPr lang="zh-TW" altLang="en-US" b="1" dirty="0">
                <a:latin typeface="標楷體" panose="03000509000000000000" pitchFamily="65" charset="-120"/>
                <a:ea typeface="標楷體" panose="03000509000000000000" pitchFamily="65" charset="-120"/>
              </a:rPr>
              <a:t>這樣，舌頭在百體裡也是最小的</a:t>
            </a:r>
            <a:r>
              <a:rPr lang="zh-TW" altLang="en-US" b="1" dirty="0" smtClean="0">
                <a:latin typeface="標楷體" panose="03000509000000000000" pitchFamily="65" charset="-120"/>
                <a:ea typeface="標楷體" panose="03000509000000000000" pitchFamily="65" charset="-120"/>
              </a:rPr>
              <a:t>，卻</a:t>
            </a:r>
            <a:r>
              <a:rPr lang="zh-TW" altLang="en-US" b="1" dirty="0">
                <a:latin typeface="標楷體" panose="03000509000000000000" pitchFamily="65" charset="-120"/>
                <a:ea typeface="標楷體" panose="03000509000000000000" pitchFamily="65" charset="-120"/>
              </a:rPr>
              <a:t>能說大話</a:t>
            </a:r>
            <a:r>
              <a:rPr lang="zh-TW" altLang="en-US" b="1" dirty="0" smtClean="0">
                <a:latin typeface="標楷體" panose="03000509000000000000" pitchFamily="65" charset="-120"/>
                <a:ea typeface="標楷體" panose="03000509000000000000" pitchFamily="65" charset="-120"/>
              </a:rPr>
              <a:t>。</a:t>
            </a:r>
            <a:endParaRPr lang="en-AU" altLang="zh-TW" b="1" dirty="0" smtClean="0">
              <a:latin typeface="標楷體" panose="03000509000000000000" pitchFamily="65" charset="-120"/>
              <a:ea typeface="標楷體" panose="03000509000000000000" pitchFamily="65" charset="-120"/>
            </a:endParaRPr>
          </a:p>
          <a:p>
            <a:pPr marL="0" indent="0">
              <a:buNone/>
            </a:pPr>
            <a:r>
              <a:rPr lang="en-AU" altLang="zh-TW" b="1" dirty="0">
                <a:latin typeface="標楷體" panose="03000509000000000000" pitchFamily="65" charset="-120"/>
                <a:ea typeface="標楷體" panose="03000509000000000000" pitchFamily="65" charset="-120"/>
              </a:rPr>
              <a:t> </a:t>
            </a:r>
            <a:r>
              <a:rPr lang="en-AU" altLang="zh-TW" b="1" dirty="0" smtClean="0">
                <a:latin typeface="標楷體" panose="03000509000000000000" pitchFamily="65" charset="-120"/>
                <a:ea typeface="標楷體" panose="03000509000000000000" pitchFamily="65" charset="-120"/>
              </a:rPr>
              <a:t> </a:t>
            </a:r>
            <a:r>
              <a:rPr lang="zh-TW" altLang="en-US" b="1" dirty="0" smtClean="0">
                <a:latin typeface="標楷體" panose="03000509000000000000" pitchFamily="65" charset="-120"/>
                <a:ea typeface="標楷體" panose="03000509000000000000" pitchFamily="65" charset="-120"/>
              </a:rPr>
              <a:t>看</a:t>
            </a:r>
            <a:r>
              <a:rPr lang="zh-TW" altLang="en-US" b="1" dirty="0">
                <a:latin typeface="標楷體" panose="03000509000000000000" pitchFamily="65" charset="-120"/>
                <a:ea typeface="標楷體" panose="03000509000000000000" pitchFamily="65" charset="-120"/>
              </a:rPr>
              <a:t>哪，最小的</a:t>
            </a:r>
            <a:r>
              <a:rPr lang="zh-TW" altLang="en-US" b="1" dirty="0" smtClean="0">
                <a:latin typeface="標楷體" panose="03000509000000000000" pitchFamily="65" charset="-120"/>
                <a:ea typeface="標楷體" panose="03000509000000000000" pitchFamily="65" charset="-120"/>
              </a:rPr>
              <a:t>火能</a:t>
            </a:r>
            <a:r>
              <a:rPr lang="zh-TW" altLang="en-US" b="1" dirty="0">
                <a:latin typeface="標楷體" panose="03000509000000000000" pitchFamily="65" charset="-120"/>
                <a:ea typeface="標楷體" panose="03000509000000000000" pitchFamily="65" charset="-120"/>
              </a:rPr>
              <a:t>點著最大的樹林。</a:t>
            </a:r>
          </a:p>
          <a:p>
            <a:pPr marL="0" indent="0">
              <a:buNone/>
            </a:pPr>
            <a:r>
              <a:rPr lang="en-US" altLang="zh-TW" b="1" dirty="0">
                <a:latin typeface="標楷體" panose="03000509000000000000" pitchFamily="65" charset="-120"/>
                <a:ea typeface="標楷體" panose="03000509000000000000" pitchFamily="65" charset="-120"/>
              </a:rPr>
              <a:t>6.</a:t>
            </a:r>
            <a:r>
              <a:rPr lang="zh-TW" altLang="en-US" b="1" dirty="0">
                <a:latin typeface="標楷體" panose="03000509000000000000" pitchFamily="65" charset="-120"/>
                <a:ea typeface="標楷體" panose="03000509000000000000" pitchFamily="65" charset="-120"/>
              </a:rPr>
              <a:t>舌頭就是火，在我們百體中，</a:t>
            </a:r>
            <a:r>
              <a:rPr lang="zh-TW" altLang="en-US" b="1" dirty="0" smtClean="0">
                <a:latin typeface="標楷體" panose="03000509000000000000" pitchFamily="65" charset="-120"/>
                <a:ea typeface="標楷體" panose="03000509000000000000" pitchFamily="65" charset="-120"/>
              </a:rPr>
              <a:t>舌頭是</a:t>
            </a:r>
            <a:r>
              <a:rPr lang="zh-TW" altLang="en-US" b="1" dirty="0">
                <a:latin typeface="標楷體" panose="03000509000000000000" pitchFamily="65" charset="-120"/>
                <a:ea typeface="標楷體" panose="03000509000000000000" pitchFamily="65" charset="-120"/>
              </a:rPr>
              <a:t>個罪惡的</a:t>
            </a:r>
            <a:r>
              <a:rPr lang="zh-TW" altLang="en-US" b="1" dirty="0" smtClean="0">
                <a:latin typeface="標楷體" panose="03000509000000000000" pitchFamily="65" charset="-120"/>
                <a:ea typeface="標楷體" panose="03000509000000000000" pitchFamily="65" charset="-120"/>
              </a:rPr>
              <a:t>世</a:t>
            </a:r>
            <a:endParaRPr lang="en-AU" altLang="zh-TW" b="1" dirty="0" smtClean="0">
              <a:latin typeface="標楷體" panose="03000509000000000000" pitchFamily="65" charset="-120"/>
              <a:ea typeface="標楷體" panose="03000509000000000000" pitchFamily="65" charset="-120"/>
            </a:endParaRPr>
          </a:p>
          <a:p>
            <a:pPr marL="0" indent="0">
              <a:buNone/>
            </a:pPr>
            <a:r>
              <a:rPr lang="en-AU" altLang="zh-TW" b="1" dirty="0">
                <a:latin typeface="標楷體" panose="03000509000000000000" pitchFamily="65" charset="-120"/>
                <a:ea typeface="標楷體" panose="03000509000000000000" pitchFamily="65" charset="-120"/>
              </a:rPr>
              <a:t> </a:t>
            </a:r>
            <a:r>
              <a:rPr lang="en-AU" altLang="zh-TW" b="1" dirty="0" smtClean="0">
                <a:latin typeface="標楷體" panose="03000509000000000000" pitchFamily="65" charset="-120"/>
                <a:ea typeface="標楷體" panose="03000509000000000000" pitchFamily="65" charset="-120"/>
              </a:rPr>
              <a:t> </a:t>
            </a:r>
            <a:r>
              <a:rPr lang="zh-TW" altLang="en-US" b="1" dirty="0" smtClean="0">
                <a:latin typeface="標楷體" panose="03000509000000000000" pitchFamily="65" charset="-120"/>
                <a:ea typeface="標楷體" panose="03000509000000000000" pitchFamily="65" charset="-120"/>
              </a:rPr>
              <a:t>界</a:t>
            </a:r>
            <a:r>
              <a:rPr lang="zh-TW" altLang="en-US" b="1" dirty="0">
                <a:latin typeface="標楷體" panose="03000509000000000000" pitchFamily="65" charset="-120"/>
                <a:ea typeface="標楷體" panose="03000509000000000000" pitchFamily="65" charset="-120"/>
              </a:rPr>
              <a:t>，能汙穢全身，</a:t>
            </a:r>
            <a:r>
              <a:rPr lang="zh-TW" altLang="en-US" b="1" dirty="0" smtClean="0">
                <a:latin typeface="標楷體" panose="03000509000000000000" pitchFamily="65" charset="-120"/>
                <a:ea typeface="標楷體" panose="03000509000000000000" pitchFamily="65" charset="-120"/>
              </a:rPr>
              <a:t>也能</a:t>
            </a:r>
            <a:r>
              <a:rPr lang="zh-TW" altLang="en-US" b="1" dirty="0">
                <a:latin typeface="標楷體" panose="03000509000000000000" pitchFamily="65" charset="-120"/>
                <a:ea typeface="標楷體" panose="03000509000000000000" pitchFamily="65" charset="-120"/>
              </a:rPr>
              <a:t>把生命的輪子點起來，</a:t>
            </a:r>
            <a:r>
              <a:rPr lang="zh-TW" altLang="en-US" b="1" dirty="0" smtClean="0">
                <a:latin typeface="標楷體" panose="03000509000000000000" pitchFamily="65" charset="-120"/>
                <a:ea typeface="標楷體" panose="03000509000000000000" pitchFamily="65" charset="-120"/>
              </a:rPr>
              <a:t>並</a:t>
            </a:r>
            <a:endParaRPr lang="en-AU" altLang="zh-TW" b="1" dirty="0" smtClean="0">
              <a:latin typeface="標楷體" panose="03000509000000000000" pitchFamily="65" charset="-120"/>
              <a:ea typeface="標楷體" panose="03000509000000000000" pitchFamily="65" charset="-120"/>
            </a:endParaRPr>
          </a:p>
          <a:p>
            <a:pPr marL="0" indent="0">
              <a:buNone/>
            </a:pPr>
            <a:r>
              <a:rPr lang="en-AU" altLang="zh-TW" b="1" dirty="0">
                <a:latin typeface="標楷體" panose="03000509000000000000" pitchFamily="65" charset="-120"/>
                <a:ea typeface="標楷體" panose="03000509000000000000" pitchFamily="65" charset="-120"/>
              </a:rPr>
              <a:t> </a:t>
            </a:r>
            <a:r>
              <a:rPr lang="en-AU" altLang="zh-TW" b="1" dirty="0" smtClean="0">
                <a:latin typeface="標楷體" panose="03000509000000000000" pitchFamily="65" charset="-120"/>
                <a:ea typeface="標楷體" panose="03000509000000000000" pitchFamily="65" charset="-120"/>
              </a:rPr>
              <a:t> </a:t>
            </a:r>
            <a:r>
              <a:rPr lang="zh-TW" altLang="en-US" b="1" dirty="0" smtClean="0">
                <a:latin typeface="標楷體" panose="03000509000000000000" pitchFamily="65" charset="-120"/>
                <a:ea typeface="標楷體" panose="03000509000000000000" pitchFamily="65" charset="-120"/>
              </a:rPr>
              <a:t>且</a:t>
            </a:r>
            <a:r>
              <a:rPr lang="zh-TW" altLang="en-US" b="1" dirty="0">
                <a:latin typeface="標楷體" panose="03000509000000000000" pitchFamily="65" charset="-120"/>
                <a:ea typeface="標楷體" panose="03000509000000000000" pitchFamily="65" charset="-120"/>
              </a:rPr>
              <a:t>是</a:t>
            </a:r>
            <a:r>
              <a:rPr lang="zh-TW" altLang="en-US" b="1" dirty="0" smtClean="0">
                <a:latin typeface="標楷體" panose="03000509000000000000" pitchFamily="65" charset="-120"/>
                <a:ea typeface="標楷體" panose="03000509000000000000" pitchFamily="65" charset="-120"/>
              </a:rPr>
              <a:t>從地獄</a:t>
            </a:r>
            <a:r>
              <a:rPr lang="zh-TW" altLang="en-US" b="1" dirty="0">
                <a:latin typeface="標楷體" panose="03000509000000000000" pitchFamily="65" charset="-120"/>
                <a:ea typeface="標楷體" panose="03000509000000000000" pitchFamily="65" charset="-120"/>
              </a:rPr>
              <a:t>裡點著的。</a:t>
            </a:r>
          </a:p>
          <a:p>
            <a:pPr marL="0" indent="0">
              <a:buNone/>
            </a:pPr>
            <a:endParaRPr lang="en-AU" altLang="zh-TW" sz="3600" b="1"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28708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3">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grpId="0"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wheel(1)">
                                      <p:cBhvr>
                                        <p:cTn id="5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916832"/>
          </a:xfrm>
        </p:spPr>
        <p:txBody>
          <a:bodyPr>
            <a:normAutofit/>
          </a:bodyPr>
          <a:lstStyle/>
          <a:p>
            <a:pPr algn="l"/>
            <a:r>
              <a:rPr lang="zh-HK" altLang="en-US" b="1" dirty="0" smtClean="0"/>
              <a:t> </a:t>
            </a:r>
            <a:r>
              <a:rPr lang="en-AU" altLang="zh-HK" b="1" dirty="0" smtClean="0"/>
              <a:t>(C)   </a:t>
            </a:r>
            <a:r>
              <a:rPr lang="zh-HK" altLang="en-US" b="1" dirty="0" smtClean="0"/>
              <a:t>難</a:t>
            </a:r>
            <a:r>
              <a:rPr lang="zh-HK" altLang="en-US" b="1" dirty="0"/>
              <a:t>馴的</a:t>
            </a:r>
            <a:r>
              <a:rPr lang="zh-HK" altLang="en-US" b="1" dirty="0" smtClean="0"/>
              <a:t>舌頭    </a:t>
            </a:r>
            <a:r>
              <a:rPr lang="en-AU" altLang="zh-HK" b="1" dirty="0" smtClean="0"/>
              <a:t>(7-8</a:t>
            </a:r>
            <a:r>
              <a:rPr lang="zh-HK" altLang="en-US" b="1" dirty="0" smtClean="0"/>
              <a:t>節</a:t>
            </a:r>
            <a:r>
              <a:rPr lang="en-AU" altLang="zh-HK" b="1" dirty="0" smtClean="0"/>
              <a:t>)</a:t>
            </a:r>
            <a:br>
              <a:rPr lang="en-AU" altLang="zh-HK" b="1" dirty="0" smtClean="0"/>
            </a:br>
            <a:r>
              <a:rPr lang="en-AU" altLang="zh-HK" b="1" u="sng" dirty="0" smtClean="0"/>
              <a:t>  </a:t>
            </a:r>
            <a:r>
              <a:rPr lang="en-US" altLang="zh-HK" b="1" u="sng" dirty="0" smtClean="0"/>
              <a:t>The </a:t>
            </a:r>
            <a:r>
              <a:rPr lang="en-US" altLang="zh-HK" b="1" u="sng" dirty="0"/>
              <a:t>difficulty of taming the </a:t>
            </a:r>
            <a:r>
              <a:rPr lang="en-US" altLang="zh-HK" b="1" u="sng" dirty="0" smtClean="0"/>
              <a:t>tongu</a:t>
            </a:r>
            <a:r>
              <a:rPr lang="en-US" altLang="zh-HK" b="1" dirty="0" smtClean="0"/>
              <a:t>e</a:t>
            </a:r>
            <a:endParaRPr lang="zh-HK" altLang="en-US" b="1" dirty="0"/>
          </a:p>
        </p:txBody>
      </p:sp>
      <p:sp>
        <p:nvSpPr>
          <p:cNvPr id="3" name="內容版面配置區 2"/>
          <p:cNvSpPr>
            <a:spLocks noGrp="1"/>
          </p:cNvSpPr>
          <p:nvPr>
            <p:ph idx="1"/>
          </p:nvPr>
        </p:nvSpPr>
        <p:spPr>
          <a:xfrm>
            <a:off x="0" y="1844824"/>
            <a:ext cx="9144000" cy="5013176"/>
          </a:xfrm>
        </p:spPr>
        <p:txBody>
          <a:bodyPr>
            <a:normAutofit/>
          </a:bodyPr>
          <a:lstStyle/>
          <a:p>
            <a:pPr marL="0" indent="0">
              <a:buNone/>
            </a:pPr>
            <a:endParaRPr lang="en-US" altLang="zh-HK" sz="4000" b="1" dirty="0" smtClean="0"/>
          </a:p>
          <a:p>
            <a:pPr marL="0" indent="0">
              <a:buNone/>
            </a:pPr>
            <a:r>
              <a:rPr lang="en-US" altLang="zh-HK" sz="4000" b="1" dirty="0" smtClean="0">
                <a:latin typeface="標楷體" panose="03000509000000000000" pitchFamily="65" charset="-120"/>
                <a:ea typeface="標楷體" panose="03000509000000000000" pitchFamily="65" charset="-120"/>
              </a:rPr>
              <a:t>7.</a:t>
            </a:r>
            <a:r>
              <a:rPr lang="zh-HK" altLang="en-US" sz="4000" b="1" dirty="0" smtClean="0">
                <a:latin typeface="標楷體" panose="03000509000000000000" pitchFamily="65" charset="-120"/>
                <a:ea typeface="標楷體" panose="03000509000000000000" pitchFamily="65" charset="-120"/>
              </a:rPr>
              <a:t>各類的走獸、飛禽、昆蟲，水族，本</a:t>
            </a:r>
            <a:endParaRPr lang="en-AU" altLang="zh-HK" sz="4000" b="1" dirty="0" smtClean="0">
              <a:latin typeface="標楷體" panose="03000509000000000000" pitchFamily="65" charset="-120"/>
              <a:ea typeface="標楷體" panose="03000509000000000000" pitchFamily="65" charset="-120"/>
            </a:endParaRPr>
          </a:p>
          <a:p>
            <a:pPr marL="0" indent="0">
              <a:buNone/>
            </a:pPr>
            <a:r>
              <a:rPr lang="en-AU" altLang="zh-HK" sz="4000" b="1" dirty="0">
                <a:latin typeface="標楷體" panose="03000509000000000000" pitchFamily="65" charset="-120"/>
                <a:ea typeface="標楷體" panose="03000509000000000000" pitchFamily="65" charset="-120"/>
              </a:rPr>
              <a:t> </a:t>
            </a:r>
            <a:r>
              <a:rPr lang="en-AU" altLang="zh-HK" sz="4000" b="1" dirty="0" smtClean="0">
                <a:latin typeface="標楷體" panose="03000509000000000000" pitchFamily="65" charset="-120"/>
                <a:ea typeface="標楷體" panose="03000509000000000000" pitchFamily="65" charset="-120"/>
              </a:rPr>
              <a:t> </a:t>
            </a:r>
            <a:r>
              <a:rPr lang="zh-HK" altLang="en-US" sz="4000" b="1" dirty="0" smtClean="0">
                <a:latin typeface="標楷體" panose="03000509000000000000" pitchFamily="65" charset="-120"/>
                <a:ea typeface="標楷體" panose="03000509000000000000" pitchFamily="65" charset="-120"/>
              </a:rPr>
              <a:t>來都可以制伏，也已經被人制伏了；</a:t>
            </a:r>
            <a:endParaRPr lang="zh-HK" altLang="en-US" sz="4000" b="1" dirty="0">
              <a:latin typeface="標楷體" panose="03000509000000000000" pitchFamily="65" charset="-120"/>
              <a:ea typeface="標楷體" panose="03000509000000000000" pitchFamily="65" charset="-120"/>
            </a:endParaRPr>
          </a:p>
          <a:p>
            <a:pPr marL="0" indent="0">
              <a:buNone/>
            </a:pPr>
            <a:r>
              <a:rPr lang="en-US" altLang="zh-HK" sz="4000" b="1" dirty="0" smtClean="0">
                <a:latin typeface="標楷體" panose="03000509000000000000" pitchFamily="65" charset="-120"/>
                <a:ea typeface="標楷體" panose="03000509000000000000" pitchFamily="65" charset="-120"/>
              </a:rPr>
              <a:t>8.</a:t>
            </a:r>
            <a:r>
              <a:rPr lang="zh-HK" altLang="en-US" sz="4000" b="1" dirty="0" smtClean="0">
                <a:latin typeface="標楷體" panose="03000509000000000000" pitchFamily="65" charset="-120"/>
                <a:ea typeface="標楷體" panose="03000509000000000000" pitchFamily="65" charset="-120"/>
              </a:rPr>
              <a:t>惟獨舌頭沒有人能制伏，是不止息的</a:t>
            </a:r>
            <a:endParaRPr lang="en-AU" altLang="zh-HK" sz="4000" b="1" dirty="0" smtClean="0">
              <a:latin typeface="標楷體" panose="03000509000000000000" pitchFamily="65" charset="-120"/>
              <a:ea typeface="標楷體" panose="03000509000000000000" pitchFamily="65" charset="-120"/>
            </a:endParaRPr>
          </a:p>
          <a:p>
            <a:pPr marL="0" indent="0">
              <a:buNone/>
            </a:pPr>
            <a:r>
              <a:rPr lang="en-AU" altLang="zh-HK" sz="4000" b="1" dirty="0">
                <a:latin typeface="標楷體" panose="03000509000000000000" pitchFamily="65" charset="-120"/>
                <a:ea typeface="標楷體" panose="03000509000000000000" pitchFamily="65" charset="-120"/>
              </a:rPr>
              <a:t> </a:t>
            </a:r>
            <a:r>
              <a:rPr lang="en-AU" altLang="zh-HK" sz="4000" b="1" dirty="0" smtClean="0">
                <a:latin typeface="標楷體" panose="03000509000000000000" pitchFamily="65" charset="-120"/>
                <a:ea typeface="標楷體" panose="03000509000000000000" pitchFamily="65" charset="-120"/>
              </a:rPr>
              <a:t> </a:t>
            </a:r>
            <a:r>
              <a:rPr lang="zh-HK" altLang="en-US" sz="4000" b="1" dirty="0" smtClean="0">
                <a:latin typeface="標楷體" panose="03000509000000000000" pitchFamily="65" charset="-120"/>
                <a:ea typeface="標楷體" panose="03000509000000000000" pitchFamily="65" charset="-120"/>
              </a:rPr>
              <a:t>惡物，滿了害死人的毒氣。</a:t>
            </a:r>
            <a:endParaRPr lang="zh-HK" altLang="en-US" sz="4000" b="1"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93130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heel(1)">
                                      <p:cBhvr>
                                        <p:cTn id="2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268760"/>
          </a:xfrm>
        </p:spPr>
        <p:txBody>
          <a:bodyPr>
            <a:normAutofit fontScale="90000"/>
          </a:bodyPr>
          <a:lstStyle/>
          <a:p>
            <a:pPr algn="l"/>
            <a:r>
              <a:rPr lang="en-AU" altLang="zh-HK" b="1" dirty="0" smtClean="0"/>
              <a:t/>
            </a:r>
            <a:br>
              <a:rPr lang="en-AU" altLang="zh-HK" b="1" dirty="0" smtClean="0"/>
            </a:br>
            <a:r>
              <a:rPr lang="en-AU" altLang="zh-HK" b="1" dirty="0" smtClean="0"/>
              <a:t>(D)</a:t>
            </a:r>
            <a:r>
              <a:rPr lang="en-US" altLang="zh-HK" b="1" dirty="0" smtClean="0"/>
              <a:t> </a:t>
            </a:r>
            <a:r>
              <a:rPr lang="zh-HK" altLang="en-US" b="1" dirty="0"/>
              <a:t>舌頭的矛盾</a:t>
            </a:r>
            <a:r>
              <a:rPr lang="zh-HK" altLang="en-US" b="1" dirty="0" smtClean="0"/>
              <a:t>特性    </a:t>
            </a:r>
            <a:r>
              <a:rPr lang="en-US" altLang="zh-HK" b="1" dirty="0" smtClean="0"/>
              <a:t>(9-12</a:t>
            </a:r>
            <a:r>
              <a:rPr lang="zh-HK" altLang="en-US" b="1" dirty="0" smtClean="0"/>
              <a:t>節</a:t>
            </a:r>
            <a:r>
              <a:rPr lang="en-US" altLang="zh-HK" b="1" dirty="0" smtClean="0"/>
              <a:t>)</a:t>
            </a:r>
            <a:r>
              <a:rPr lang="en-AU" altLang="zh-HK" b="1" dirty="0" smtClean="0"/>
              <a:t/>
            </a:r>
            <a:br>
              <a:rPr lang="en-AU" altLang="zh-HK" b="1" dirty="0" smtClean="0"/>
            </a:br>
            <a:r>
              <a:rPr lang="zh-HK" altLang="en-US" b="1" dirty="0" smtClean="0"/>
              <a:t> </a:t>
            </a:r>
            <a:r>
              <a:rPr lang="en-US" altLang="zh-HK" b="1" u="sng" dirty="0" smtClean="0"/>
              <a:t>The </a:t>
            </a:r>
            <a:r>
              <a:rPr lang="en-US" altLang="zh-HK" b="1" u="sng" dirty="0"/>
              <a:t>contradictory character </a:t>
            </a:r>
            <a:r>
              <a:rPr lang="en-US" altLang="zh-HK" b="1" u="sng" dirty="0" smtClean="0"/>
              <a:t>of</a:t>
            </a:r>
            <a:r>
              <a:rPr lang="en-US" altLang="zh-HK" b="1" u="sng" dirty="0"/>
              <a:t> </a:t>
            </a:r>
            <a:r>
              <a:rPr lang="en-US" altLang="zh-HK" b="1" u="sng" dirty="0" smtClean="0"/>
              <a:t>the tongue</a:t>
            </a:r>
            <a:r>
              <a:rPr lang="en-US" altLang="zh-HK" b="1" dirty="0" smtClean="0"/>
              <a:t>                                     </a:t>
            </a:r>
            <a:r>
              <a:rPr lang="en-US" altLang="zh-HK" dirty="0" smtClean="0"/>
              <a:t/>
            </a:r>
            <a:br>
              <a:rPr lang="en-US" altLang="zh-HK" dirty="0" smtClean="0"/>
            </a:br>
            <a:r>
              <a:rPr lang="en-US" altLang="zh-HK" dirty="0"/>
              <a:t> </a:t>
            </a:r>
            <a:r>
              <a:rPr lang="en-US" altLang="zh-HK" dirty="0" smtClean="0"/>
              <a:t>                                                              </a:t>
            </a:r>
            <a:endParaRPr lang="zh-HK" altLang="en-US" dirty="0"/>
          </a:p>
        </p:txBody>
      </p:sp>
      <p:sp>
        <p:nvSpPr>
          <p:cNvPr id="3" name="內容版面配置區 2"/>
          <p:cNvSpPr>
            <a:spLocks noGrp="1"/>
          </p:cNvSpPr>
          <p:nvPr>
            <p:ph idx="1"/>
          </p:nvPr>
        </p:nvSpPr>
        <p:spPr>
          <a:xfrm>
            <a:off x="0" y="1268760"/>
            <a:ext cx="9144000" cy="5589240"/>
          </a:xfrm>
        </p:spPr>
        <p:txBody>
          <a:bodyPr>
            <a:normAutofit lnSpcReduction="10000"/>
          </a:bodyPr>
          <a:lstStyle/>
          <a:p>
            <a:pPr marL="0" indent="0">
              <a:buNone/>
            </a:pPr>
            <a:r>
              <a:rPr lang="en-US" altLang="zh-TW" sz="3600" b="1" dirty="0" smtClean="0">
                <a:latin typeface="標楷體" panose="03000509000000000000" pitchFamily="65" charset="-120"/>
                <a:ea typeface="標楷體" panose="03000509000000000000" pitchFamily="65" charset="-120"/>
              </a:rPr>
              <a:t>9.</a:t>
            </a:r>
            <a:r>
              <a:rPr lang="zh-TW" altLang="en-US" sz="3600" b="1" dirty="0" smtClean="0">
                <a:latin typeface="標楷體" panose="03000509000000000000" pitchFamily="65" charset="-120"/>
                <a:ea typeface="標楷體" panose="03000509000000000000" pitchFamily="65" charset="-120"/>
              </a:rPr>
              <a:t>我們用舌頭頌讚那為主、為父的，又 </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zh-TW" altLang="en-US" sz="3600" b="1" dirty="0" smtClean="0">
                <a:latin typeface="標楷體" panose="03000509000000000000" pitchFamily="65" charset="-120"/>
                <a:ea typeface="標楷體" panose="03000509000000000000" pitchFamily="65" charset="-120"/>
              </a:rPr>
              <a:t>用舌頭咒詛那照著神形像被造的人 。</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US" altLang="zh-TW" sz="3600" b="1" dirty="0" smtClean="0">
                <a:latin typeface="標楷體" panose="03000509000000000000" pitchFamily="65" charset="-120"/>
                <a:ea typeface="標楷體" panose="03000509000000000000" pitchFamily="65" charset="-120"/>
              </a:rPr>
              <a:t>10.</a:t>
            </a:r>
            <a:r>
              <a:rPr lang="zh-TW" altLang="en-US" sz="3600" b="1" dirty="0" smtClean="0">
                <a:latin typeface="標楷體" panose="03000509000000000000" pitchFamily="65" charset="-120"/>
                <a:ea typeface="標楷體" panose="03000509000000000000" pitchFamily="65" charset="-120"/>
              </a:rPr>
              <a:t>頌讚和咒詛從一個口裡出來！我的弟 </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en-AU" altLang="zh-TW" sz="3600" b="1" dirty="0" smtClean="0">
                <a:latin typeface="標楷體" panose="03000509000000000000" pitchFamily="65" charset="-120"/>
                <a:ea typeface="標楷體" panose="03000509000000000000" pitchFamily="65" charset="-120"/>
              </a:rPr>
              <a:t>  </a:t>
            </a:r>
            <a:r>
              <a:rPr lang="zh-TW" altLang="en-US" sz="3600" b="1" dirty="0" smtClean="0">
                <a:latin typeface="標楷體" panose="03000509000000000000" pitchFamily="65" charset="-120"/>
                <a:ea typeface="標楷體" panose="03000509000000000000" pitchFamily="65" charset="-120"/>
              </a:rPr>
              <a:t>兄們，這是不應當的！</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US" altLang="zh-TW" sz="3600" b="1" dirty="0" smtClean="0">
                <a:latin typeface="標楷體" panose="03000509000000000000" pitchFamily="65" charset="-120"/>
                <a:ea typeface="標楷體" panose="03000509000000000000" pitchFamily="65" charset="-120"/>
              </a:rPr>
              <a:t>11.</a:t>
            </a:r>
            <a:r>
              <a:rPr lang="zh-TW" altLang="en-US" sz="3600" b="1" dirty="0" smtClean="0">
                <a:latin typeface="標楷體" panose="03000509000000000000" pitchFamily="65" charset="-120"/>
                <a:ea typeface="標楷體" panose="03000509000000000000" pitchFamily="65" charset="-120"/>
              </a:rPr>
              <a:t>泉源從一個眼裡能發出甜苦兩樣的  </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en-AU" altLang="zh-TW" sz="3600" b="1" dirty="0" smtClean="0">
                <a:latin typeface="標楷體" panose="03000509000000000000" pitchFamily="65" charset="-120"/>
                <a:ea typeface="標楷體" panose="03000509000000000000" pitchFamily="65" charset="-120"/>
              </a:rPr>
              <a:t>  </a:t>
            </a:r>
            <a:r>
              <a:rPr lang="zh-TW" altLang="en-US" sz="3600" b="1" dirty="0" smtClean="0">
                <a:latin typeface="標楷體" panose="03000509000000000000" pitchFamily="65" charset="-120"/>
                <a:ea typeface="標楷體" panose="03000509000000000000" pitchFamily="65" charset="-120"/>
              </a:rPr>
              <a:t>水麼 ？</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US" altLang="zh-TW" sz="3600" b="1" dirty="0">
                <a:latin typeface="標楷體" panose="03000509000000000000" pitchFamily="65" charset="-120"/>
                <a:ea typeface="標楷體" panose="03000509000000000000" pitchFamily="65" charset="-120"/>
              </a:rPr>
              <a:t>12.</a:t>
            </a:r>
            <a:r>
              <a:rPr lang="zh-TW" altLang="en-US" sz="3600" b="1" dirty="0">
                <a:latin typeface="標楷體" panose="03000509000000000000" pitchFamily="65" charset="-120"/>
                <a:ea typeface="標楷體" panose="03000509000000000000" pitchFamily="65" charset="-120"/>
              </a:rPr>
              <a:t>我的弟兄們，無花果樹能生橄欖麼？ </a:t>
            </a:r>
          </a:p>
          <a:p>
            <a:pPr marL="0" indent="0">
              <a:buNone/>
            </a:pPr>
            <a:r>
              <a:rPr lang="zh-TW" altLang="en-US" sz="3600" b="1" dirty="0">
                <a:latin typeface="標楷體" panose="03000509000000000000" pitchFamily="65" charset="-120"/>
                <a:ea typeface="標楷體" panose="03000509000000000000" pitchFamily="65" charset="-120"/>
              </a:rPr>
              <a:t>   葡萄樹能結無花果麼？鹹水裡也不 </a:t>
            </a:r>
          </a:p>
          <a:p>
            <a:pPr marL="0" indent="0">
              <a:buNone/>
            </a:pPr>
            <a:r>
              <a:rPr lang="zh-TW" altLang="en-US" sz="3600" b="1" dirty="0">
                <a:latin typeface="標楷體" panose="03000509000000000000" pitchFamily="65" charset="-120"/>
                <a:ea typeface="標楷體" panose="03000509000000000000" pitchFamily="65" charset="-120"/>
              </a:rPr>
              <a:t>   能發出甜水來。</a:t>
            </a:r>
          </a:p>
          <a:p>
            <a:pPr marL="0" indent="0">
              <a:buNone/>
            </a:pPr>
            <a:endParaRPr lang="zh-HK" altLang="en-US" sz="3600" b="1"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6304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3">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grpId="0"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wheel(1)">
                                      <p:cBhvr>
                                        <p:cTn id="5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7504" y="116632"/>
            <a:ext cx="9036496" cy="936104"/>
          </a:xfrm>
        </p:spPr>
        <p:txBody>
          <a:bodyPr>
            <a:normAutofit/>
          </a:bodyPr>
          <a:lstStyle/>
          <a:p>
            <a:r>
              <a:rPr lang="zh-TW" altLang="en-US" sz="4800" b="1" dirty="0"/>
              <a:t>三寸不爛之舌</a:t>
            </a:r>
            <a:endParaRPr lang="zh-HK" altLang="en-US" sz="4800" b="1" dirty="0"/>
          </a:p>
        </p:txBody>
      </p:sp>
      <p:sp>
        <p:nvSpPr>
          <p:cNvPr id="3" name="內容版面配置區 2"/>
          <p:cNvSpPr>
            <a:spLocks noGrp="1"/>
          </p:cNvSpPr>
          <p:nvPr>
            <p:ph idx="1"/>
          </p:nvPr>
        </p:nvSpPr>
        <p:spPr>
          <a:xfrm>
            <a:off x="0" y="1124744"/>
            <a:ext cx="9036496" cy="5733256"/>
          </a:xfrm>
        </p:spPr>
        <p:txBody>
          <a:bodyPr>
            <a:normAutofit/>
          </a:bodyPr>
          <a:lstStyle/>
          <a:p>
            <a:pPr marL="0" indent="0">
              <a:buNone/>
            </a:pPr>
            <a:r>
              <a:rPr lang="en-AU" altLang="zh-HK" b="1" dirty="0" smtClean="0"/>
              <a:t>1.</a:t>
            </a:r>
            <a:r>
              <a:rPr lang="zh-HK" altLang="en-US" b="1" dirty="0" smtClean="0"/>
              <a:t>誇張 </a:t>
            </a:r>
            <a:r>
              <a:rPr lang="en-AU" altLang="zh-HK" b="1" dirty="0" smtClean="0"/>
              <a:t>(Exaggeration)</a:t>
            </a:r>
          </a:p>
          <a:p>
            <a:pPr marL="0" indent="0">
              <a:buNone/>
            </a:pPr>
            <a:r>
              <a:rPr lang="en-AU" altLang="zh-HK" b="1" dirty="0" smtClean="0"/>
              <a:t>2.</a:t>
            </a:r>
            <a:r>
              <a:rPr lang="zh-HK" altLang="en-US" b="1" dirty="0" smtClean="0"/>
              <a:t>評論 </a:t>
            </a:r>
            <a:r>
              <a:rPr lang="en-AU" altLang="zh-HK" b="1" dirty="0" smtClean="0"/>
              <a:t>(Comment)</a:t>
            </a:r>
          </a:p>
          <a:p>
            <a:pPr marL="0" indent="0">
              <a:buNone/>
            </a:pPr>
            <a:r>
              <a:rPr lang="en-AU" altLang="zh-HK" b="1" dirty="0" smtClean="0"/>
              <a:t>3.</a:t>
            </a:r>
            <a:r>
              <a:rPr lang="zh-HK" altLang="en-US" b="1" dirty="0"/>
              <a:t>選擇性</a:t>
            </a:r>
            <a:r>
              <a:rPr lang="zh-HK" altLang="en-US" b="1" dirty="0" smtClean="0"/>
              <a:t>報導 </a:t>
            </a:r>
            <a:r>
              <a:rPr lang="en-AU" altLang="zh-HK" b="1" dirty="0" smtClean="0"/>
              <a:t>(Selective Reporting)</a:t>
            </a:r>
          </a:p>
          <a:p>
            <a:pPr marL="0" indent="0">
              <a:buNone/>
            </a:pPr>
            <a:r>
              <a:rPr lang="en-AU" altLang="zh-HK" b="1" dirty="0" smtClean="0"/>
              <a:t>4.</a:t>
            </a:r>
            <a:r>
              <a:rPr lang="zh-HK" altLang="en-US" b="1" dirty="0" smtClean="0"/>
              <a:t>是非 </a:t>
            </a:r>
            <a:r>
              <a:rPr lang="en-AU" altLang="zh-HK" b="1" dirty="0" smtClean="0"/>
              <a:t>(Gossip)</a:t>
            </a:r>
          </a:p>
          <a:p>
            <a:pPr marL="0" indent="0">
              <a:buNone/>
            </a:pPr>
            <a:r>
              <a:rPr lang="en-US" altLang="zh-HK" b="1" dirty="0"/>
              <a:t>5.</a:t>
            </a:r>
            <a:r>
              <a:rPr lang="zh-HK" altLang="en-US" b="1" dirty="0"/>
              <a:t>誹謗 </a:t>
            </a:r>
            <a:r>
              <a:rPr lang="en-US" altLang="zh-HK" b="1" dirty="0"/>
              <a:t>(</a:t>
            </a:r>
            <a:r>
              <a:rPr lang="en-AU" altLang="zh-HK" b="1" dirty="0"/>
              <a:t>Slander</a:t>
            </a:r>
            <a:r>
              <a:rPr lang="en-AU" altLang="zh-HK" b="1" dirty="0" smtClean="0"/>
              <a:t>)</a:t>
            </a:r>
            <a:endParaRPr lang="en-US" altLang="zh-HK" b="1" dirty="0"/>
          </a:p>
          <a:p>
            <a:pPr marL="0" indent="0">
              <a:buNone/>
            </a:pPr>
            <a:r>
              <a:rPr lang="en-US" altLang="zh-HK" b="1" dirty="0"/>
              <a:t>6</a:t>
            </a:r>
            <a:r>
              <a:rPr lang="en-US" altLang="zh-HK" b="1" dirty="0" smtClean="0"/>
              <a:t>.</a:t>
            </a:r>
            <a:r>
              <a:rPr lang="zh-HK" altLang="en-US" b="1" dirty="0" smtClean="0"/>
              <a:t>兩面人 </a:t>
            </a:r>
            <a:r>
              <a:rPr lang="en-US" altLang="zh-HK" b="1" dirty="0" smtClean="0"/>
              <a:t>(</a:t>
            </a:r>
            <a:r>
              <a:rPr lang="en-AU" altLang="zh-HK" b="1" dirty="0"/>
              <a:t>Two-facedness</a:t>
            </a:r>
            <a:r>
              <a:rPr lang="en-AU" altLang="zh-HK" b="1" dirty="0" smtClean="0"/>
              <a:t>)</a:t>
            </a:r>
            <a:endParaRPr lang="zh-HK" altLang="en-US" b="1" dirty="0"/>
          </a:p>
          <a:p>
            <a:pPr marL="0" indent="0">
              <a:buNone/>
            </a:pPr>
            <a:r>
              <a:rPr lang="en-US" altLang="zh-HK" b="1" dirty="0"/>
              <a:t>7.</a:t>
            </a:r>
            <a:r>
              <a:rPr lang="zh-HK" altLang="en-US" b="1" dirty="0"/>
              <a:t>客套 </a:t>
            </a:r>
            <a:r>
              <a:rPr lang="en-US" altLang="zh-HK" b="1" dirty="0"/>
              <a:t>(</a:t>
            </a:r>
            <a:r>
              <a:rPr lang="en-AU" altLang="zh-HK" b="1" dirty="0"/>
              <a:t>Cultivate, flattery to gain </a:t>
            </a:r>
            <a:r>
              <a:rPr lang="en-AU" altLang="zh-HK" b="1" dirty="0" smtClean="0"/>
              <a:t>favour.)</a:t>
            </a:r>
          </a:p>
          <a:p>
            <a:pPr marL="0" indent="0">
              <a:buNone/>
            </a:pPr>
            <a:r>
              <a:rPr lang="en-US" altLang="zh-HK" b="1" dirty="0"/>
              <a:t>8</a:t>
            </a:r>
            <a:r>
              <a:rPr lang="en-US" altLang="zh-HK" b="1" dirty="0" smtClean="0"/>
              <a:t>.</a:t>
            </a:r>
            <a:r>
              <a:rPr lang="zh-HK" altLang="en-US" b="1" dirty="0" smtClean="0"/>
              <a:t>善意</a:t>
            </a:r>
            <a:r>
              <a:rPr lang="zh-HK" altLang="en-US" b="1" dirty="0"/>
              <a:t>的謊言 </a:t>
            </a:r>
            <a:r>
              <a:rPr lang="en-US" altLang="zh-HK" b="1" dirty="0"/>
              <a:t>(White Lies</a:t>
            </a:r>
            <a:r>
              <a:rPr lang="en-US" altLang="zh-HK" b="1" dirty="0" smtClean="0"/>
              <a:t>)</a:t>
            </a:r>
            <a:endParaRPr lang="zh-HK" altLang="en-US" b="1" dirty="0"/>
          </a:p>
          <a:p>
            <a:pPr marL="0" indent="0">
              <a:buNone/>
            </a:pPr>
            <a:endParaRPr lang="en-AU" altLang="zh-HK" dirty="0" smtClean="0"/>
          </a:p>
        </p:txBody>
      </p:sp>
    </p:spTree>
    <p:extLst>
      <p:ext uri="{BB962C8B-B14F-4D97-AF65-F5344CB8AC3E}">
        <p14:creationId xmlns:p14="http://schemas.microsoft.com/office/powerpoint/2010/main" val="2212261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heel(1)">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heel(1)">
                                      <p:cBhvr>
                                        <p:cTn id="29" dur="2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heel(1)">
                                      <p:cBhvr>
                                        <p:cTn id="34" dur="2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heel(1)">
                                      <p:cBhvr>
                                        <p:cTn id="39" dur="20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wheel(1)">
                                      <p:cBhvr>
                                        <p:cTn id="44" dur="2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wheel(1)">
                                      <p:cBhvr>
                                        <p:cTn id="4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8229600" cy="5649491"/>
          </a:xfrm>
        </p:spPr>
        <p:txBody>
          <a:bodyPr/>
          <a:lstStyle/>
          <a:p>
            <a:pPr marL="0" indent="0">
              <a:buNone/>
            </a:pPr>
            <a:r>
              <a:rPr lang="zh-TW" altLang="en-US" sz="4000" b="1" dirty="0"/>
              <a:t>主耶穌說</a:t>
            </a:r>
            <a:r>
              <a:rPr lang="en-US" altLang="zh-TW" sz="4000" b="1" dirty="0" smtClean="0"/>
              <a:t>:</a:t>
            </a:r>
          </a:p>
          <a:p>
            <a:pPr marL="0" indent="0">
              <a:buNone/>
            </a:pPr>
            <a:endParaRPr lang="en-US" altLang="zh-TW" sz="4000" b="1" dirty="0"/>
          </a:p>
          <a:p>
            <a:pPr marL="0" indent="0">
              <a:buNone/>
            </a:pPr>
            <a:r>
              <a:rPr lang="zh-TW" altLang="en-US" sz="4000" b="1" dirty="0" smtClean="0"/>
              <a:t>「</a:t>
            </a:r>
            <a:r>
              <a:rPr lang="zh-TW" altLang="en-US" sz="4000" b="1" dirty="0"/>
              <a:t>你們的話，是， 就 說是</a:t>
            </a:r>
            <a:r>
              <a:rPr lang="zh-TW" altLang="en-US" sz="4000" b="1" dirty="0" smtClean="0"/>
              <a:t>；</a:t>
            </a:r>
            <a:endParaRPr lang="en-AU" altLang="zh-TW" sz="4000" b="1" dirty="0" smtClean="0"/>
          </a:p>
          <a:p>
            <a:pPr marL="0" indent="0">
              <a:buNone/>
            </a:pPr>
            <a:r>
              <a:rPr lang="en-AU" altLang="zh-TW" sz="4000" b="1" dirty="0"/>
              <a:t> </a:t>
            </a:r>
            <a:r>
              <a:rPr lang="en-AU" altLang="zh-TW" sz="4000" b="1" dirty="0" smtClean="0"/>
              <a:t>  </a:t>
            </a:r>
            <a:r>
              <a:rPr lang="zh-TW" altLang="en-US" sz="4000" b="1" dirty="0" smtClean="0"/>
              <a:t>不是</a:t>
            </a:r>
            <a:r>
              <a:rPr lang="zh-TW" altLang="en-US" sz="4000" b="1" dirty="0"/>
              <a:t>，就說不是</a:t>
            </a:r>
            <a:r>
              <a:rPr lang="zh-TW" altLang="en-US" sz="4000" b="1" dirty="0" smtClean="0"/>
              <a:t>；</a:t>
            </a:r>
            <a:endParaRPr lang="en-AU" altLang="zh-TW" sz="4000" b="1" dirty="0" smtClean="0"/>
          </a:p>
          <a:p>
            <a:pPr marL="0" indent="0">
              <a:buNone/>
            </a:pPr>
            <a:r>
              <a:rPr lang="en-AU" altLang="zh-TW" sz="4000" b="1" dirty="0"/>
              <a:t> </a:t>
            </a:r>
            <a:r>
              <a:rPr lang="en-AU" altLang="zh-TW" sz="4000" b="1" dirty="0" smtClean="0"/>
              <a:t>  </a:t>
            </a:r>
            <a:r>
              <a:rPr lang="zh-TW" altLang="en-US" sz="4000" b="1" dirty="0" smtClean="0"/>
              <a:t>若</a:t>
            </a:r>
            <a:r>
              <a:rPr lang="zh-TW" altLang="en-US" sz="4000" b="1" dirty="0"/>
              <a:t>再多說，就是出於那惡者。</a:t>
            </a:r>
            <a:r>
              <a:rPr lang="zh-TW" altLang="en-US" sz="4000" b="1" dirty="0" smtClean="0"/>
              <a:t>」</a:t>
            </a:r>
            <a:endParaRPr lang="en-AU" altLang="zh-TW" sz="4000" b="1" dirty="0" smtClean="0"/>
          </a:p>
          <a:p>
            <a:pPr marL="0" indent="0">
              <a:buNone/>
            </a:pPr>
            <a:r>
              <a:rPr lang="en-AU" altLang="zh-TW" sz="4000" b="1" dirty="0"/>
              <a:t> </a:t>
            </a:r>
            <a:r>
              <a:rPr lang="en-AU" altLang="zh-TW" sz="4000" b="1" dirty="0" smtClean="0"/>
              <a:t>                                             </a:t>
            </a:r>
            <a:r>
              <a:rPr lang="en-US" altLang="zh-TW" dirty="0" smtClean="0"/>
              <a:t>(</a:t>
            </a:r>
            <a:r>
              <a:rPr lang="zh-TW" altLang="en-US" dirty="0"/>
              <a:t>馬太福音 </a:t>
            </a:r>
            <a:r>
              <a:rPr lang="en-US" altLang="zh-TW" dirty="0"/>
              <a:t>5:37)</a:t>
            </a:r>
            <a:endParaRPr lang="zh-HK" altLang="en-US" dirty="0"/>
          </a:p>
        </p:txBody>
      </p:sp>
    </p:spTree>
    <p:extLst>
      <p:ext uri="{BB962C8B-B14F-4D97-AF65-F5344CB8AC3E}">
        <p14:creationId xmlns:p14="http://schemas.microsoft.com/office/powerpoint/2010/main" val="346326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heel(1)">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heel(1)">
                                      <p:cBhvr>
                                        <p:cTn id="24" dur="2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HK" altLang="en-US" sz="5400" b="1" dirty="0">
                <a:latin typeface="標楷體" panose="03000509000000000000" pitchFamily="65" charset="-120"/>
                <a:ea typeface="標楷體" panose="03000509000000000000" pitchFamily="65" charset="-120"/>
                <a:cs typeface="Segoe UI Black" panose="020B0A02040204020203" pitchFamily="34" charset="0"/>
              </a:rPr>
              <a:t>說話可以叫人跌倒</a:t>
            </a:r>
            <a:r>
              <a:rPr lang="en-US" altLang="zh-HK" sz="5400" b="1" dirty="0">
                <a:latin typeface="標楷體" panose="03000509000000000000" pitchFamily="65" charset="-120"/>
                <a:ea typeface="標楷體" panose="03000509000000000000" pitchFamily="65" charset="-120"/>
                <a:cs typeface="Segoe UI Black" panose="020B0A02040204020203" pitchFamily="34" charset="0"/>
              </a:rPr>
              <a:t>!</a:t>
            </a:r>
            <a:endParaRPr lang="zh-HK" altLang="en-US" sz="5400" b="1" dirty="0">
              <a:latin typeface="標楷體" panose="03000509000000000000" pitchFamily="65" charset="-120"/>
              <a:ea typeface="標楷體" panose="03000509000000000000" pitchFamily="65" charset="-120"/>
              <a:cs typeface="Segoe UI Black" panose="020B0A02040204020203" pitchFamily="34" charset="0"/>
            </a:endParaRPr>
          </a:p>
        </p:txBody>
      </p:sp>
      <p:sp>
        <p:nvSpPr>
          <p:cNvPr id="3" name="內容版面配置區 2"/>
          <p:cNvSpPr>
            <a:spLocks noGrp="1"/>
          </p:cNvSpPr>
          <p:nvPr>
            <p:ph idx="1"/>
          </p:nvPr>
        </p:nvSpPr>
        <p:spPr/>
        <p:txBody>
          <a:bodyPr/>
          <a:lstStyle/>
          <a:p>
            <a:pPr marL="0" indent="0">
              <a:buNone/>
            </a:pPr>
            <a:endParaRPr lang="en-AU" altLang="zh-HK" dirty="0" smtClean="0"/>
          </a:p>
          <a:p>
            <a:pPr marL="0" indent="0" algn="ctr">
              <a:buNone/>
            </a:pPr>
            <a:r>
              <a:rPr lang="zh-HK" altLang="en-US" sz="4000" b="1" dirty="0" smtClean="0"/>
              <a:t>案例 </a:t>
            </a:r>
            <a:r>
              <a:rPr lang="en-AU" altLang="zh-HK" sz="4000" b="1" dirty="0" smtClean="0"/>
              <a:t>(</a:t>
            </a:r>
            <a:r>
              <a:rPr lang="zh-HK" altLang="en-US" sz="4000" b="1" dirty="0" smtClean="0"/>
              <a:t>一</a:t>
            </a:r>
            <a:r>
              <a:rPr lang="en-AU" altLang="zh-HK" sz="4000" b="1" dirty="0" smtClean="0"/>
              <a:t>) : “</a:t>
            </a:r>
            <a:r>
              <a:rPr lang="zh-HK" altLang="en-US" sz="4000" b="1" dirty="0"/>
              <a:t>小強的太太</a:t>
            </a:r>
            <a:r>
              <a:rPr lang="en-AU" altLang="zh-HK" sz="4000" b="1" dirty="0" smtClean="0"/>
              <a:t>”</a:t>
            </a:r>
          </a:p>
          <a:p>
            <a:pPr marL="0" indent="0" algn="ctr">
              <a:buNone/>
            </a:pPr>
            <a:r>
              <a:rPr lang="zh-HK" altLang="en-US" sz="4000" b="1" dirty="0"/>
              <a:t>講者</a:t>
            </a:r>
            <a:r>
              <a:rPr lang="zh-HK" altLang="en-US" sz="4000" b="1" dirty="0" smtClean="0"/>
              <a:t>無心</a:t>
            </a:r>
            <a:r>
              <a:rPr lang="en-AU" altLang="zh-HK" sz="4000" b="1" dirty="0" smtClean="0"/>
              <a:t>,</a:t>
            </a:r>
            <a:r>
              <a:rPr lang="zh-HK" altLang="en-US" sz="4000" b="1" dirty="0"/>
              <a:t>聽者</a:t>
            </a:r>
            <a:r>
              <a:rPr lang="zh-HK" altLang="en-US" sz="4000" b="1" dirty="0" smtClean="0"/>
              <a:t>有意</a:t>
            </a:r>
            <a:r>
              <a:rPr lang="en-AU" altLang="zh-HK" sz="4000" b="1" dirty="0" smtClean="0"/>
              <a:t>!</a:t>
            </a:r>
          </a:p>
          <a:p>
            <a:pPr marL="0" indent="0" algn="ctr">
              <a:buNone/>
            </a:pPr>
            <a:endParaRPr lang="en-AU" altLang="zh-HK" sz="4000" b="1" dirty="0"/>
          </a:p>
          <a:p>
            <a:pPr marL="0" indent="0" algn="ctr">
              <a:buNone/>
            </a:pPr>
            <a:r>
              <a:rPr lang="zh-TW" altLang="en-US" sz="4000" b="1" dirty="0"/>
              <a:t>案例 </a:t>
            </a:r>
            <a:r>
              <a:rPr lang="en-US" altLang="zh-TW" sz="4000" b="1" dirty="0" smtClean="0"/>
              <a:t>(</a:t>
            </a:r>
            <a:r>
              <a:rPr lang="zh-HK" altLang="en-US" sz="4000" b="1" dirty="0"/>
              <a:t>二</a:t>
            </a:r>
            <a:r>
              <a:rPr lang="en-US" altLang="zh-TW" sz="4000" b="1" dirty="0" smtClean="0"/>
              <a:t>): “</a:t>
            </a:r>
            <a:r>
              <a:rPr lang="zh-HK" altLang="en-US" sz="4000" b="1" dirty="0"/>
              <a:t>孫太太</a:t>
            </a:r>
            <a:r>
              <a:rPr lang="zh-TW" altLang="en-US" sz="4000" b="1" dirty="0" smtClean="0"/>
              <a:t>”</a:t>
            </a:r>
            <a:endParaRPr lang="zh-TW" altLang="en-US" sz="4000" b="1" dirty="0"/>
          </a:p>
          <a:p>
            <a:pPr marL="0" indent="0" algn="ctr">
              <a:buNone/>
            </a:pPr>
            <a:r>
              <a:rPr lang="zh-HK" altLang="en-US" sz="4000" b="1" dirty="0"/>
              <a:t>好心做</a:t>
            </a:r>
            <a:r>
              <a:rPr lang="zh-HK" altLang="en-US" sz="4000" b="1" dirty="0" smtClean="0"/>
              <a:t>壞事</a:t>
            </a:r>
            <a:r>
              <a:rPr lang="en-AU" altLang="zh-HK" sz="4000" b="1" dirty="0" smtClean="0"/>
              <a:t>!</a:t>
            </a:r>
            <a:endParaRPr lang="zh-HK" altLang="en-US" sz="4000" b="1" dirty="0"/>
          </a:p>
        </p:txBody>
      </p:sp>
    </p:spTree>
    <p:extLst>
      <p:ext uri="{BB962C8B-B14F-4D97-AF65-F5344CB8AC3E}">
        <p14:creationId xmlns:p14="http://schemas.microsoft.com/office/powerpoint/2010/main" val="269548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heel(1)">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heel(1)">
                                      <p:cBhvr>
                                        <p:cTn id="24" dur="2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heel(1)">
                                      <p:cBhvr>
                                        <p:cTn id="2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04" y="116632"/>
            <a:ext cx="8928992" cy="6552728"/>
          </a:xfrm>
        </p:spPr>
        <p:txBody>
          <a:bodyPr>
            <a:noAutofit/>
          </a:bodyPr>
          <a:lstStyle/>
          <a:p>
            <a:pPr marL="0" indent="0">
              <a:buNone/>
            </a:pPr>
            <a:endParaRPr lang="en-AU" altLang="zh-TW" b="1" dirty="0" smtClean="0">
              <a:latin typeface="+mn-ea"/>
            </a:endParaRPr>
          </a:p>
          <a:p>
            <a:pPr marL="0" indent="0">
              <a:buNone/>
            </a:pPr>
            <a:endParaRPr lang="en-AU" altLang="zh-TW" b="1">
              <a:latin typeface="+mn-ea"/>
            </a:endParaRPr>
          </a:p>
          <a:p>
            <a:pPr marL="0" indent="0">
              <a:buNone/>
            </a:pPr>
            <a:r>
              <a:rPr lang="zh-TW" altLang="en-US" b="1" smtClean="0">
                <a:latin typeface="+mn-ea"/>
              </a:rPr>
              <a:t>耶穌</a:t>
            </a:r>
            <a:r>
              <a:rPr lang="zh-TW" altLang="en-US" b="1" dirty="0">
                <a:latin typeface="+mn-ea"/>
              </a:rPr>
              <a:t>說</a:t>
            </a:r>
            <a:r>
              <a:rPr lang="en-US" altLang="zh-TW" sz="3600" b="1" dirty="0" smtClean="0">
                <a:latin typeface="標楷體" panose="03000509000000000000" pitchFamily="65" charset="-120"/>
                <a:ea typeface="標楷體" panose="03000509000000000000" pitchFamily="65" charset="-120"/>
              </a:rPr>
              <a:t>:</a:t>
            </a:r>
          </a:p>
          <a:p>
            <a:pPr marL="0" indent="0">
              <a:buNone/>
            </a:pPr>
            <a:r>
              <a:rPr lang="zh-TW" altLang="en-US" sz="3600" b="1" dirty="0" smtClean="0">
                <a:latin typeface="標楷體" panose="03000509000000000000" pitchFamily="65" charset="-120"/>
                <a:ea typeface="標楷體" panose="03000509000000000000" pitchFamily="65" charset="-120"/>
              </a:rPr>
              <a:t>「</a:t>
            </a:r>
            <a:r>
              <a:rPr lang="zh-TW" altLang="en-US" sz="3600" b="1" dirty="0">
                <a:latin typeface="標楷體" panose="03000509000000000000" pitchFamily="65" charset="-120"/>
                <a:ea typeface="標楷體" panose="03000509000000000000" pitchFamily="65" charset="-120"/>
              </a:rPr>
              <a:t>凡使這</a:t>
            </a:r>
            <a:r>
              <a:rPr lang="zh-TW" altLang="en-US" sz="3600" b="1" dirty="0">
                <a:solidFill>
                  <a:srgbClr val="FF0000"/>
                </a:solidFill>
                <a:latin typeface="標楷體" panose="03000509000000000000" pitchFamily="65" charset="-120"/>
                <a:ea typeface="標楷體" panose="03000509000000000000" pitchFamily="65" charset="-120"/>
              </a:rPr>
              <a:t>信我</a:t>
            </a:r>
            <a:r>
              <a:rPr lang="zh-TW" altLang="en-US" sz="3600" b="1" dirty="0">
                <a:latin typeface="標楷體" panose="03000509000000000000" pitchFamily="65" charset="-120"/>
                <a:ea typeface="標楷體" panose="03000509000000000000" pitchFamily="65" charset="-120"/>
              </a:rPr>
              <a:t>的一個小子跌倒的，倒不如</a:t>
            </a:r>
            <a:r>
              <a:rPr lang="zh-TW" altLang="en-US" sz="3600" b="1" dirty="0" smtClean="0">
                <a:latin typeface="標楷體" panose="03000509000000000000" pitchFamily="65" charset="-120"/>
                <a:ea typeface="標楷體" panose="03000509000000000000" pitchFamily="65" charset="-120"/>
              </a:rPr>
              <a:t>把</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en-AU" altLang="zh-TW" sz="3600" b="1" dirty="0" smtClean="0">
                <a:latin typeface="標楷體" panose="03000509000000000000" pitchFamily="65" charset="-120"/>
                <a:ea typeface="標楷體" panose="03000509000000000000" pitchFamily="65" charset="-120"/>
              </a:rPr>
              <a:t> </a:t>
            </a:r>
            <a:r>
              <a:rPr lang="zh-TW" altLang="en-US" sz="3600" b="1" dirty="0" smtClean="0">
                <a:latin typeface="標楷體" panose="03000509000000000000" pitchFamily="65" charset="-120"/>
                <a:ea typeface="標楷體" panose="03000509000000000000" pitchFamily="65" charset="-120"/>
              </a:rPr>
              <a:t>大</a:t>
            </a:r>
            <a:r>
              <a:rPr lang="zh-TW" altLang="en-US" sz="3600" b="1" dirty="0">
                <a:latin typeface="標楷體" panose="03000509000000000000" pitchFamily="65" charset="-120"/>
                <a:ea typeface="標楷體" panose="03000509000000000000" pitchFamily="65" charset="-120"/>
              </a:rPr>
              <a:t>磨石拴在這人的頸項上，扔在海裡。</a:t>
            </a:r>
            <a:r>
              <a:rPr lang="zh-TW" altLang="en-US" sz="3600" b="1" dirty="0" smtClean="0">
                <a:latin typeface="標楷體" panose="03000509000000000000" pitchFamily="65" charset="-120"/>
                <a:ea typeface="標楷體" panose="03000509000000000000" pitchFamily="65" charset="-120"/>
              </a:rPr>
              <a:t>」</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en-AU" altLang="zh-TW" sz="3600" b="1" dirty="0" smtClean="0">
                <a:latin typeface="標楷體" panose="03000509000000000000" pitchFamily="65" charset="-120"/>
                <a:ea typeface="標楷體" panose="03000509000000000000" pitchFamily="65" charset="-120"/>
              </a:rPr>
              <a:t>                          </a:t>
            </a:r>
            <a:r>
              <a:rPr lang="en-US" altLang="zh-TW" b="1" dirty="0" smtClean="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可 </a:t>
            </a:r>
            <a:r>
              <a:rPr lang="en-US" altLang="zh-TW" b="1" dirty="0">
                <a:latin typeface="標楷體" panose="03000509000000000000" pitchFamily="65" charset="-120"/>
                <a:ea typeface="標楷體" panose="03000509000000000000" pitchFamily="65" charset="-120"/>
              </a:rPr>
              <a:t>9:42</a:t>
            </a:r>
            <a:r>
              <a:rPr lang="en-US" altLang="zh-TW" b="1" dirty="0" smtClean="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2349121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404664"/>
            <a:ext cx="8579296" cy="5721499"/>
          </a:xfrm>
        </p:spPr>
        <p:txBody>
          <a:bodyPr/>
          <a:lstStyle/>
          <a:p>
            <a:pPr marL="0" indent="0">
              <a:buNone/>
            </a:pPr>
            <a:r>
              <a:rPr lang="zh-TW" altLang="en-US" b="1" dirty="0"/>
              <a:t> </a:t>
            </a:r>
            <a:r>
              <a:rPr lang="zh-TW" altLang="en-US" b="1" dirty="0" smtClean="0"/>
              <a:t> </a:t>
            </a:r>
            <a:r>
              <a:rPr lang="en-US" altLang="zh-TW" sz="4000" b="1" dirty="0" smtClean="0"/>
              <a:t>“</a:t>
            </a:r>
            <a:r>
              <a:rPr lang="zh-TW" altLang="en-US" sz="4000" b="1" dirty="0" smtClean="0"/>
              <a:t>義 </a:t>
            </a:r>
            <a:r>
              <a:rPr lang="zh-TW" altLang="en-US" sz="4000" b="1" dirty="0"/>
              <a:t>人 必 因 信 得 生 </a:t>
            </a:r>
            <a:r>
              <a:rPr lang="en-US" altLang="zh-TW" sz="4000" b="1" dirty="0"/>
              <a:t>.</a:t>
            </a:r>
            <a:r>
              <a:rPr lang="en-US" altLang="zh-TW" sz="4000" b="1" dirty="0" smtClean="0"/>
              <a:t>”(</a:t>
            </a:r>
            <a:r>
              <a:rPr lang="zh-HK" altLang="en-US" sz="4000" b="1" dirty="0"/>
              <a:t>羅馬</a:t>
            </a:r>
            <a:r>
              <a:rPr lang="zh-HK" altLang="en-US" sz="4000" b="1" dirty="0" smtClean="0"/>
              <a:t>書</a:t>
            </a:r>
            <a:r>
              <a:rPr lang="en-US" altLang="zh-HK" sz="4000" b="1" dirty="0" smtClean="0"/>
              <a:t>1</a:t>
            </a:r>
            <a:r>
              <a:rPr lang="en-US" altLang="zh-TW" sz="4000" b="1" dirty="0" smtClean="0"/>
              <a:t>:17)</a:t>
            </a:r>
          </a:p>
          <a:p>
            <a:pPr marL="0" indent="0">
              <a:buNone/>
            </a:pPr>
            <a:r>
              <a:rPr lang="en-US" altLang="zh-HK" b="1" dirty="0" smtClean="0"/>
              <a:t>“</a:t>
            </a:r>
            <a:r>
              <a:rPr lang="en-US" altLang="zh-HK" b="1" dirty="0"/>
              <a:t>The righteous will live </a:t>
            </a:r>
            <a:r>
              <a:rPr lang="en-US" altLang="zh-HK" b="1" dirty="0" smtClean="0"/>
              <a:t>by faith.”</a:t>
            </a:r>
            <a:r>
              <a:rPr lang="en-US" altLang="zh-TW" b="1" dirty="0" smtClean="0"/>
              <a:t>(</a:t>
            </a:r>
            <a:r>
              <a:rPr lang="en-US" altLang="zh-HK" b="1" dirty="0" smtClean="0"/>
              <a:t>Romans 1:17</a:t>
            </a:r>
            <a:r>
              <a:rPr lang="en-US" altLang="zh-TW" b="1" dirty="0"/>
              <a:t>)</a:t>
            </a:r>
            <a:endParaRPr lang="en-US" altLang="zh-TW" b="1" dirty="0" smtClean="0"/>
          </a:p>
          <a:p>
            <a:pPr marL="0" indent="0">
              <a:buNone/>
            </a:pPr>
            <a:endParaRPr lang="en-US" altLang="zh-TW" sz="4000" dirty="0" smtClean="0"/>
          </a:p>
          <a:p>
            <a:pPr marL="0" indent="0">
              <a:buNone/>
            </a:pPr>
            <a:r>
              <a:rPr lang="zh-CN" altLang="en-US" sz="4000" dirty="0"/>
              <a:t>馬丁路德</a:t>
            </a:r>
            <a:r>
              <a:rPr lang="zh-CN" altLang="en-US" sz="4000" dirty="0" smtClean="0"/>
              <a:t>相信</a:t>
            </a:r>
            <a:r>
              <a:rPr lang="en-US" altLang="zh-TW" sz="4000" dirty="0" smtClean="0"/>
              <a:t>; </a:t>
            </a:r>
          </a:p>
          <a:p>
            <a:pPr marL="0" indent="0">
              <a:buNone/>
            </a:pPr>
            <a:r>
              <a:rPr lang="en-US" altLang="zh-TW" sz="4000" dirty="0" smtClean="0"/>
              <a:t>“</a:t>
            </a:r>
            <a:r>
              <a:rPr lang="zh-CN" altLang="en-US" sz="4000" dirty="0" smtClean="0"/>
              <a:t>得救只是因為人對上帝的信以及上帝的</a:t>
            </a:r>
            <a:r>
              <a:rPr lang="zh-CN" altLang="en-US" sz="4000" dirty="0" smtClean="0"/>
              <a:t>恩賜</a:t>
            </a:r>
            <a:r>
              <a:rPr lang="en-AU" altLang="zh-CN" sz="4000" dirty="0" smtClean="0"/>
              <a:t>,</a:t>
            </a:r>
            <a:r>
              <a:rPr lang="zh-CN" altLang="en-US" sz="4000" dirty="0" smtClean="0"/>
              <a:t>其他</a:t>
            </a:r>
            <a:r>
              <a:rPr lang="zh-CN" altLang="en-US" sz="4000" dirty="0" smtClean="0"/>
              <a:t>一切的律法都不能保證使人得以“稱義”。</a:t>
            </a:r>
            <a:endParaRPr lang="zh-HK" altLang="en-US" sz="4000" dirty="0"/>
          </a:p>
        </p:txBody>
      </p:sp>
    </p:spTree>
    <p:extLst>
      <p:ext uri="{BB962C8B-B14F-4D97-AF65-F5344CB8AC3E}">
        <p14:creationId xmlns:p14="http://schemas.microsoft.com/office/powerpoint/2010/main" val="402993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p:cTn id="4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3" dur="500"/>
                                        <p:tgtEl>
                                          <p:spTgt spid="3">
                                            <p:txEl>
                                              <p:pRg st="3" end="3"/>
                                            </p:txEl>
                                          </p:spTgt>
                                        </p:tgtEl>
                                      </p:cBhvr>
                                    </p:animEffect>
                                  </p:childTnLst>
                                </p:cTn>
                              </p:par>
                              <p:par>
                                <p:cTn id="44" presetID="53" presetClass="entr" presetSubtype="16" fill="hold" nodeType="with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8640"/>
            <a:ext cx="9144000" cy="1800200"/>
          </a:xfrm>
        </p:spPr>
        <p:txBody>
          <a:bodyPr>
            <a:normAutofit fontScale="90000"/>
          </a:bodyPr>
          <a:lstStyle/>
          <a:p>
            <a:pPr algn="l"/>
            <a:r>
              <a:rPr lang="en-US" altLang="zh-HK" b="1" dirty="0" smtClean="0"/>
              <a:t>《</a:t>
            </a:r>
            <a:r>
              <a:rPr lang="zh-HK" altLang="en-US" b="1" dirty="0" smtClean="0"/>
              <a:t>二</a:t>
            </a:r>
            <a:r>
              <a:rPr lang="en-US" altLang="zh-HK" b="1" dirty="0"/>
              <a:t>》</a:t>
            </a:r>
            <a:r>
              <a:rPr lang="zh-HK" altLang="en-US" b="1" dirty="0" smtClean="0"/>
              <a:t>從</a:t>
            </a:r>
            <a:r>
              <a:rPr lang="zh-HK" altLang="en-US" b="1" dirty="0"/>
              <a:t>智慧中所展示的生命</a:t>
            </a:r>
            <a:br>
              <a:rPr lang="zh-HK" altLang="en-US" b="1" dirty="0"/>
            </a:br>
            <a:r>
              <a:rPr lang="zh-HK" altLang="en-US" b="1" dirty="0" smtClean="0"/>
              <a:t>            </a:t>
            </a:r>
            <a:r>
              <a:rPr lang="en-US" altLang="zh-HK" b="1" dirty="0" smtClean="0"/>
              <a:t>The </a:t>
            </a:r>
            <a:r>
              <a:rPr lang="en-US" altLang="zh-HK" b="1" dirty="0"/>
              <a:t>demonstration of life </a:t>
            </a:r>
            <a:r>
              <a:rPr lang="en-US" altLang="zh-HK" b="1" dirty="0" smtClean="0"/>
              <a:t/>
            </a:r>
            <a:br>
              <a:rPr lang="en-US" altLang="zh-HK" b="1" dirty="0" smtClean="0"/>
            </a:br>
            <a:r>
              <a:rPr lang="en-US" altLang="zh-HK" b="1" dirty="0"/>
              <a:t> </a:t>
            </a:r>
            <a:r>
              <a:rPr lang="en-US" altLang="zh-HK" b="1" dirty="0" smtClean="0"/>
              <a:t>           </a:t>
            </a:r>
            <a:r>
              <a:rPr lang="en-US" altLang="zh-HK" b="1" u="sng" dirty="0" smtClean="0"/>
              <a:t>in the  presence </a:t>
            </a:r>
            <a:r>
              <a:rPr lang="en-US" altLang="zh-HK" b="1" u="sng" dirty="0"/>
              <a:t>of wisdom.</a:t>
            </a:r>
            <a:endParaRPr lang="zh-HK" altLang="en-US" b="1" u="sng" dirty="0"/>
          </a:p>
        </p:txBody>
      </p:sp>
      <p:sp>
        <p:nvSpPr>
          <p:cNvPr id="3" name="內容版面配置區 2"/>
          <p:cNvSpPr>
            <a:spLocks noGrp="1"/>
          </p:cNvSpPr>
          <p:nvPr>
            <p:ph idx="1"/>
          </p:nvPr>
        </p:nvSpPr>
        <p:spPr>
          <a:xfrm>
            <a:off x="107504" y="2420888"/>
            <a:ext cx="8928992" cy="4320480"/>
          </a:xfrm>
        </p:spPr>
        <p:txBody>
          <a:bodyPr>
            <a:normAutofit/>
          </a:bodyPr>
          <a:lstStyle/>
          <a:p>
            <a:pPr marL="0" indent="0">
              <a:buNone/>
            </a:pPr>
            <a:r>
              <a:rPr lang="en-US" altLang="zh-HK" sz="4000" b="1" dirty="0" smtClean="0"/>
              <a:t>(</a:t>
            </a:r>
            <a:r>
              <a:rPr lang="en-AU" altLang="zh-HK" sz="4000" b="1" dirty="0" smtClean="0"/>
              <a:t>A</a:t>
            </a:r>
            <a:r>
              <a:rPr lang="en-US" altLang="zh-HK" sz="4000" b="1" dirty="0" smtClean="0"/>
              <a:t>). </a:t>
            </a:r>
            <a:r>
              <a:rPr lang="zh-HK" altLang="en-US" sz="4000" b="1" dirty="0"/>
              <a:t>智慧教導我們</a:t>
            </a:r>
            <a:r>
              <a:rPr lang="zh-HK" altLang="en-US" sz="4000" b="1" dirty="0" smtClean="0"/>
              <a:t>行善</a:t>
            </a:r>
            <a:endParaRPr lang="en-AU" altLang="zh-HK" sz="4000" b="1" dirty="0" smtClean="0"/>
          </a:p>
          <a:p>
            <a:pPr marL="0" indent="0">
              <a:buNone/>
            </a:pPr>
            <a:endParaRPr lang="en-US" altLang="zh-HK" sz="4000" b="1" dirty="0" smtClean="0">
              <a:latin typeface="標楷體" panose="03000509000000000000" pitchFamily="65" charset="-120"/>
              <a:ea typeface="標楷體" panose="03000509000000000000" pitchFamily="65" charset="-120"/>
            </a:endParaRPr>
          </a:p>
          <a:p>
            <a:pPr marL="0" indent="0">
              <a:buNone/>
            </a:pPr>
            <a:r>
              <a:rPr lang="en-US" altLang="zh-HK" sz="4000" b="1" dirty="0" smtClean="0">
                <a:latin typeface="標楷體" panose="03000509000000000000" pitchFamily="65" charset="-120"/>
                <a:ea typeface="標楷體" panose="03000509000000000000" pitchFamily="65" charset="-120"/>
              </a:rPr>
              <a:t>13.</a:t>
            </a:r>
            <a:r>
              <a:rPr lang="zh-HK" altLang="en-US" sz="4000" b="1" dirty="0" smtClean="0">
                <a:latin typeface="標楷體" panose="03000509000000000000" pitchFamily="65" charset="-120"/>
                <a:ea typeface="標楷體" panose="03000509000000000000" pitchFamily="65" charset="-120"/>
              </a:rPr>
              <a:t>你們中間誰是有智慧有見識的呢？ </a:t>
            </a:r>
            <a:endParaRPr lang="en-AU" altLang="zh-HK" sz="4000" b="1" dirty="0" smtClean="0">
              <a:latin typeface="標楷體" panose="03000509000000000000" pitchFamily="65" charset="-120"/>
              <a:ea typeface="標楷體" panose="03000509000000000000" pitchFamily="65" charset="-120"/>
            </a:endParaRPr>
          </a:p>
          <a:p>
            <a:pPr marL="0" indent="0">
              <a:buNone/>
            </a:pPr>
            <a:r>
              <a:rPr lang="en-AU" altLang="zh-HK" sz="4000" b="1" dirty="0">
                <a:latin typeface="標楷體" panose="03000509000000000000" pitchFamily="65" charset="-120"/>
                <a:ea typeface="標楷體" panose="03000509000000000000" pitchFamily="65" charset="-120"/>
              </a:rPr>
              <a:t> </a:t>
            </a:r>
            <a:r>
              <a:rPr lang="en-AU" altLang="zh-HK" sz="4000" b="1" dirty="0" smtClean="0">
                <a:latin typeface="標楷體" panose="03000509000000000000" pitchFamily="65" charset="-120"/>
                <a:ea typeface="標楷體" panose="03000509000000000000" pitchFamily="65" charset="-120"/>
              </a:rPr>
              <a:t>  </a:t>
            </a:r>
            <a:r>
              <a:rPr lang="zh-HK" altLang="en-US" sz="4000" b="1" dirty="0" smtClean="0">
                <a:latin typeface="標楷體" panose="03000509000000000000" pitchFamily="65" charset="-120"/>
                <a:ea typeface="標楷體" panose="03000509000000000000" pitchFamily="65" charset="-120"/>
              </a:rPr>
              <a:t>他就當在智慧的溫柔上顯出他的善</a:t>
            </a:r>
            <a:endParaRPr lang="en-AU" altLang="zh-HK" sz="4000" b="1" dirty="0" smtClean="0">
              <a:latin typeface="標楷體" panose="03000509000000000000" pitchFamily="65" charset="-120"/>
              <a:ea typeface="標楷體" panose="03000509000000000000" pitchFamily="65" charset="-120"/>
            </a:endParaRPr>
          </a:p>
          <a:p>
            <a:pPr marL="0" indent="0">
              <a:buNone/>
            </a:pPr>
            <a:r>
              <a:rPr lang="en-AU" altLang="zh-HK" sz="4000" b="1" dirty="0">
                <a:latin typeface="標楷體" panose="03000509000000000000" pitchFamily="65" charset="-120"/>
                <a:ea typeface="標楷體" panose="03000509000000000000" pitchFamily="65" charset="-120"/>
              </a:rPr>
              <a:t> </a:t>
            </a:r>
            <a:r>
              <a:rPr lang="en-AU" altLang="zh-HK" sz="4000" b="1" dirty="0" smtClean="0">
                <a:latin typeface="標楷體" panose="03000509000000000000" pitchFamily="65" charset="-120"/>
                <a:ea typeface="標楷體" panose="03000509000000000000" pitchFamily="65" charset="-120"/>
              </a:rPr>
              <a:t>  </a:t>
            </a:r>
            <a:r>
              <a:rPr lang="zh-HK" altLang="en-US" sz="4000" b="1" dirty="0" smtClean="0">
                <a:latin typeface="標楷體" panose="03000509000000000000" pitchFamily="65" charset="-120"/>
                <a:ea typeface="標楷體" panose="03000509000000000000" pitchFamily="65" charset="-120"/>
              </a:rPr>
              <a:t>行來 </a:t>
            </a:r>
            <a:r>
              <a:rPr lang="zh-HK" altLang="en-US" sz="4000" b="1" dirty="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221079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heel(1)">
                                      <p:cBhvr>
                                        <p:cTn id="20" dur="2000"/>
                                        <p:tgtEl>
                                          <p:spTgt spid="3">
                                            <p:txEl>
                                              <p:pRg st="3" end="3"/>
                                            </p:txEl>
                                          </p:spTgt>
                                        </p:tgtEl>
                                      </p:cBhvr>
                                    </p:animEffect>
                                  </p:childTnLst>
                                </p:cTn>
                              </p:par>
                              <p:par>
                                <p:cTn id="21" presetID="21" presetClass="entr" presetSubtype="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7504" y="116632"/>
            <a:ext cx="8928992" cy="1301006"/>
          </a:xfrm>
        </p:spPr>
        <p:txBody>
          <a:bodyPr>
            <a:normAutofit/>
          </a:bodyPr>
          <a:lstStyle/>
          <a:p>
            <a:pPr algn="l"/>
            <a:r>
              <a:rPr lang="en-US" altLang="zh-HK" b="1" dirty="0" smtClean="0"/>
              <a:t>(</a:t>
            </a:r>
            <a:r>
              <a:rPr lang="en-AU" altLang="zh-HK" b="1" dirty="0" smtClean="0"/>
              <a:t>B</a:t>
            </a:r>
            <a:r>
              <a:rPr lang="en-US" altLang="zh-HK" b="1" dirty="0" smtClean="0"/>
              <a:t>)   </a:t>
            </a:r>
            <a:r>
              <a:rPr lang="zh-HK" altLang="en-US" b="1" u="sng" dirty="0" smtClean="0"/>
              <a:t>屬</a:t>
            </a:r>
            <a:r>
              <a:rPr lang="zh-HK" altLang="en-US" b="1" u="sng" dirty="0"/>
              <a:t>世智慧的</a:t>
            </a:r>
            <a:r>
              <a:rPr lang="zh-HK" altLang="en-US" b="1" u="sng" dirty="0" smtClean="0"/>
              <a:t>特性</a:t>
            </a:r>
            <a:r>
              <a:rPr lang="zh-HK" altLang="en-US" b="1" dirty="0" smtClean="0"/>
              <a:t>  </a:t>
            </a:r>
            <a:r>
              <a:rPr lang="en-US" altLang="zh-HK" sz="3600" dirty="0" smtClean="0"/>
              <a:t>(14-16</a:t>
            </a:r>
            <a:r>
              <a:rPr lang="zh-HK" altLang="en-US" sz="3600" dirty="0" smtClean="0"/>
              <a:t>節</a:t>
            </a:r>
            <a:r>
              <a:rPr lang="en-US" altLang="zh-HK" sz="3600" dirty="0" smtClean="0"/>
              <a:t>)</a:t>
            </a:r>
            <a:endParaRPr lang="zh-HK" altLang="en-US" sz="3600" dirty="0"/>
          </a:p>
        </p:txBody>
      </p:sp>
      <p:sp>
        <p:nvSpPr>
          <p:cNvPr id="3" name="內容版面配置區 2"/>
          <p:cNvSpPr>
            <a:spLocks noGrp="1"/>
          </p:cNvSpPr>
          <p:nvPr>
            <p:ph idx="1"/>
          </p:nvPr>
        </p:nvSpPr>
        <p:spPr>
          <a:xfrm>
            <a:off x="107504" y="1600200"/>
            <a:ext cx="8928992" cy="5141168"/>
          </a:xfrm>
        </p:spPr>
        <p:txBody>
          <a:bodyPr>
            <a:normAutofit/>
          </a:bodyPr>
          <a:lstStyle/>
          <a:p>
            <a:pPr marL="0" indent="0">
              <a:buNone/>
            </a:pPr>
            <a:r>
              <a:rPr lang="en-US" altLang="zh-HK" sz="4000" b="1" dirty="0" smtClean="0">
                <a:latin typeface="標楷體" panose="03000509000000000000" pitchFamily="65" charset="-120"/>
                <a:ea typeface="標楷體" panose="03000509000000000000" pitchFamily="65" charset="-120"/>
              </a:rPr>
              <a:t>14.</a:t>
            </a:r>
            <a:r>
              <a:rPr lang="zh-HK" altLang="en-US" sz="4000" b="1" dirty="0" smtClean="0">
                <a:latin typeface="標楷體" panose="03000509000000000000" pitchFamily="65" charset="-120"/>
                <a:ea typeface="標楷體" panose="03000509000000000000" pitchFamily="65" charset="-120"/>
              </a:rPr>
              <a:t>你們心裡若懷著苦毒的</a:t>
            </a:r>
            <a:r>
              <a:rPr lang="zh-HK" altLang="en-US" sz="4000" b="1" dirty="0" smtClean="0">
                <a:solidFill>
                  <a:srgbClr val="7030A0"/>
                </a:solidFill>
                <a:latin typeface="標楷體" panose="03000509000000000000" pitchFamily="65" charset="-120"/>
                <a:ea typeface="標楷體" panose="03000509000000000000" pitchFamily="65" charset="-120"/>
              </a:rPr>
              <a:t>嫉妒</a:t>
            </a:r>
            <a:r>
              <a:rPr lang="zh-HK" altLang="en-US" sz="4000" b="1" dirty="0" smtClean="0">
                <a:latin typeface="標楷體" panose="03000509000000000000" pitchFamily="65" charset="-120"/>
                <a:ea typeface="標楷體" panose="03000509000000000000" pitchFamily="65" charset="-120"/>
              </a:rPr>
              <a:t>和</a:t>
            </a:r>
            <a:r>
              <a:rPr lang="zh-HK" altLang="en-US" sz="4000" b="1" dirty="0" smtClean="0">
                <a:solidFill>
                  <a:srgbClr val="7030A0"/>
                </a:solidFill>
                <a:latin typeface="標楷體" panose="03000509000000000000" pitchFamily="65" charset="-120"/>
                <a:ea typeface="標楷體" panose="03000509000000000000" pitchFamily="65" charset="-120"/>
              </a:rPr>
              <a:t>分爭</a:t>
            </a:r>
            <a:r>
              <a:rPr lang="zh-HK" altLang="en-US" sz="4000" b="1" dirty="0" smtClean="0">
                <a:latin typeface="標楷體" panose="03000509000000000000" pitchFamily="65" charset="-120"/>
                <a:ea typeface="標楷體" panose="03000509000000000000" pitchFamily="65" charset="-120"/>
              </a:rPr>
              <a:t>，</a:t>
            </a:r>
            <a:endParaRPr lang="en-AU" altLang="zh-HK" sz="4000" b="1" dirty="0" smtClean="0">
              <a:latin typeface="標楷體" panose="03000509000000000000" pitchFamily="65" charset="-120"/>
              <a:ea typeface="標楷體" panose="03000509000000000000" pitchFamily="65" charset="-120"/>
            </a:endParaRPr>
          </a:p>
          <a:p>
            <a:pPr marL="0" indent="0">
              <a:buNone/>
            </a:pPr>
            <a:r>
              <a:rPr lang="en-AU" altLang="zh-HK" sz="4000" b="1" dirty="0">
                <a:latin typeface="標楷體" panose="03000509000000000000" pitchFamily="65" charset="-120"/>
                <a:ea typeface="標楷體" panose="03000509000000000000" pitchFamily="65" charset="-120"/>
              </a:rPr>
              <a:t> </a:t>
            </a:r>
            <a:r>
              <a:rPr lang="en-AU" altLang="zh-HK" sz="4000" b="1" dirty="0" smtClean="0">
                <a:latin typeface="標楷體" panose="03000509000000000000" pitchFamily="65" charset="-120"/>
                <a:ea typeface="標楷體" panose="03000509000000000000" pitchFamily="65" charset="-120"/>
              </a:rPr>
              <a:t>  </a:t>
            </a:r>
            <a:r>
              <a:rPr lang="zh-HK" altLang="en-US" sz="4000" b="1" dirty="0" smtClean="0">
                <a:latin typeface="標楷體" panose="03000509000000000000" pitchFamily="65" charset="-120"/>
                <a:ea typeface="標楷體" panose="03000509000000000000" pitchFamily="65" charset="-120"/>
              </a:rPr>
              <a:t>就不可自誇</a:t>
            </a:r>
            <a:r>
              <a:rPr lang="en-AU" altLang="zh-HK" sz="4000" b="1" dirty="0" smtClean="0">
                <a:latin typeface="標楷體" panose="03000509000000000000" pitchFamily="65" charset="-120"/>
                <a:ea typeface="標楷體" panose="03000509000000000000" pitchFamily="65" charset="-120"/>
              </a:rPr>
              <a:t>,</a:t>
            </a:r>
            <a:r>
              <a:rPr lang="zh-HK" altLang="en-US" sz="4000" b="1" dirty="0" smtClean="0">
                <a:latin typeface="標楷體" panose="03000509000000000000" pitchFamily="65" charset="-120"/>
                <a:ea typeface="標楷體" panose="03000509000000000000" pitchFamily="65" charset="-120"/>
              </a:rPr>
              <a:t>也不可說謊話抵擋道。</a:t>
            </a:r>
            <a:endParaRPr lang="zh-HK" altLang="en-US" sz="4000" b="1" dirty="0">
              <a:latin typeface="標楷體" panose="03000509000000000000" pitchFamily="65" charset="-120"/>
              <a:ea typeface="標楷體" panose="03000509000000000000" pitchFamily="65" charset="-120"/>
            </a:endParaRPr>
          </a:p>
          <a:p>
            <a:pPr marL="0" indent="0">
              <a:buNone/>
            </a:pPr>
            <a:r>
              <a:rPr lang="en-US" altLang="zh-HK" sz="4000" b="1" dirty="0" smtClean="0">
                <a:latin typeface="標楷體" panose="03000509000000000000" pitchFamily="65" charset="-120"/>
                <a:ea typeface="標楷體" panose="03000509000000000000" pitchFamily="65" charset="-120"/>
              </a:rPr>
              <a:t>15.</a:t>
            </a:r>
            <a:r>
              <a:rPr lang="zh-HK" altLang="en-US" sz="4000" b="1" dirty="0" smtClean="0">
                <a:latin typeface="標楷體" panose="03000509000000000000" pitchFamily="65" charset="-120"/>
                <a:ea typeface="標楷體" panose="03000509000000000000" pitchFamily="65" charset="-120"/>
              </a:rPr>
              <a:t>這樣的智慧不是從上頭來的，乃是</a:t>
            </a:r>
            <a:endParaRPr lang="en-AU" altLang="zh-HK" sz="4000" b="1" dirty="0" smtClean="0">
              <a:latin typeface="標楷體" panose="03000509000000000000" pitchFamily="65" charset="-120"/>
              <a:ea typeface="標楷體" panose="03000509000000000000" pitchFamily="65" charset="-120"/>
            </a:endParaRPr>
          </a:p>
          <a:p>
            <a:pPr marL="0" indent="0">
              <a:buNone/>
            </a:pPr>
            <a:r>
              <a:rPr lang="en-AU" altLang="zh-HK" sz="4000" b="1" dirty="0">
                <a:latin typeface="標楷體" panose="03000509000000000000" pitchFamily="65" charset="-120"/>
                <a:ea typeface="標楷體" panose="03000509000000000000" pitchFamily="65" charset="-120"/>
              </a:rPr>
              <a:t> </a:t>
            </a:r>
            <a:r>
              <a:rPr lang="en-AU" altLang="zh-HK" sz="4000" b="1" dirty="0" smtClean="0">
                <a:latin typeface="標楷體" panose="03000509000000000000" pitchFamily="65" charset="-120"/>
                <a:ea typeface="標楷體" panose="03000509000000000000" pitchFamily="65" charset="-120"/>
              </a:rPr>
              <a:t>  </a:t>
            </a:r>
            <a:r>
              <a:rPr lang="zh-HK" altLang="en-US" sz="4000" b="1" dirty="0" smtClean="0">
                <a:latin typeface="標楷體" panose="03000509000000000000" pitchFamily="65" charset="-120"/>
                <a:ea typeface="標楷體" panose="03000509000000000000" pitchFamily="65" charset="-120"/>
              </a:rPr>
              <a:t>屬地的，屬情慾的，屬鬼魔的。</a:t>
            </a:r>
            <a:endParaRPr lang="zh-HK" altLang="en-US" sz="4000" b="1" dirty="0">
              <a:latin typeface="標楷體" panose="03000509000000000000" pitchFamily="65" charset="-120"/>
              <a:ea typeface="標楷體" panose="03000509000000000000" pitchFamily="65" charset="-120"/>
            </a:endParaRPr>
          </a:p>
          <a:p>
            <a:pPr marL="0" indent="0">
              <a:buNone/>
            </a:pPr>
            <a:r>
              <a:rPr lang="en-US" altLang="zh-HK" sz="4000" b="1" dirty="0" smtClean="0">
                <a:latin typeface="標楷體" panose="03000509000000000000" pitchFamily="65" charset="-120"/>
                <a:ea typeface="標楷體" panose="03000509000000000000" pitchFamily="65" charset="-120"/>
              </a:rPr>
              <a:t>16.</a:t>
            </a:r>
            <a:r>
              <a:rPr lang="zh-HK" altLang="en-US" sz="4000" b="1" dirty="0" smtClean="0">
                <a:latin typeface="標楷體" panose="03000509000000000000" pitchFamily="65" charset="-120"/>
                <a:ea typeface="標楷體" panose="03000509000000000000" pitchFamily="65" charset="-120"/>
              </a:rPr>
              <a:t>在何處有嫉妒、分爭，就在何處有</a:t>
            </a:r>
            <a:endParaRPr lang="en-AU" altLang="zh-HK" sz="4000" b="1" dirty="0" smtClean="0">
              <a:latin typeface="標楷體" panose="03000509000000000000" pitchFamily="65" charset="-120"/>
              <a:ea typeface="標楷體" panose="03000509000000000000" pitchFamily="65" charset="-120"/>
            </a:endParaRPr>
          </a:p>
          <a:p>
            <a:pPr marL="0" indent="0">
              <a:buNone/>
            </a:pPr>
            <a:r>
              <a:rPr lang="en-AU" altLang="zh-HK" sz="4000" b="1" dirty="0">
                <a:latin typeface="標楷體" panose="03000509000000000000" pitchFamily="65" charset="-120"/>
                <a:ea typeface="標楷體" panose="03000509000000000000" pitchFamily="65" charset="-120"/>
              </a:rPr>
              <a:t> </a:t>
            </a:r>
            <a:r>
              <a:rPr lang="en-AU" altLang="zh-HK" sz="4000" b="1" dirty="0" smtClean="0">
                <a:latin typeface="標楷體" panose="03000509000000000000" pitchFamily="65" charset="-120"/>
                <a:ea typeface="標楷體" panose="03000509000000000000" pitchFamily="65" charset="-120"/>
              </a:rPr>
              <a:t>  </a:t>
            </a:r>
            <a:r>
              <a:rPr lang="zh-HK" altLang="en-US" sz="4000" b="1" dirty="0" smtClean="0">
                <a:latin typeface="標楷體" panose="03000509000000000000" pitchFamily="65" charset="-120"/>
                <a:ea typeface="標楷體" panose="03000509000000000000" pitchFamily="65" charset="-120"/>
              </a:rPr>
              <a:t>擾亂和各樣的壞事。</a:t>
            </a:r>
            <a:endParaRPr lang="zh-HK" altLang="en-US" sz="4000" b="1"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24996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heel(1)">
                                      <p:cBhvr>
                                        <p:cTn id="3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60648"/>
            <a:ext cx="9144000" cy="1152128"/>
          </a:xfrm>
        </p:spPr>
        <p:txBody>
          <a:bodyPr>
            <a:normAutofit fontScale="90000"/>
          </a:bodyPr>
          <a:lstStyle/>
          <a:p>
            <a:pPr algn="l"/>
            <a:r>
              <a:rPr lang="en-AU" altLang="zh-HK" dirty="0" smtClean="0"/>
              <a:t>(</a:t>
            </a:r>
            <a:r>
              <a:rPr lang="en-AU" altLang="zh-HK" b="1" dirty="0"/>
              <a:t>C</a:t>
            </a:r>
            <a:r>
              <a:rPr lang="en-AU" altLang="zh-HK" b="1" dirty="0" smtClean="0"/>
              <a:t>)    </a:t>
            </a:r>
            <a:r>
              <a:rPr lang="zh-HK" altLang="en-US" b="1" u="sng" dirty="0" smtClean="0"/>
              <a:t>屬</a:t>
            </a:r>
            <a:r>
              <a:rPr lang="zh-HK" altLang="en-US" b="1" u="sng" dirty="0"/>
              <a:t>天智慧的</a:t>
            </a:r>
            <a:r>
              <a:rPr lang="zh-HK" altLang="en-US" b="1" u="sng" dirty="0" smtClean="0"/>
              <a:t>特性 </a:t>
            </a:r>
            <a:r>
              <a:rPr lang="zh-HK" altLang="en-US" b="1" dirty="0" smtClean="0"/>
              <a:t>  </a:t>
            </a:r>
            <a:r>
              <a:rPr lang="en-US" altLang="zh-HK" sz="4000" dirty="0" smtClean="0"/>
              <a:t>(17-18</a:t>
            </a:r>
            <a:r>
              <a:rPr lang="zh-HK" altLang="en-US" sz="4000" dirty="0" smtClean="0"/>
              <a:t>節</a:t>
            </a:r>
            <a:r>
              <a:rPr lang="en-AU" altLang="zh-HK" sz="4000" dirty="0" smtClean="0"/>
              <a:t>)</a:t>
            </a:r>
            <a:r>
              <a:rPr lang="en-AU" altLang="zh-HK" b="1" dirty="0" smtClean="0"/>
              <a:t/>
            </a:r>
            <a:br>
              <a:rPr lang="en-AU" altLang="zh-HK" b="1" dirty="0" smtClean="0"/>
            </a:br>
            <a:r>
              <a:rPr lang="en-AU" altLang="zh-HK" b="1" dirty="0" smtClean="0"/>
              <a:t>     </a:t>
            </a:r>
            <a:endParaRPr lang="zh-HK" altLang="en-US" b="1" dirty="0"/>
          </a:p>
        </p:txBody>
      </p:sp>
      <p:sp>
        <p:nvSpPr>
          <p:cNvPr id="3" name="內容版面配置區 2"/>
          <p:cNvSpPr>
            <a:spLocks noGrp="1"/>
          </p:cNvSpPr>
          <p:nvPr>
            <p:ph idx="1"/>
          </p:nvPr>
        </p:nvSpPr>
        <p:spPr>
          <a:xfrm>
            <a:off x="107504" y="1484784"/>
            <a:ext cx="8928992" cy="5373216"/>
          </a:xfrm>
        </p:spPr>
        <p:txBody>
          <a:bodyPr>
            <a:normAutofit/>
          </a:bodyPr>
          <a:lstStyle/>
          <a:p>
            <a:pPr marL="0" indent="0">
              <a:buNone/>
            </a:pPr>
            <a:r>
              <a:rPr lang="en-US" altLang="zh-TW" sz="4000" b="1" dirty="0" smtClean="0">
                <a:latin typeface="標楷體" panose="03000509000000000000" pitchFamily="65" charset="-120"/>
                <a:ea typeface="標楷體" panose="03000509000000000000" pitchFamily="65" charset="-120"/>
              </a:rPr>
              <a:t>17.</a:t>
            </a:r>
            <a:r>
              <a:rPr lang="zh-TW" altLang="en-US" sz="4000" b="1" dirty="0" smtClean="0">
                <a:latin typeface="標楷體" panose="03000509000000000000" pitchFamily="65" charset="-120"/>
                <a:ea typeface="標楷體" panose="03000509000000000000" pitchFamily="65" charset="-120"/>
              </a:rPr>
              <a:t>惟獨從上頭來的智慧，先是</a:t>
            </a:r>
            <a:r>
              <a:rPr lang="zh-TW" altLang="en-US" sz="4000" b="1" dirty="0" smtClean="0">
                <a:solidFill>
                  <a:srgbClr val="FF0000"/>
                </a:solidFill>
                <a:latin typeface="標楷體" panose="03000509000000000000" pitchFamily="65" charset="-120"/>
                <a:ea typeface="標楷體" panose="03000509000000000000" pitchFamily="65" charset="-120"/>
              </a:rPr>
              <a:t>清潔</a:t>
            </a:r>
            <a:r>
              <a:rPr lang="zh-TW" altLang="en-US" sz="4000" b="1" dirty="0" smtClean="0">
                <a:latin typeface="標楷體" panose="03000509000000000000" pitchFamily="65" charset="-120"/>
                <a:ea typeface="標楷體" panose="03000509000000000000" pitchFamily="65" charset="-120"/>
              </a:rPr>
              <a:t>，</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後是</a:t>
            </a:r>
            <a:r>
              <a:rPr lang="zh-TW" altLang="en-US" sz="4000" b="1" dirty="0" smtClean="0">
                <a:solidFill>
                  <a:srgbClr val="FF0000"/>
                </a:solidFill>
                <a:latin typeface="標楷體" panose="03000509000000000000" pitchFamily="65" charset="-120"/>
                <a:ea typeface="標楷體" panose="03000509000000000000" pitchFamily="65" charset="-120"/>
              </a:rPr>
              <a:t>和平</a:t>
            </a:r>
            <a:r>
              <a:rPr lang="zh-TW" altLang="en-US" sz="4000" b="1" dirty="0" smtClean="0">
                <a:latin typeface="標楷體" panose="03000509000000000000" pitchFamily="65" charset="-120"/>
                <a:ea typeface="標楷體" panose="03000509000000000000" pitchFamily="65" charset="-120"/>
              </a:rPr>
              <a:t>， </a:t>
            </a:r>
            <a:r>
              <a:rPr lang="zh-TW" altLang="en-US" sz="4000" b="1" dirty="0" smtClean="0">
                <a:solidFill>
                  <a:srgbClr val="FF0000"/>
                </a:solidFill>
                <a:latin typeface="標楷體" panose="03000509000000000000" pitchFamily="65" charset="-120"/>
                <a:ea typeface="標楷體" panose="03000509000000000000" pitchFamily="65" charset="-120"/>
              </a:rPr>
              <a:t>溫良柔順</a:t>
            </a:r>
            <a:r>
              <a:rPr lang="zh-TW" altLang="en-US" sz="4000" b="1" dirty="0" smtClean="0">
                <a:latin typeface="標楷體" panose="03000509000000000000" pitchFamily="65" charset="-120"/>
                <a:ea typeface="標楷體" panose="03000509000000000000" pitchFamily="65" charset="-120"/>
              </a:rPr>
              <a:t>，滿有</a:t>
            </a:r>
            <a:r>
              <a:rPr lang="zh-TW" altLang="en-US" sz="4000" b="1" dirty="0" smtClean="0">
                <a:solidFill>
                  <a:srgbClr val="FF0000"/>
                </a:solidFill>
                <a:latin typeface="標楷體" panose="03000509000000000000" pitchFamily="65" charset="-120"/>
                <a:ea typeface="標楷體" panose="03000509000000000000" pitchFamily="65" charset="-120"/>
              </a:rPr>
              <a:t>憐憫</a:t>
            </a:r>
            <a:r>
              <a:rPr lang="zh-TW" altLang="en-US" sz="4000" b="1" dirty="0" smtClean="0">
                <a:latin typeface="標楷體" panose="03000509000000000000" pitchFamily="65" charset="-120"/>
                <a:ea typeface="標楷體" panose="03000509000000000000" pitchFamily="65" charset="-120"/>
              </a:rPr>
              <a:t>，</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solidFill>
                  <a:srgbClr val="FF0000"/>
                </a:solidFill>
                <a:latin typeface="標楷體" panose="03000509000000000000" pitchFamily="65" charset="-120"/>
                <a:ea typeface="標楷體" panose="03000509000000000000" pitchFamily="65" charset="-120"/>
              </a:rPr>
              <a:t>多結善果</a:t>
            </a:r>
            <a:r>
              <a:rPr lang="zh-TW" altLang="en-US" sz="4000" b="1" dirty="0" smtClean="0">
                <a:latin typeface="標楷體" panose="03000509000000000000" pitchFamily="65" charset="-120"/>
                <a:ea typeface="標楷體" panose="03000509000000000000" pitchFamily="65" charset="-120"/>
              </a:rPr>
              <a:t>，</a:t>
            </a:r>
            <a:r>
              <a:rPr lang="zh-TW" altLang="en-US" sz="4000" b="1" dirty="0" smtClean="0">
                <a:solidFill>
                  <a:srgbClr val="FF0000"/>
                </a:solidFill>
                <a:latin typeface="標楷體" panose="03000509000000000000" pitchFamily="65" charset="-120"/>
                <a:ea typeface="標楷體" panose="03000509000000000000" pitchFamily="65" charset="-120"/>
              </a:rPr>
              <a:t>沒有偏見</a:t>
            </a:r>
            <a:r>
              <a:rPr lang="zh-TW" altLang="en-US" sz="4000" b="1" dirty="0" smtClean="0">
                <a:latin typeface="標楷體" panose="03000509000000000000" pitchFamily="65" charset="-120"/>
                <a:ea typeface="標楷體" panose="03000509000000000000" pitchFamily="65" charset="-120"/>
              </a:rPr>
              <a:t>，</a:t>
            </a:r>
            <a:r>
              <a:rPr lang="zh-TW" altLang="en-US" sz="4000" b="1" dirty="0" smtClean="0">
                <a:solidFill>
                  <a:srgbClr val="FF0000"/>
                </a:solidFill>
                <a:latin typeface="標楷體" panose="03000509000000000000" pitchFamily="65" charset="-120"/>
                <a:ea typeface="標楷體" panose="03000509000000000000" pitchFamily="65" charset="-120"/>
              </a:rPr>
              <a:t>沒有假冒</a:t>
            </a:r>
            <a:r>
              <a:rPr lang="zh-TW" altLang="en-US" sz="4000" b="1" dirty="0" smtClean="0">
                <a:latin typeface="標楷體" panose="03000509000000000000" pitchFamily="65" charset="-120"/>
                <a:ea typeface="標楷體" panose="03000509000000000000" pitchFamily="65" charset="-120"/>
              </a:rPr>
              <a:t>。</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US" altLang="zh-TW" sz="4000" b="1" dirty="0">
                <a:latin typeface="標楷體" panose="03000509000000000000" pitchFamily="65" charset="-120"/>
                <a:ea typeface="標楷體" panose="03000509000000000000" pitchFamily="65" charset="-120"/>
              </a:rPr>
              <a:t>18</a:t>
            </a:r>
            <a:r>
              <a:rPr lang="en-US" altLang="zh-TW" sz="4000" b="1" dirty="0" smtClean="0">
                <a:latin typeface="標楷體" panose="03000509000000000000" pitchFamily="65" charset="-120"/>
                <a:ea typeface="標楷體" panose="03000509000000000000" pitchFamily="65" charset="-120"/>
              </a:rPr>
              <a:t>.</a:t>
            </a:r>
            <a:r>
              <a:rPr lang="zh-TW" altLang="en-US" sz="4000" b="1" dirty="0" smtClean="0">
                <a:latin typeface="標楷體" panose="03000509000000000000" pitchFamily="65" charset="-120"/>
                <a:ea typeface="標楷體" panose="03000509000000000000" pitchFamily="65" charset="-120"/>
              </a:rPr>
              <a:t>並且</a:t>
            </a:r>
            <a:r>
              <a:rPr lang="zh-TW" altLang="en-US" sz="4000" b="1" dirty="0">
                <a:solidFill>
                  <a:srgbClr val="FF0000"/>
                </a:solidFill>
                <a:latin typeface="標楷體" panose="03000509000000000000" pitchFamily="65" charset="-120"/>
                <a:ea typeface="標楷體" panose="03000509000000000000" pitchFamily="65" charset="-120"/>
              </a:rPr>
              <a:t>使人和平</a:t>
            </a:r>
            <a:r>
              <a:rPr lang="zh-TW" altLang="en-US" sz="4000" b="1" dirty="0">
                <a:latin typeface="標楷體" panose="03000509000000000000" pitchFamily="65" charset="-120"/>
                <a:ea typeface="標楷體" panose="03000509000000000000" pitchFamily="65" charset="-120"/>
              </a:rPr>
              <a:t>的，是用和平所栽種</a:t>
            </a:r>
          </a:p>
          <a:p>
            <a:pPr marL="0" indent="0">
              <a:buNone/>
            </a:pPr>
            <a:r>
              <a:rPr lang="zh-TW" altLang="en-US" sz="4000" b="1" dirty="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的</a:t>
            </a:r>
            <a:r>
              <a:rPr lang="zh-TW" altLang="en-US" sz="4000" b="1" dirty="0">
                <a:latin typeface="標楷體" panose="03000509000000000000" pitchFamily="65" charset="-120"/>
                <a:ea typeface="標楷體" panose="03000509000000000000" pitchFamily="65" charset="-120"/>
              </a:rPr>
              <a:t>義果 。</a:t>
            </a:r>
          </a:p>
          <a:p>
            <a:pPr marL="0" indent="0">
              <a:buNone/>
            </a:pPr>
            <a:endParaRPr lang="en-AU" altLang="zh-TW" sz="4000" dirty="0" smtClean="0"/>
          </a:p>
        </p:txBody>
      </p:sp>
    </p:spTree>
    <p:extLst>
      <p:ext uri="{BB962C8B-B14F-4D97-AF65-F5344CB8AC3E}">
        <p14:creationId xmlns:p14="http://schemas.microsoft.com/office/powerpoint/2010/main" val="54192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wheel(1)">
                                      <p:cBhvr>
                                        <p:cTn id="3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4644008" y="0"/>
            <a:ext cx="4499992" cy="685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HK" altLang="en-US"/>
          </a:p>
        </p:txBody>
      </p:sp>
      <p:sp>
        <p:nvSpPr>
          <p:cNvPr id="13" name="矩形 12"/>
          <p:cNvSpPr/>
          <p:nvPr/>
        </p:nvSpPr>
        <p:spPr>
          <a:xfrm>
            <a:off x="0" y="0"/>
            <a:ext cx="4644008" cy="685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zh-HK" altLang="en-US"/>
          </a:p>
        </p:txBody>
      </p:sp>
      <p:sp>
        <p:nvSpPr>
          <p:cNvPr id="9" name="文字版面配置區 8"/>
          <p:cNvSpPr>
            <a:spLocks noGrp="1"/>
          </p:cNvSpPr>
          <p:nvPr>
            <p:ph type="body" idx="1"/>
          </p:nvPr>
        </p:nvSpPr>
        <p:spPr>
          <a:xfrm>
            <a:off x="107504" y="116632"/>
            <a:ext cx="4328220" cy="648072"/>
          </a:xfrm>
        </p:spPr>
        <p:txBody>
          <a:bodyPr>
            <a:noAutofit/>
          </a:bodyPr>
          <a:lstStyle/>
          <a:p>
            <a:pPr algn="ctr"/>
            <a:r>
              <a:rPr lang="zh-HK" altLang="en-US" sz="3600" u="sng" dirty="0"/>
              <a:t>屬世智慧</a:t>
            </a:r>
          </a:p>
        </p:txBody>
      </p:sp>
      <p:sp>
        <p:nvSpPr>
          <p:cNvPr id="10" name="內容版面配置區 9"/>
          <p:cNvSpPr>
            <a:spLocks noGrp="1"/>
          </p:cNvSpPr>
          <p:nvPr>
            <p:ph sz="half" idx="2"/>
          </p:nvPr>
        </p:nvSpPr>
        <p:spPr>
          <a:xfrm>
            <a:off x="0" y="908720"/>
            <a:ext cx="4644008" cy="5949280"/>
          </a:xfrm>
        </p:spPr>
        <p:txBody>
          <a:bodyPr>
            <a:normAutofit fontScale="25000" lnSpcReduction="20000"/>
          </a:bodyPr>
          <a:lstStyle/>
          <a:p>
            <a:pPr marL="0" indent="0">
              <a:buNone/>
            </a:pPr>
            <a:r>
              <a:rPr lang="en-US" altLang="zh-TW" sz="12800" b="1" dirty="0" smtClean="0">
                <a:latin typeface="標楷體" panose="03000509000000000000" pitchFamily="65" charset="-120"/>
                <a:ea typeface="標楷體" panose="03000509000000000000" pitchFamily="65" charset="-120"/>
              </a:rPr>
              <a:t>14.</a:t>
            </a:r>
            <a:r>
              <a:rPr lang="zh-TW" altLang="en-US" sz="12800" b="1" dirty="0" smtClean="0">
                <a:latin typeface="標楷體" panose="03000509000000000000" pitchFamily="65" charset="-120"/>
                <a:ea typeface="標楷體" panose="03000509000000000000" pitchFamily="65" charset="-120"/>
              </a:rPr>
              <a:t>你們</a:t>
            </a:r>
            <a:r>
              <a:rPr lang="zh-TW" altLang="en-US" sz="12800" b="1" dirty="0">
                <a:latin typeface="標楷體" panose="03000509000000000000" pitchFamily="65" charset="-120"/>
                <a:ea typeface="標楷體" panose="03000509000000000000" pitchFamily="65" charset="-120"/>
              </a:rPr>
              <a:t>心裡若懷</a:t>
            </a:r>
            <a:r>
              <a:rPr lang="zh-TW" altLang="en-US" sz="12800" b="1" dirty="0" smtClean="0">
                <a:latin typeface="標楷體" panose="03000509000000000000" pitchFamily="65" charset="-120"/>
                <a:ea typeface="標楷體" panose="03000509000000000000" pitchFamily="65" charset="-120"/>
              </a:rPr>
              <a:t>著</a:t>
            </a:r>
            <a:r>
              <a:rPr lang="zh-TW" altLang="en-US" sz="12800" b="1" dirty="0" smtClean="0">
                <a:solidFill>
                  <a:srgbClr val="FF0000"/>
                </a:solidFill>
                <a:latin typeface="標楷體" panose="03000509000000000000" pitchFamily="65" charset="-120"/>
                <a:ea typeface="標楷體" panose="03000509000000000000" pitchFamily="65" charset="-120"/>
              </a:rPr>
              <a:t>苦毒</a:t>
            </a:r>
            <a:endParaRPr lang="en-AU" altLang="zh-TW" sz="12800" b="1" dirty="0" smtClean="0">
              <a:solidFill>
                <a:srgbClr val="FF0000"/>
              </a:solidFill>
              <a:latin typeface="標楷體" panose="03000509000000000000" pitchFamily="65" charset="-120"/>
              <a:ea typeface="標楷體" panose="03000509000000000000" pitchFamily="65" charset="-120"/>
            </a:endParaRPr>
          </a:p>
          <a:p>
            <a:pPr marL="0" indent="0">
              <a:buNone/>
            </a:pPr>
            <a:r>
              <a:rPr lang="en-AU" altLang="zh-TW" sz="12800" b="1" dirty="0">
                <a:solidFill>
                  <a:srgbClr val="FF0000"/>
                </a:solidFill>
                <a:latin typeface="標楷體" panose="03000509000000000000" pitchFamily="65" charset="-120"/>
                <a:ea typeface="標楷體" panose="03000509000000000000" pitchFamily="65" charset="-120"/>
              </a:rPr>
              <a:t> </a:t>
            </a:r>
            <a:r>
              <a:rPr lang="en-AU" altLang="zh-TW" sz="12800" b="1" dirty="0" smtClean="0">
                <a:solidFill>
                  <a:srgbClr val="FF0000"/>
                </a:solidFill>
                <a:latin typeface="標楷體" panose="03000509000000000000" pitchFamily="65" charset="-120"/>
                <a:ea typeface="標楷體" panose="03000509000000000000" pitchFamily="65" charset="-120"/>
              </a:rPr>
              <a:t>  </a:t>
            </a:r>
            <a:r>
              <a:rPr lang="zh-TW" altLang="en-US" sz="12800" b="1" dirty="0" smtClean="0">
                <a:latin typeface="標楷體" panose="03000509000000000000" pitchFamily="65" charset="-120"/>
                <a:ea typeface="標楷體" panose="03000509000000000000" pitchFamily="65" charset="-120"/>
              </a:rPr>
              <a:t>的</a:t>
            </a:r>
            <a:r>
              <a:rPr lang="zh-TW" altLang="en-US" sz="12800" b="1" dirty="0" smtClean="0">
                <a:solidFill>
                  <a:srgbClr val="FF0000"/>
                </a:solidFill>
                <a:latin typeface="標楷體" panose="03000509000000000000" pitchFamily="65" charset="-120"/>
                <a:ea typeface="標楷體" panose="03000509000000000000" pitchFamily="65" charset="-120"/>
              </a:rPr>
              <a:t>嫉妒</a:t>
            </a:r>
            <a:r>
              <a:rPr lang="zh-TW" altLang="en-US" sz="12800" b="1" dirty="0" smtClean="0">
                <a:latin typeface="標楷體" panose="03000509000000000000" pitchFamily="65" charset="-120"/>
                <a:ea typeface="標楷體" panose="03000509000000000000" pitchFamily="65" charset="-120"/>
              </a:rPr>
              <a:t>和</a:t>
            </a:r>
            <a:r>
              <a:rPr lang="zh-TW" altLang="en-US" sz="12800" b="1" dirty="0" smtClean="0">
                <a:solidFill>
                  <a:srgbClr val="FF0000"/>
                </a:solidFill>
                <a:latin typeface="標楷體" panose="03000509000000000000" pitchFamily="65" charset="-120"/>
                <a:ea typeface="標楷體" panose="03000509000000000000" pitchFamily="65" charset="-120"/>
              </a:rPr>
              <a:t>分爭</a:t>
            </a:r>
            <a:r>
              <a:rPr lang="en-AU" altLang="zh-TW" sz="12800" b="1" dirty="0" smtClean="0">
                <a:latin typeface="標楷體" panose="03000509000000000000" pitchFamily="65" charset="-120"/>
                <a:ea typeface="標楷體" panose="03000509000000000000" pitchFamily="65" charset="-120"/>
              </a:rPr>
              <a:t>,</a:t>
            </a:r>
          </a:p>
          <a:p>
            <a:pPr marL="0" indent="0">
              <a:buNone/>
            </a:pPr>
            <a:r>
              <a:rPr lang="en-AU" altLang="zh-TW" sz="12800" b="1" dirty="0">
                <a:latin typeface="標楷體" panose="03000509000000000000" pitchFamily="65" charset="-120"/>
                <a:ea typeface="標楷體" panose="03000509000000000000" pitchFamily="65" charset="-120"/>
              </a:rPr>
              <a:t> </a:t>
            </a:r>
            <a:r>
              <a:rPr lang="en-AU" altLang="zh-TW" sz="12800" b="1" dirty="0" smtClean="0">
                <a:latin typeface="標楷體" panose="03000509000000000000" pitchFamily="65" charset="-120"/>
                <a:ea typeface="標楷體" panose="03000509000000000000" pitchFamily="65" charset="-120"/>
              </a:rPr>
              <a:t>  </a:t>
            </a:r>
            <a:r>
              <a:rPr lang="zh-TW" altLang="en-US" sz="12800" b="1" dirty="0" smtClean="0">
                <a:latin typeface="標楷體" panose="03000509000000000000" pitchFamily="65" charset="-120"/>
                <a:ea typeface="標楷體" panose="03000509000000000000" pitchFamily="65" charset="-120"/>
              </a:rPr>
              <a:t>就不可自誇</a:t>
            </a:r>
            <a:r>
              <a:rPr lang="en-US" altLang="zh-TW" sz="12800" b="1" dirty="0" smtClean="0">
                <a:latin typeface="標楷體" panose="03000509000000000000" pitchFamily="65" charset="-120"/>
                <a:ea typeface="標楷體" panose="03000509000000000000" pitchFamily="65" charset="-120"/>
              </a:rPr>
              <a:t>,</a:t>
            </a:r>
            <a:r>
              <a:rPr lang="zh-TW" altLang="en-US" sz="12800" b="1" dirty="0" smtClean="0">
                <a:latin typeface="標楷體" panose="03000509000000000000" pitchFamily="65" charset="-120"/>
                <a:ea typeface="標楷體" panose="03000509000000000000" pitchFamily="65" charset="-120"/>
              </a:rPr>
              <a:t>也不</a:t>
            </a:r>
            <a:endParaRPr lang="en-AU" altLang="zh-TW" sz="12800" b="1" dirty="0" smtClean="0">
              <a:latin typeface="標楷體" panose="03000509000000000000" pitchFamily="65" charset="-120"/>
              <a:ea typeface="標楷體" panose="03000509000000000000" pitchFamily="65" charset="-120"/>
            </a:endParaRPr>
          </a:p>
          <a:p>
            <a:pPr marL="0" indent="0">
              <a:buNone/>
            </a:pPr>
            <a:r>
              <a:rPr lang="en-AU" altLang="zh-TW" sz="12800" b="1" dirty="0">
                <a:latin typeface="標楷體" panose="03000509000000000000" pitchFamily="65" charset="-120"/>
                <a:ea typeface="標楷體" panose="03000509000000000000" pitchFamily="65" charset="-120"/>
              </a:rPr>
              <a:t> </a:t>
            </a:r>
            <a:r>
              <a:rPr lang="en-AU" altLang="zh-TW" sz="12800" b="1" dirty="0" smtClean="0">
                <a:latin typeface="標楷體" panose="03000509000000000000" pitchFamily="65" charset="-120"/>
                <a:ea typeface="標楷體" panose="03000509000000000000" pitchFamily="65" charset="-120"/>
              </a:rPr>
              <a:t>  </a:t>
            </a:r>
            <a:r>
              <a:rPr lang="zh-TW" altLang="en-US" sz="12800" b="1" dirty="0" smtClean="0">
                <a:latin typeface="標楷體" panose="03000509000000000000" pitchFamily="65" charset="-120"/>
                <a:ea typeface="標楷體" panose="03000509000000000000" pitchFamily="65" charset="-120"/>
              </a:rPr>
              <a:t>可說謊話抵擋</a:t>
            </a:r>
            <a:r>
              <a:rPr lang="zh-TW" altLang="en-US" sz="12800" b="1" dirty="0">
                <a:latin typeface="標楷體" panose="03000509000000000000" pitchFamily="65" charset="-120"/>
                <a:ea typeface="標楷體" panose="03000509000000000000" pitchFamily="65" charset="-120"/>
              </a:rPr>
              <a:t>道。</a:t>
            </a:r>
          </a:p>
          <a:p>
            <a:pPr marL="0" indent="0">
              <a:buNone/>
            </a:pPr>
            <a:r>
              <a:rPr lang="en-US" altLang="zh-TW" sz="12800" b="1" dirty="0" smtClean="0">
                <a:latin typeface="標楷體" panose="03000509000000000000" pitchFamily="65" charset="-120"/>
                <a:ea typeface="標楷體" panose="03000509000000000000" pitchFamily="65" charset="-120"/>
              </a:rPr>
              <a:t>15</a:t>
            </a:r>
            <a:r>
              <a:rPr lang="en-US" altLang="zh-TW" sz="12800" b="1" dirty="0">
                <a:latin typeface="標楷體" panose="03000509000000000000" pitchFamily="65" charset="-120"/>
                <a:ea typeface="標楷體" panose="03000509000000000000" pitchFamily="65" charset="-120"/>
              </a:rPr>
              <a:t>.</a:t>
            </a:r>
            <a:r>
              <a:rPr lang="zh-TW" altLang="en-US" sz="12800" b="1" dirty="0" smtClean="0">
                <a:latin typeface="標楷體" panose="03000509000000000000" pitchFamily="65" charset="-120"/>
                <a:ea typeface="標楷體" panose="03000509000000000000" pitchFamily="65" charset="-120"/>
              </a:rPr>
              <a:t>這樣</a:t>
            </a:r>
            <a:r>
              <a:rPr lang="zh-TW" altLang="en-US" sz="12800" b="1" dirty="0">
                <a:latin typeface="標楷體" panose="03000509000000000000" pitchFamily="65" charset="-120"/>
                <a:ea typeface="標楷體" panose="03000509000000000000" pitchFamily="65" charset="-120"/>
              </a:rPr>
              <a:t>的智慧不是</a:t>
            </a:r>
            <a:r>
              <a:rPr lang="zh-TW" altLang="en-US" sz="12800" b="1" dirty="0" smtClean="0">
                <a:latin typeface="標楷體" panose="03000509000000000000" pitchFamily="65" charset="-120"/>
                <a:ea typeface="標楷體" panose="03000509000000000000" pitchFamily="65" charset="-120"/>
              </a:rPr>
              <a:t>從上</a:t>
            </a:r>
            <a:endParaRPr lang="en-AU" altLang="zh-TW" sz="12800" b="1" dirty="0" smtClean="0">
              <a:latin typeface="標楷體" panose="03000509000000000000" pitchFamily="65" charset="-120"/>
              <a:ea typeface="標楷體" panose="03000509000000000000" pitchFamily="65" charset="-120"/>
            </a:endParaRPr>
          </a:p>
          <a:p>
            <a:pPr marL="0" indent="0">
              <a:buNone/>
            </a:pPr>
            <a:r>
              <a:rPr lang="en-AU" altLang="zh-TW" sz="12800" b="1" dirty="0">
                <a:latin typeface="標楷體" panose="03000509000000000000" pitchFamily="65" charset="-120"/>
                <a:ea typeface="標楷體" panose="03000509000000000000" pitchFamily="65" charset="-120"/>
              </a:rPr>
              <a:t> </a:t>
            </a:r>
            <a:r>
              <a:rPr lang="en-AU" altLang="zh-TW" sz="12800" b="1" dirty="0" smtClean="0">
                <a:latin typeface="標楷體" panose="03000509000000000000" pitchFamily="65" charset="-120"/>
                <a:ea typeface="標楷體" panose="03000509000000000000" pitchFamily="65" charset="-120"/>
              </a:rPr>
              <a:t>  </a:t>
            </a:r>
            <a:r>
              <a:rPr lang="zh-TW" altLang="en-US" sz="12800" b="1" dirty="0" smtClean="0">
                <a:latin typeface="標楷體" panose="03000509000000000000" pitchFamily="65" charset="-120"/>
                <a:ea typeface="標楷體" panose="03000509000000000000" pitchFamily="65" charset="-120"/>
              </a:rPr>
              <a:t>頭來</a:t>
            </a:r>
            <a:r>
              <a:rPr lang="zh-TW" altLang="en-US" sz="12800" b="1" dirty="0">
                <a:latin typeface="標楷體" panose="03000509000000000000" pitchFamily="65" charset="-120"/>
                <a:ea typeface="標楷體" panose="03000509000000000000" pitchFamily="65" charset="-120"/>
              </a:rPr>
              <a:t>的，</a:t>
            </a:r>
            <a:r>
              <a:rPr lang="zh-TW" altLang="en-US" sz="12800" b="1" dirty="0" smtClean="0">
                <a:latin typeface="標楷體" panose="03000509000000000000" pitchFamily="65" charset="-120"/>
                <a:ea typeface="標楷體" panose="03000509000000000000" pitchFamily="65" charset="-120"/>
              </a:rPr>
              <a:t>乃是</a:t>
            </a:r>
            <a:r>
              <a:rPr lang="zh-TW" altLang="en-US" sz="12800" b="1" dirty="0" smtClean="0">
                <a:solidFill>
                  <a:srgbClr val="FF0000"/>
                </a:solidFill>
                <a:latin typeface="標楷體" panose="03000509000000000000" pitchFamily="65" charset="-120"/>
                <a:ea typeface="標楷體" panose="03000509000000000000" pitchFamily="65" charset="-120"/>
              </a:rPr>
              <a:t>屬地</a:t>
            </a:r>
            <a:r>
              <a:rPr lang="zh-TW" altLang="en-US" sz="12800" b="1" dirty="0">
                <a:latin typeface="標楷體" panose="03000509000000000000" pitchFamily="65" charset="-120"/>
                <a:ea typeface="標楷體" panose="03000509000000000000" pitchFamily="65" charset="-120"/>
              </a:rPr>
              <a:t>的</a:t>
            </a:r>
            <a:r>
              <a:rPr lang="zh-TW" altLang="en-US" sz="12800" b="1" dirty="0" smtClean="0">
                <a:latin typeface="標楷體" panose="03000509000000000000" pitchFamily="65" charset="-120"/>
                <a:ea typeface="標楷體" panose="03000509000000000000" pitchFamily="65" charset="-120"/>
              </a:rPr>
              <a:t>，</a:t>
            </a:r>
            <a:endParaRPr lang="en-AU" altLang="zh-TW" sz="12800" b="1" dirty="0" smtClean="0">
              <a:latin typeface="標楷體" panose="03000509000000000000" pitchFamily="65" charset="-120"/>
              <a:ea typeface="標楷體" panose="03000509000000000000" pitchFamily="65" charset="-120"/>
            </a:endParaRPr>
          </a:p>
          <a:p>
            <a:pPr marL="0" indent="0">
              <a:buNone/>
            </a:pPr>
            <a:r>
              <a:rPr lang="en-AU" altLang="zh-TW" sz="12800" b="1" dirty="0">
                <a:latin typeface="標楷體" panose="03000509000000000000" pitchFamily="65" charset="-120"/>
                <a:ea typeface="標楷體" panose="03000509000000000000" pitchFamily="65" charset="-120"/>
              </a:rPr>
              <a:t> </a:t>
            </a:r>
            <a:r>
              <a:rPr lang="en-AU" altLang="zh-TW" sz="12800" b="1" dirty="0" smtClean="0">
                <a:latin typeface="標楷體" panose="03000509000000000000" pitchFamily="65" charset="-120"/>
                <a:ea typeface="標楷體" panose="03000509000000000000" pitchFamily="65" charset="-120"/>
              </a:rPr>
              <a:t>  </a:t>
            </a:r>
            <a:r>
              <a:rPr lang="zh-TW" altLang="en-US" sz="12800" b="1" dirty="0" smtClean="0">
                <a:latin typeface="標楷體" panose="03000509000000000000" pitchFamily="65" charset="-120"/>
                <a:ea typeface="標楷體" panose="03000509000000000000" pitchFamily="65" charset="-120"/>
              </a:rPr>
              <a:t>屬</a:t>
            </a:r>
            <a:r>
              <a:rPr lang="zh-TW" altLang="en-US" sz="12800" b="1" dirty="0" smtClean="0">
                <a:solidFill>
                  <a:srgbClr val="FF0000"/>
                </a:solidFill>
                <a:latin typeface="標楷體" panose="03000509000000000000" pitchFamily="65" charset="-120"/>
                <a:ea typeface="標楷體" panose="03000509000000000000" pitchFamily="65" charset="-120"/>
              </a:rPr>
              <a:t>情慾</a:t>
            </a:r>
            <a:r>
              <a:rPr lang="zh-TW" altLang="en-US" sz="12800" b="1" dirty="0" smtClean="0">
                <a:latin typeface="標楷體" panose="03000509000000000000" pitchFamily="65" charset="-120"/>
                <a:ea typeface="標楷體" panose="03000509000000000000" pitchFamily="65" charset="-120"/>
              </a:rPr>
              <a:t>的，</a:t>
            </a:r>
            <a:r>
              <a:rPr lang="zh-TW" altLang="en-US" sz="12800" b="1" dirty="0" smtClean="0">
                <a:solidFill>
                  <a:srgbClr val="FF0000"/>
                </a:solidFill>
                <a:latin typeface="標楷體" panose="03000509000000000000" pitchFamily="65" charset="-120"/>
                <a:ea typeface="標楷體" panose="03000509000000000000" pitchFamily="65" charset="-120"/>
              </a:rPr>
              <a:t>屬鬼魔</a:t>
            </a:r>
            <a:r>
              <a:rPr lang="zh-TW" altLang="en-US" sz="12800" b="1" dirty="0" smtClean="0">
                <a:latin typeface="標楷體" panose="03000509000000000000" pitchFamily="65" charset="-120"/>
                <a:ea typeface="標楷體" panose="03000509000000000000" pitchFamily="65" charset="-120"/>
              </a:rPr>
              <a:t>的。</a:t>
            </a:r>
          </a:p>
          <a:p>
            <a:pPr marL="0" indent="0">
              <a:buNone/>
            </a:pPr>
            <a:r>
              <a:rPr lang="en-US" altLang="zh-TW" sz="12800" b="1" dirty="0" smtClean="0">
                <a:latin typeface="標楷體" panose="03000509000000000000" pitchFamily="65" charset="-120"/>
                <a:ea typeface="標楷體" panose="03000509000000000000" pitchFamily="65" charset="-120"/>
              </a:rPr>
              <a:t>16.</a:t>
            </a:r>
            <a:r>
              <a:rPr lang="zh-TW" altLang="en-US" sz="12800" b="1" dirty="0" smtClean="0">
                <a:latin typeface="標楷體" panose="03000509000000000000" pitchFamily="65" charset="-120"/>
                <a:ea typeface="標楷體" panose="03000509000000000000" pitchFamily="65" charset="-120"/>
              </a:rPr>
              <a:t>在</a:t>
            </a:r>
            <a:r>
              <a:rPr lang="zh-TW" altLang="en-US" sz="12800" b="1" dirty="0">
                <a:latin typeface="標楷體" panose="03000509000000000000" pitchFamily="65" charset="-120"/>
                <a:ea typeface="標楷體" panose="03000509000000000000" pitchFamily="65" charset="-120"/>
              </a:rPr>
              <a:t>何處有嫉妒、</a:t>
            </a:r>
            <a:r>
              <a:rPr lang="zh-TW" altLang="en-US" sz="12800" b="1" dirty="0" smtClean="0">
                <a:latin typeface="標楷體" panose="03000509000000000000" pitchFamily="65" charset="-120"/>
                <a:ea typeface="標楷體" panose="03000509000000000000" pitchFamily="65" charset="-120"/>
              </a:rPr>
              <a:t>分</a:t>
            </a:r>
            <a:endParaRPr lang="en-AU" altLang="zh-TW" sz="12800" b="1" dirty="0" smtClean="0">
              <a:latin typeface="標楷體" panose="03000509000000000000" pitchFamily="65" charset="-120"/>
              <a:ea typeface="標楷體" panose="03000509000000000000" pitchFamily="65" charset="-120"/>
            </a:endParaRPr>
          </a:p>
          <a:p>
            <a:pPr marL="0" indent="0">
              <a:buNone/>
            </a:pPr>
            <a:r>
              <a:rPr lang="en-AU" altLang="zh-TW" sz="12800" b="1" dirty="0">
                <a:latin typeface="標楷體" panose="03000509000000000000" pitchFamily="65" charset="-120"/>
                <a:ea typeface="標楷體" panose="03000509000000000000" pitchFamily="65" charset="-120"/>
              </a:rPr>
              <a:t> </a:t>
            </a:r>
            <a:r>
              <a:rPr lang="en-AU" altLang="zh-TW" sz="12800" b="1" dirty="0" smtClean="0">
                <a:latin typeface="標楷體" panose="03000509000000000000" pitchFamily="65" charset="-120"/>
                <a:ea typeface="標楷體" panose="03000509000000000000" pitchFamily="65" charset="-120"/>
              </a:rPr>
              <a:t>  </a:t>
            </a:r>
            <a:r>
              <a:rPr lang="zh-TW" altLang="en-US" sz="12800" b="1" dirty="0" smtClean="0">
                <a:latin typeface="標楷體" panose="03000509000000000000" pitchFamily="65" charset="-120"/>
                <a:ea typeface="標楷體" panose="03000509000000000000" pitchFamily="65" charset="-120"/>
              </a:rPr>
              <a:t>爭，就</a:t>
            </a:r>
            <a:r>
              <a:rPr lang="zh-TW" altLang="en-US" sz="12800" b="1" dirty="0">
                <a:latin typeface="標楷體" panose="03000509000000000000" pitchFamily="65" charset="-120"/>
                <a:ea typeface="標楷體" panose="03000509000000000000" pitchFamily="65" charset="-120"/>
              </a:rPr>
              <a:t>在何處</a:t>
            </a:r>
            <a:r>
              <a:rPr lang="zh-TW" altLang="en-US" sz="12800" b="1" dirty="0" smtClean="0">
                <a:latin typeface="標楷體" panose="03000509000000000000" pitchFamily="65" charset="-120"/>
                <a:ea typeface="標楷體" panose="03000509000000000000" pitchFamily="65" charset="-120"/>
              </a:rPr>
              <a:t>有</a:t>
            </a:r>
            <a:endParaRPr lang="en-AU" altLang="zh-TW" sz="12800" b="1" dirty="0" smtClean="0">
              <a:latin typeface="標楷體" panose="03000509000000000000" pitchFamily="65" charset="-120"/>
              <a:ea typeface="標楷體" panose="03000509000000000000" pitchFamily="65" charset="-120"/>
            </a:endParaRPr>
          </a:p>
          <a:p>
            <a:pPr marL="0" indent="0">
              <a:buNone/>
            </a:pPr>
            <a:r>
              <a:rPr lang="en-AU" altLang="zh-TW" sz="12800" b="1" dirty="0">
                <a:solidFill>
                  <a:srgbClr val="FF0000"/>
                </a:solidFill>
                <a:latin typeface="標楷體" panose="03000509000000000000" pitchFamily="65" charset="-120"/>
                <a:ea typeface="標楷體" panose="03000509000000000000" pitchFamily="65" charset="-120"/>
              </a:rPr>
              <a:t> </a:t>
            </a:r>
            <a:r>
              <a:rPr lang="en-AU" altLang="zh-TW" sz="12800" b="1" dirty="0" smtClean="0">
                <a:solidFill>
                  <a:srgbClr val="FF0000"/>
                </a:solidFill>
                <a:latin typeface="標楷體" panose="03000509000000000000" pitchFamily="65" charset="-120"/>
                <a:ea typeface="標楷體" panose="03000509000000000000" pitchFamily="65" charset="-120"/>
              </a:rPr>
              <a:t>  </a:t>
            </a:r>
            <a:r>
              <a:rPr lang="zh-TW" altLang="en-US" sz="12800" b="1" dirty="0" smtClean="0">
                <a:solidFill>
                  <a:srgbClr val="FF0000"/>
                </a:solidFill>
                <a:latin typeface="標楷體" panose="03000509000000000000" pitchFamily="65" charset="-120"/>
                <a:ea typeface="標楷體" panose="03000509000000000000" pitchFamily="65" charset="-120"/>
              </a:rPr>
              <a:t>擾亂</a:t>
            </a:r>
            <a:r>
              <a:rPr lang="zh-TW" altLang="en-US" sz="12800" b="1" dirty="0">
                <a:latin typeface="標楷體" panose="03000509000000000000" pitchFamily="65" charset="-120"/>
                <a:ea typeface="標楷體" panose="03000509000000000000" pitchFamily="65" charset="-120"/>
              </a:rPr>
              <a:t>和</a:t>
            </a:r>
            <a:r>
              <a:rPr lang="zh-TW" altLang="en-US" sz="12800" b="1" dirty="0" smtClean="0">
                <a:latin typeface="標楷體" panose="03000509000000000000" pitchFamily="65" charset="-120"/>
                <a:ea typeface="標楷體" panose="03000509000000000000" pitchFamily="65" charset="-120"/>
              </a:rPr>
              <a:t>各樣的</a:t>
            </a:r>
            <a:r>
              <a:rPr lang="zh-TW" altLang="en-US" sz="12800" b="1" dirty="0">
                <a:solidFill>
                  <a:srgbClr val="FF0000"/>
                </a:solidFill>
                <a:latin typeface="標楷體" panose="03000509000000000000" pitchFamily="65" charset="-120"/>
                <a:ea typeface="標楷體" panose="03000509000000000000" pitchFamily="65" charset="-120"/>
              </a:rPr>
              <a:t>壞事</a:t>
            </a:r>
            <a:r>
              <a:rPr lang="zh-TW" altLang="en-US" sz="12800" b="1" dirty="0">
                <a:latin typeface="標楷體" panose="03000509000000000000" pitchFamily="65" charset="-120"/>
                <a:ea typeface="標楷體" panose="03000509000000000000" pitchFamily="65" charset="-120"/>
              </a:rPr>
              <a:t>。</a:t>
            </a:r>
          </a:p>
          <a:p>
            <a:pPr marL="0" indent="0">
              <a:buNone/>
            </a:pPr>
            <a:endParaRPr lang="zh-HK" altLang="en-US" dirty="0"/>
          </a:p>
        </p:txBody>
      </p:sp>
      <p:sp>
        <p:nvSpPr>
          <p:cNvPr id="11" name="文字版面配置區 10"/>
          <p:cNvSpPr>
            <a:spLocks noGrp="1"/>
          </p:cNvSpPr>
          <p:nvPr>
            <p:ph type="body" sz="quarter" idx="3"/>
          </p:nvPr>
        </p:nvSpPr>
        <p:spPr>
          <a:xfrm>
            <a:off x="4645025" y="116633"/>
            <a:ext cx="4041775" cy="576063"/>
          </a:xfrm>
        </p:spPr>
        <p:txBody>
          <a:bodyPr>
            <a:normAutofit fontScale="92500" lnSpcReduction="10000"/>
          </a:bodyPr>
          <a:lstStyle/>
          <a:p>
            <a:pPr algn="ctr"/>
            <a:r>
              <a:rPr lang="zh-HK" altLang="en-US" sz="3600" u="sng" dirty="0"/>
              <a:t>屬天智慧</a:t>
            </a:r>
          </a:p>
        </p:txBody>
      </p:sp>
      <p:sp>
        <p:nvSpPr>
          <p:cNvPr id="12" name="內容版面配置區 11"/>
          <p:cNvSpPr>
            <a:spLocks noGrp="1"/>
          </p:cNvSpPr>
          <p:nvPr>
            <p:ph sz="quarter" idx="4"/>
          </p:nvPr>
        </p:nvSpPr>
        <p:spPr>
          <a:xfrm>
            <a:off x="4645025" y="836712"/>
            <a:ext cx="4391471" cy="5904656"/>
          </a:xfrm>
        </p:spPr>
        <p:txBody>
          <a:bodyPr>
            <a:normAutofit fontScale="92500"/>
          </a:bodyPr>
          <a:lstStyle/>
          <a:p>
            <a:pPr marL="0" indent="0">
              <a:buNone/>
            </a:pPr>
            <a:r>
              <a:rPr lang="en-US" altLang="zh-TW" sz="3600" b="1" dirty="0">
                <a:latin typeface="標楷體" panose="03000509000000000000" pitchFamily="65" charset="-120"/>
                <a:ea typeface="標楷體" panose="03000509000000000000" pitchFamily="65" charset="-120"/>
              </a:rPr>
              <a:t>17</a:t>
            </a:r>
            <a:r>
              <a:rPr lang="en-US" altLang="zh-TW" sz="3600" b="1" dirty="0" smtClean="0">
                <a:latin typeface="標楷體" panose="03000509000000000000" pitchFamily="65" charset="-120"/>
                <a:ea typeface="標楷體" panose="03000509000000000000" pitchFamily="65" charset="-120"/>
              </a:rPr>
              <a:t>.</a:t>
            </a:r>
            <a:r>
              <a:rPr lang="zh-TW" altLang="en-US" sz="3600" b="1" dirty="0" smtClean="0">
                <a:latin typeface="標楷體" panose="03000509000000000000" pitchFamily="65" charset="-120"/>
                <a:ea typeface="標楷體" panose="03000509000000000000" pitchFamily="65" charset="-120"/>
              </a:rPr>
              <a:t>惟獨</a:t>
            </a:r>
            <a:r>
              <a:rPr lang="zh-TW" altLang="en-US" sz="3600" b="1" dirty="0">
                <a:solidFill>
                  <a:srgbClr val="FF0000"/>
                </a:solidFill>
                <a:latin typeface="標楷體" panose="03000509000000000000" pitchFamily="65" charset="-120"/>
                <a:ea typeface="標楷體" panose="03000509000000000000" pitchFamily="65" charset="-120"/>
              </a:rPr>
              <a:t>從上頭來</a:t>
            </a:r>
            <a:r>
              <a:rPr lang="zh-TW" altLang="en-US" sz="3600" b="1" dirty="0" smtClean="0">
                <a:latin typeface="標楷體" panose="03000509000000000000" pitchFamily="65" charset="-120"/>
                <a:ea typeface="標楷體" panose="03000509000000000000" pitchFamily="65" charset="-120"/>
              </a:rPr>
              <a:t>的智</a:t>
            </a:r>
            <a:endParaRPr lang="en-AU" altLang="zh-TW" sz="3600" b="1" dirty="0" smtClean="0">
              <a:latin typeface="標楷體" panose="03000509000000000000" pitchFamily="65" charset="-120"/>
              <a:ea typeface="標楷體" panose="03000509000000000000" pitchFamily="65" charset="-120"/>
            </a:endParaRPr>
          </a:p>
          <a:p>
            <a:pPr marL="0" indent="0">
              <a:buNone/>
            </a:pPr>
            <a:r>
              <a:rPr lang="zh-TW" altLang="en-US" sz="3600" b="1" dirty="0" smtClean="0">
                <a:latin typeface="標楷體" panose="03000509000000000000" pitchFamily="65" charset="-120"/>
                <a:ea typeface="標楷體" panose="03000509000000000000" pitchFamily="65" charset="-120"/>
              </a:rPr>
              <a:t>   慧，先是</a:t>
            </a:r>
            <a:r>
              <a:rPr lang="zh-TW" altLang="en-US" sz="3600" b="1" dirty="0" smtClean="0">
                <a:solidFill>
                  <a:srgbClr val="FF0000"/>
                </a:solidFill>
                <a:latin typeface="標楷體" panose="03000509000000000000" pitchFamily="65" charset="-120"/>
                <a:ea typeface="標楷體" panose="03000509000000000000" pitchFamily="65" charset="-120"/>
              </a:rPr>
              <a:t>清潔</a:t>
            </a:r>
            <a:r>
              <a:rPr lang="zh-TW" altLang="en-US" sz="3600" b="1" dirty="0" smtClean="0">
                <a:latin typeface="標楷體" panose="03000509000000000000" pitchFamily="65" charset="-120"/>
                <a:ea typeface="標楷體" panose="03000509000000000000" pitchFamily="65" charset="-120"/>
              </a:rPr>
              <a:t>，後</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en-AU" altLang="zh-TW" sz="3600" b="1" dirty="0" smtClean="0">
                <a:latin typeface="標楷體" panose="03000509000000000000" pitchFamily="65" charset="-120"/>
                <a:ea typeface="標楷體" panose="03000509000000000000" pitchFamily="65" charset="-120"/>
              </a:rPr>
              <a:t>  </a:t>
            </a:r>
            <a:r>
              <a:rPr lang="zh-TW" altLang="en-US" sz="3600" b="1" dirty="0" smtClean="0">
                <a:latin typeface="標楷體" panose="03000509000000000000" pitchFamily="65" charset="-120"/>
                <a:ea typeface="標楷體" panose="03000509000000000000" pitchFamily="65" charset="-120"/>
              </a:rPr>
              <a:t>是</a:t>
            </a:r>
            <a:r>
              <a:rPr lang="zh-TW" altLang="en-US" sz="3600" b="1" dirty="0">
                <a:solidFill>
                  <a:srgbClr val="FF0000"/>
                </a:solidFill>
                <a:latin typeface="標楷體" panose="03000509000000000000" pitchFamily="65" charset="-120"/>
                <a:ea typeface="標楷體" panose="03000509000000000000" pitchFamily="65" charset="-120"/>
              </a:rPr>
              <a:t>和平</a:t>
            </a:r>
            <a:r>
              <a:rPr lang="zh-TW" altLang="en-US" sz="3600" b="1" dirty="0">
                <a:latin typeface="標楷體" panose="03000509000000000000" pitchFamily="65" charset="-120"/>
                <a:ea typeface="標楷體" panose="03000509000000000000" pitchFamily="65" charset="-120"/>
              </a:rPr>
              <a:t>， </a:t>
            </a:r>
            <a:r>
              <a:rPr lang="zh-TW" altLang="en-US" sz="3600" b="1" dirty="0">
                <a:solidFill>
                  <a:srgbClr val="FF0000"/>
                </a:solidFill>
                <a:latin typeface="標楷體" panose="03000509000000000000" pitchFamily="65" charset="-120"/>
                <a:ea typeface="標楷體" panose="03000509000000000000" pitchFamily="65" charset="-120"/>
              </a:rPr>
              <a:t>溫</a:t>
            </a:r>
            <a:r>
              <a:rPr lang="zh-TW" altLang="en-US" sz="3600" b="1" dirty="0" smtClean="0">
                <a:solidFill>
                  <a:srgbClr val="FF0000"/>
                </a:solidFill>
                <a:latin typeface="標楷體" panose="03000509000000000000" pitchFamily="65" charset="-120"/>
                <a:ea typeface="標楷體" panose="03000509000000000000" pitchFamily="65" charset="-120"/>
              </a:rPr>
              <a:t>良柔順</a:t>
            </a:r>
            <a:r>
              <a:rPr lang="zh-TW" altLang="en-US" sz="3600" b="1" dirty="0" smtClean="0">
                <a:latin typeface="標楷體" panose="03000509000000000000" pitchFamily="65" charset="-120"/>
                <a:ea typeface="標楷體" panose="03000509000000000000" pitchFamily="65" charset="-120"/>
              </a:rPr>
              <a:t>，</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en-AU" altLang="zh-TW" sz="3600" b="1" dirty="0" smtClean="0">
                <a:latin typeface="標楷體" panose="03000509000000000000" pitchFamily="65" charset="-120"/>
                <a:ea typeface="標楷體" panose="03000509000000000000" pitchFamily="65" charset="-120"/>
              </a:rPr>
              <a:t>  </a:t>
            </a:r>
            <a:r>
              <a:rPr lang="zh-TW" altLang="en-US" sz="3600" b="1" dirty="0" smtClean="0">
                <a:latin typeface="標楷體" panose="03000509000000000000" pitchFamily="65" charset="-120"/>
                <a:ea typeface="標楷體" panose="03000509000000000000" pitchFamily="65" charset="-120"/>
              </a:rPr>
              <a:t>滿</a:t>
            </a:r>
            <a:r>
              <a:rPr lang="zh-TW" altLang="en-US" sz="3600" b="1" dirty="0">
                <a:latin typeface="標楷體" panose="03000509000000000000" pitchFamily="65" charset="-120"/>
                <a:ea typeface="標楷體" panose="03000509000000000000" pitchFamily="65" charset="-120"/>
              </a:rPr>
              <a:t>有</a:t>
            </a:r>
            <a:r>
              <a:rPr lang="zh-TW" altLang="en-US" sz="3600" b="1" dirty="0">
                <a:solidFill>
                  <a:srgbClr val="FF0000"/>
                </a:solidFill>
                <a:latin typeface="標楷體" panose="03000509000000000000" pitchFamily="65" charset="-120"/>
                <a:ea typeface="標楷體" panose="03000509000000000000" pitchFamily="65" charset="-120"/>
              </a:rPr>
              <a:t>憐憫</a:t>
            </a:r>
            <a:r>
              <a:rPr lang="zh-TW" altLang="en-US" sz="3600" b="1" dirty="0" smtClean="0">
                <a:latin typeface="標楷體" panose="03000509000000000000" pitchFamily="65" charset="-120"/>
                <a:ea typeface="標楷體" panose="03000509000000000000" pitchFamily="65" charset="-120"/>
              </a:rPr>
              <a:t>，</a:t>
            </a:r>
            <a:r>
              <a:rPr lang="zh-TW" altLang="en-US" sz="3600" b="1" dirty="0" smtClean="0">
                <a:solidFill>
                  <a:srgbClr val="FF0000"/>
                </a:solidFill>
                <a:latin typeface="標楷體" panose="03000509000000000000" pitchFamily="65" charset="-120"/>
                <a:ea typeface="標楷體" panose="03000509000000000000" pitchFamily="65" charset="-120"/>
              </a:rPr>
              <a:t>多</a:t>
            </a:r>
            <a:r>
              <a:rPr lang="zh-TW" altLang="en-US" sz="3600" b="1" dirty="0">
                <a:solidFill>
                  <a:srgbClr val="FF0000"/>
                </a:solidFill>
                <a:latin typeface="標楷體" panose="03000509000000000000" pitchFamily="65" charset="-120"/>
                <a:ea typeface="標楷體" panose="03000509000000000000" pitchFamily="65" charset="-120"/>
              </a:rPr>
              <a:t>結</a:t>
            </a:r>
            <a:r>
              <a:rPr lang="zh-TW" altLang="en-US" sz="3600" b="1" dirty="0" smtClean="0">
                <a:solidFill>
                  <a:srgbClr val="FF0000"/>
                </a:solidFill>
                <a:latin typeface="標楷體" panose="03000509000000000000" pitchFamily="65" charset="-120"/>
                <a:ea typeface="標楷體" panose="03000509000000000000" pitchFamily="65" charset="-120"/>
              </a:rPr>
              <a:t>善</a:t>
            </a:r>
            <a:endParaRPr lang="en-AU" altLang="zh-TW" sz="3600" b="1" dirty="0" smtClean="0">
              <a:solidFill>
                <a:srgbClr val="FF0000"/>
              </a:solidFill>
              <a:latin typeface="標楷體" panose="03000509000000000000" pitchFamily="65" charset="-120"/>
              <a:ea typeface="標楷體" panose="03000509000000000000" pitchFamily="65" charset="-120"/>
            </a:endParaRPr>
          </a:p>
          <a:p>
            <a:pPr marL="0" indent="0">
              <a:buNone/>
            </a:pPr>
            <a:r>
              <a:rPr lang="en-AU" altLang="zh-TW" sz="3600" b="1" dirty="0">
                <a:solidFill>
                  <a:srgbClr val="FF0000"/>
                </a:solidFill>
                <a:latin typeface="標楷體" panose="03000509000000000000" pitchFamily="65" charset="-120"/>
                <a:ea typeface="標楷體" panose="03000509000000000000" pitchFamily="65" charset="-120"/>
              </a:rPr>
              <a:t> </a:t>
            </a:r>
            <a:r>
              <a:rPr lang="en-AU" altLang="zh-TW" sz="3600" b="1" dirty="0" smtClean="0">
                <a:solidFill>
                  <a:srgbClr val="FF0000"/>
                </a:solidFill>
                <a:latin typeface="標楷體" panose="03000509000000000000" pitchFamily="65" charset="-120"/>
                <a:ea typeface="標楷體" panose="03000509000000000000" pitchFamily="65" charset="-120"/>
              </a:rPr>
              <a:t>  </a:t>
            </a:r>
            <a:r>
              <a:rPr lang="zh-TW" altLang="en-US" sz="3600" b="1" dirty="0" smtClean="0">
                <a:solidFill>
                  <a:srgbClr val="FF0000"/>
                </a:solidFill>
                <a:latin typeface="標楷體" panose="03000509000000000000" pitchFamily="65" charset="-120"/>
                <a:ea typeface="標楷體" panose="03000509000000000000" pitchFamily="65" charset="-120"/>
              </a:rPr>
              <a:t>果</a:t>
            </a:r>
            <a:r>
              <a:rPr lang="zh-TW" altLang="en-US" sz="3600" b="1" dirty="0">
                <a:latin typeface="標楷體" panose="03000509000000000000" pitchFamily="65" charset="-120"/>
                <a:ea typeface="標楷體" panose="03000509000000000000" pitchFamily="65" charset="-120"/>
              </a:rPr>
              <a:t>，</a:t>
            </a:r>
            <a:r>
              <a:rPr lang="zh-TW" altLang="en-US" sz="3600" b="1" dirty="0">
                <a:solidFill>
                  <a:srgbClr val="FF0000"/>
                </a:solidFill>
                <a:latin typeface="標楷體" panose="03000509000000000000" pitchFamily="65" charset="-120"/>
                <a:ea typeface="標楷體" panose="03000509000000000000" pitchFamily="65" charset="-120"/>
              </a:rPr>
              <a:t>沒有</a:t>
            </a:r>
            <a:r>
              <a:rPr lang="zh-TW" altLang="en-US" sz="3600" b="1" dirty="0" smtClean="0">
                <a:solidFill>
                  <a:srgbClr val="FF0000"/>
                </a:solidFill>
                <a:latin typeface="標楷體" panose="03000509000000000000" pitchFamily="65" charset="-120"/>
                <a:ea typeface="標楷體" panose="03000509000000000000" pitchFamily="65" charset="-120"/>
              </a:rPr>
              <a:t>偏見</a:t>
            </a:r>
            <a:r>
              <a:rPr lang="zh-TW" altLang="en-US" sz="3600" b="1" dirty="0">
                <a:solidFill>
                  <a:srgbClr val="FF0000"/>
                </a:solidFill>
                <a:latin typeface="標楷體" panose="03000509000000000000" pitchFamily="65" charset="-120"/>
                <a:ea typeface="標楷體" panose="03000509000000000000" pitchFamily="65" charset="-120"/>
              </a:rPr>
              <a:t>，</a:t>
            </a:r>
            <a:r>
              <a:rPr lang="zh-TW" altLang="en-US" sz="3600" b="1" dirty="0" smtClean="0">
                <a:solidFill>
                  <a:srgbClr val="FF0000"/>
                </a:solidFill>
                <a:latin typeface="標楷體" panose="03000509000000000000" pitchFamily="65" charset="-120"/>
                <a:ea typeface="標楷體" panose="03000509000000000000" pitchFamily="65" charset="-120"/>
              </a:rPr>
              <a:t>沒</a:t>
            </a:r>
            <a:endParaRPr lang="en-AU" altLang="zh-TW" sz="3600" b="1" dirty="0" smtClean="0">
              <a:solidFill>
                <a:srgbClr val="FF0000"/>
              </a:solidFill>
              <a:latin typeface="標楷體" panose="03000509000000000000" pitchFamily="65" charset="-120"/>
              <a:ea typeface="標楷體" panose="03000509000000000000" pitchFamily="65" charset="-120"/>
            </a:endParaRPr>
          </a:p>
          <a:p>
            <a:pPr marL="0" indent="0">
              <a:buNone/>
            </a:pPr>
            <a:r>
              <a:rPr lang="en-AU" altLang="zh-TW" sz="3600" b="1" dirty="0">
                <a:solidFill>
                  <a:srgbClr val="FF0000"/>
                </a:solidFill>
                <a:latin typeface="標楷體" panose="03000509000000000000" pitchFamily="65" charset="-120"/>
                <a:ea typeface="標楷體" panose="03000509000000000000" pitchFamily="65" charset="-120"/>
              </a:rPr>
              <a:t> </a:t>
            </a:r>
            <a:r>
              <a:rPr lang="en-AU" altLang="zh-TW" sz="3600" b="1" dirty="0" smtClean="0">
                <a:solidFill>
                  <a:srgbClr val="FF0000"/>
                </a:solidFill>
                <a:latin typeface="標楷體" panose="03000509000000000000" pitchFamily="65" charset="-120"/>
                <a:ea typeface="標楷體" panose="03000509000000000000" pitchFamily="65" charset="-120"/>
              </a:rPr>
              <a:t>  </a:t>
            </a:r>
            <a:r>
              <a:rPr lang="zh-TW" altLang="en-US" sz="3600" b="1" dirty="0" smtClean="0">
                <a:solidFill>
                  <a:srgbClr val="FF0000"/>
                </a:solidFill>
                <a:latin typeface="標楷體" panose="03000509000000000000" pitchFamily="65" charset="-120"/>
                <a:ea typeface="標楷體" panose="03000509000000000000" pitchFamily="65" charset="-120"/>
              </a:rPr>
              <a:t>有</a:t>
            </a:r>
            <a:r>
              <a:rPr lang="zh-TW" altLang="en-US" sz="3600" b="1" dirty="0">
                <a:solidFill>
                  <a:srgbClr val="FF0000"/>
                </a:solidFill>
                <a:latin typeface="標楷體" panose="03000509000000000000" pitchFamily="65" charset="-120"/>
                <a:ea typeface="標楷體" panose="03000509000000000000" pitchFamily="65" charset="-120"/>
              </a:rPr>
              <a:t>假冒</a:t>
            </a:r>
            <a:r>
              <a:rPr lang="zh-TW" altLang="en-US" sz="3600" b="1" dirty="0" smtClean="0">
                <a:solidFill>
                  <a:srgbClr val="FF0000"/>
                </a:solidFill>
                <a:latin typeface="標楷體" panose="03000509000000000000" pitchFamily="65" charset="-120"/>
                <a:ea typeface="標楷體" panose="03000509000000000000" pitchFamily="65" charset="-120"/>
              </a:rPr>
              <a:t>。</a:t>
            </a:r>
            <a:endParaRPr lang="en-AU" altLang="zh-TW" sz="3600" b="1" dirty="0" smtClean="0">
              <a:solidFill>
                <a:srgbClr val="FF0000"/>
              </a:solidFill>
              <a:latin typeface="標楷體" panose="03000509000000000000" pitchFamily="65" charset="-120"/>
              <a:ea typeface="標楷體" panose="03000509000000000000" pitchFamily="65" charset="-120"/>
            </a:endParaRPr>
          </a:p>
          <a:p>
            <a:pPr marL="0" indent="0">
              <a:buNone/>
            </a:pPr>
            <a:r>
              <a:rPr lang="en-US" altLang="zh-TW" sz="3600" b="1" dirty="0" smtClean="0">
                <a:latin typeface="標楷體" panose="03000509000000000000" pitchFamily="65" charset="-120"/>
                <a:ea typeface="標楷體" panose="03000509000000000000" pitchFamily="65" charset="-120"/>
              </a:rPr>
              <a:t>18.</a:t>
            </a:r>
            <a:r>
              <a:rPr lang="zh-TW" altLang="en-US" sz="3600" b="1" dirty="0" smtClean="0">
                <a:latin typeface="標楷體" panose="03000509000000000000" pitchFamily="65" charset="-120"/>
                <a:ea typeface="標楷體" panose="03000509000000000000" pitchFamily="65" charset="-120"/>
              </a:rPr>
              <a:t>並且</a:t>
            </a:r>
            <a:r>
              <a:rPr lang="zh-TW" altLang="en-US" sz="3600" b="1" dirty="0">
                <a:solidFill>
                  <a:srgbClr val="FF0000"/>
                </a:solidFill>
                <a:latin typeface="標楷體" panose="03000509000000000000" pitchFamily="65" charset="-120"/>
                <a:ea typeface="標楷體" panose="03000509000000000000" pitchFamily="65" charset="-120"/>
              </a:rPr>
              <a:t>使人和平</a:t>
            </a:r>
            <a:r>
              <a:rPr lang="zh-TW" altLang="en-US" sz="3600" b="1" dirty="0">
                <a:latin typeface="標楷體" panose="03000509000000000000" pitchFamily="65" charset="-120"/>
                <a:ea typeface="標楷體" panose="03000509000000000000" pitchFamily="65" charset="-120"/>
              </a:rPr>
              <a:t>的</a:t>
            </a:r>
            <a:r>
              <a:rPr lang="zh-TW" altLang="en-US" sz="3600" b="1" dirty="0" smtClean="0">
                <a:latin typeface="標楷體" panose="03000509000000000000" pitchFamily="65" charset="-120"/>
                <a:ea typeface="標楷體" panose="03000509000000000000" pitchFamily="65" charset="-120"/>
              </a:rPr>
              <a:t>，</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en-AU" altLang="zh-TW" sz="3600" b="1" dirty="0" smtClean="0">
                <a:latin typeface="標楷體" panose="03000509000000000000" pitchFamily="65" charset="-120"/>
                <a:ea typeface="標楷體" panose="03000509000000000000" pitchFamily="65" charset="-120"/>
              </a:rPr>
              <a:t>  </a:t>
            </a:r>
            <a:r>
              <a:rPr lang="zh-TW" altLang="en-US" sz="3600" b="1" dirty="0" smtClean="0">
                <a:latin typeface="標楷體" panose="03000509000000000000" pitchFamily="65" charset="-120"/>
                <a:ea typeface="標楷體" panose="03000509000000000000" pitchFamily="65" charset="-120"/>
              </a:rPr>
              <a:t>是</a:t>
            </a:r>
            <a:r>
              <a:rPr lang="zh-TW" altLang="en-US" sz="3600" b="1" dirty="0">
                <a:latin typeface="標楷體" panose="03000509000000000000" pitchFamily="65" charset="-120"/>
                <a:ea typeface="標楷體" panose="03000509000000000000" pitchFamily="65" charset="-120"/>
              </a:rPr>
              <a:t>用和平所</a:t>
            </a:r>
            <a:r>
              <a:rPr lang="zh-TW" altLang="en-US" sz="3600" b="1" dirty="0" smtClean="0">
                <a:latin typeface="標楷體" panose="03000509000000000000" pitchFamily="65" charset="-120"/>
                <a:ea typeface="標楷體" panose="03000509000000000000" pitchFamily="65" charset="-120"/>
              </a:rPr>
              <a:t>栽種 </a:t>
            </a:r>
            <a:endParaRPr lang="en-AU" altLang="zh-TW" sz="3600" b="1" dirty="0" smtClean="0">
              <a:latin typeface="標楷體" panose="03000509000000000000" pitchFamily="65" charset="-120"/>
              <a:ea typeface="標楷體" panose="03000509000000000000" pitchFamily="65" charset="-120"/>
            </a:endParaRPr>
          </a:p>
          <a:p>
            <a:pPr marL="0" indent="0">
              <a:buNone/>
            </a:pPr>
            <a:r>
              <a:rPr lang="en-AU" altLang="zh-TW" sz="3600" b="1" dirty="0">
                <a:latin typeface="標楷體" panose="03000509000000000000" pitchFamily="65" charset="-120"/>
                <a:ea typeface="標楷體" panose="03000509000000000000" pitchFamily="65" charset="-120"/>
              </a:rPr>
              <a:t> </a:t>
            </a:r>
            <a:r>
              <a:rPr lang="en-AU" altLang="zh-TW" sz="3600" b="1" dirty="0" smtClean="0">
                <a:latin typeface="標楷體" panose="03000509000000000000" pitchFamily="65" charset="-120"/>
                <a:ea typeface="標楷體" panose="03000509000000000000" pitchFamily="65" charset="-120"/>
              </a:rPr>
              <a:t>  </a:t>
            </a:r>
            <a:r>
              <a:rPr lang="zh-TW" altLang="en-US" sz="3600" b="1" dirty="0" smtClean="0">
                <a:latin typeface="標楷體" panose="03000509000000000000" pitchFamily="65" charset="-120"/>
                <a:ea typeface="標楷體" panose="03000509000000000000" pitchFamily="65" charset="-120"/>
              </a:rPr>
              <a:t>的</a:t>
            </a:r>
            <a:r>
              <a:rPr lang="zh-TW" altLang="en-US" sz="3600" b="1" dirty="0">
                <a:latin typeface="標楷體" panose="03000509000000000000" pitchFamily="65" charset="-120"/>
                <a:ea typeface="標楷體" panose="03000509000000000000" pitchFamily="65" charset="-120"/>
              </a:rPr>
              <a:t>義果 。</a:t>
            </a:r>
          </a:p>
          <a:p>
            <a:endParaRPr lang="zh-HK" altLang="en-US" dirty="0"/>
          </a:p>
        </p:txBody>
      </p:sp>
    </p:spTree>
    <p:extLst>
      <p:ext uri="{BB962C8B-B14F-4D97-AF65-F5344CB8AC3E}">
        <p14:creationId xmlns:p14="http://schemas.microsoft.com/office/powerpoint/2010/main" val="1746034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 calcmode="lin" valueType="num">
                                      <p:cBhvr>
                                        <p:cTn id="14"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0">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anim calcmode="lin" valueType="num">
                                      <p:cBhvr>
                                        <p:cTn id="19" dur="500" fill="hold"/>
                                        <p:tgtEl>
                                          <p:spTgt spid="10">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0">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10">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10">
                                            <p:txEl>
                                              <p:pRg st="2" end="2"/>
                                            </p:txEl>
                                          </p:spTgt>
                                        </p:tgtEl>
                                        <p:attrNameLst>
                                          <p:attrName>style.visibility</p:attrName>
                                        </p:attrNameLst>
                                      </p:cBhvr>
                                      <p:to>
                                        <p:strVal val="visible"/>
                                      </p:to>
                                    </p:set>
                                    <p:anim calcmode="lin" valueType="num">
                                      <p:cBhvr>
                                        <p:cTn id="24" dur="500" fill="hold"/>
                                        <p:tgtEl>
                                          <p:spTgt spid="10">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10">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10">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 calcmode="lin" valueType="num">
                                      <p:cBhvr>
                                        <p:cTn id="29" dur="500" fill="hold"/>
                                        <p:tgtEl>
                                          <p:spTgt spid="10">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10">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10">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10">
                                            <p:txEl>
                                              <p:pRg st="4" end="4"/>
                                            </p:txEl>
                                          </p:spTgt>
                                        </p:tgtEl>
                                        <p:attrNameLst>
                                          <p:attrName>style.visibility</p:attrName>
                                        </p:attrNameLst>
                                      </p:cBhvr>
                                      <p:to>
                                        <p:strVal val="visible"/>
                                      </p:to>
                                    </p:set>
                                    <p:anim calcmode="lin" valueType="num">
                                      <p:cBhvr>
                                        <p:cTn id="34" dur="500" fill="hold"/>
                                        <p:tgtEl>
                                          <p:spTgt spid="10">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10">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10">
                                            <p:txEl>
                                              <p:pRg st="4" end="4"/>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10">
                                            <p:txEl>
                                              <p:pRg st="5" end="5"/>
                                            </p:txEl>
                                          </p:spTgt>
                                        </p:tgtEl>
                                        <p:attrNameLst>
                                          <p:attrName>style.visibility</p:attrName>
                                        </p:attrNameLst>
                                      </p:cBhvr>
                                      <p:to>
                                        <p:strVal val="visible"/>
                                      </p:to>
                                    </p:set>
                                    <p:anim calcmode="lin" valueType="num">
                                      <p:cBhvr>
                                        <p:cTn id="39" dur="500" fill="hold"/>
                                        <p:tgtEl>
                                          <p:spTgt spid="10">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10">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10">
                                            <p:txEl>
                                              <p:pRg st="5" end="5"/>
                                            </p:txEl>
                                          </p:spTgt>
                                        </p:tgtEl>
                                      </p:cBhvr>
                                    </p:animEffect>
                                  </p:childTnLst>
                                </p:cTn>
                              </p:par>
                              <p:par>
                                <p:cTn id="42" presetID="53" presetClass="entr" presetSubtype="16" fill="hold" nodeType="withEffect">
                                  <p:stCondLst>
                                    <p:cond delay="0"/>
                                  </p:stCondLst>
                                  <p:childTnLst>
                                    <p:set>
                                      <p:cBhvr>
                                        <p:cTn id="43" dur="1" fill="hold">
                                          <p:stCondLst>
                                            <p:cond delay="0"/>
                                          </p:stCondLst>
                                        </p:cTn>
                                        <p:tgtEl>
                                          <p:spTgt spid="10">
                                            <p:txEl>
                                              <p:pRg st="6" end="6"/>
                                            </p:txEl>
                                          </p:spTgt>
                                        </p:tgtEl>
                                        <p:attrNameLst>
                                          <p:attrName>style.visibility</p:attrName>
                                        </p:attrNameLst>
                                      </p:cBhvr>
                                      <p:to>
                                        <p:strVal val="visible"/>
                                      </p:to>
                                    </p:set>
                                    <p:anim calcmode="lin" valueType="num">
                                      <p:cBhvr>
                                        <p:cTn id="44" dur="500" fill="hold"/>
                                        <p:tgtEl>
                                          <p:spTgt spid="10">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10">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10">
                                            <p:txEl>
                                              <p:pRg st="6" end="6"/>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10">
                                            <p:txEl>
                                              <p:pRg st="7" end="7"/>
                                            </p:txEl>
                                          </p:spTgt>
                                        </p:tgtEl>
                                        <p:attrNameLst>
                                          <p:attrName>style.visibility</p:attrName>
                                        </p:attrNameLst>
                                      </p:cBhvr>
                                      <p:to>
                                        <p:strVal val="visible"/>
                                      </p:to>
                                    </p:set>
                                    <p:anim calcmode="lin" valueType="num">
                                      <p:cBhvr>
                                        <p:cTn id="49" dur="500" fill="hold"/>
                                        <p:tgtEl>
                                          <p:spTgt spid="10">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10">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10">
                                            <p:txEl>
                                              <p:pRg st="7" end="7"/>
                                            </p:txEl>
                                          </p:spTgt>
                                        </p:tgtEl>
                                      </p:cBhvr>
                                    </p:animEffect>
                                  </p:childTnLst>
                                </p:cTn>
                              </p:par>
                              <p:par>
                                <p:cTn id="52" presetID="53" presetClass="entr" presetSubtype="16" fill="hold" nodeType="withEffect">
                                  <p:stCondLst>
                                    <p:cond delay="0"/>
                                  </p:stCondLst>
                                  <p:childTnLst>
                                    <p:set>
                                      <p:cBhvr>
                                        <p:cTn id="53" dur="1" fill="hold">
                                          <p:stCondLst>
                                            <p:cond delay="0"/>
                                          </p:stCondLst>
                                        </p:cTn>
                                        <p:tgtEl>
                                          <p:spTgt spid="10">
                                            <p:txEl>
                                              <p:pRg st="8" end="8"/>
                                            </p:txEl>
                                          </p:spTgt>
                                        </p:tgtEl>
                                        <p:attrNameLst>
                                          <p:attrName>style.visibility</p:attrName>
                                        </p:attrNameLst>
                                      </p:cBhvr>
                                      <p:to>
                                        <p:strVal val="visible"/>
                                      </p:to>
                                    </p:set>
                                    <p:anim calcmode="lin" valueType="num">
                                      <p:cBhvr>
                                        <p:cTn id="54" dur="500" fill="hold"/>
                                        <p:tgtEl>
                                          <p:spTgt spid="10">
                                            <p:txEl>
                                              <p:pRg st="8" end="8"/>
                                            </p:txEl>
                                          </p:spTgt>
                                        </p:tgtEl>
                                        <p:attrNameLst>
                                          <p:attrName>ppt_w</p:attrName>
                                        </p:attrNameLst>
                                      </p:cBhvr>
                                      <p:tavLst>
                                        <p:tav tm="0">
                                          <p:val>
                                            <p:fltVal val="0"/>
                                          </p:val>
                                        </p:tav>
                                        <p:tav tm="100000">
                                          <p:val>
                                            <p:strVal val="#ppt_w"/>
                                          </p:val>
                                        </p:tav>
                                      </p:tavLst>
                                    </p:anim>
                                    <p:anim calcmode="lin" valueType="num">
                                      <p:cBhvr>
                                        <p:cTn id="55" dur="500" fill="hold"/>
                                        <p:tgtEl>
                                          <p:spTgt spid="10">
                                            <p:txEl>
                                              <p:pRg st="8" end="8"/>
                                            </p:txEl>
                                          </p:spTgt>
                                        </p:tgtEl>
                                        <p:attrNameLst>
                                          <p:attrName>ppt_h</p:attrName>
                                        </p:attrNameLst>
                                      </p:cBhvr>
                                      <p:tavLst>
                                        <p:tav tm="0">
                                          <p:val>
                                            <p:fltVal val="0"/>
                                          </p:val>
                                        </p:tav>
                                        <p:tav tm="100000">
                                          <p:val>
                                            <p:strVal val="#ppt_h"/>
                                          </p:val>
                                        </p:tav>
                                      </p:tavLst>
                                    </p:anim>
                                    <p:animEffect transition="in" filter="fade">
                                      <p:cBhvr>
                                        <p:cTn id="56" dur="500"/>
                                        <p:tgtEl>
                                          <p:spTgt spid="10">
                                            <p:txEl>
                                              <p:pRg st="8" end="8"/>
                                            </p:txEl>
                                          </p:spTgt>
                                        </p:tgtEl>
                                      </p:cBhvr>
                                    </p:animEffect>
                                  </p:childTnLst>
                                </p:cTn>
                              </p:par>
                              <p:par>
                                <p:cTn id="57" presetID="53" presetClass="entr" presetSubtype="16" fill="hold" nodeType="withEffect">
                                  <p:stCondLst>
                                    <p:cond delay="0"/>
                                  </p:stCondLst>
                                  <p:childTnLst>
                                    <p:set>
                                      <p:cBhvr>
                                        <p:cTn id="58" dur="1" fill="hold">
                                          <p:stCondLst>
                                            <p:cond delay="0"/>
                                          </p:stCondLst>
                                        </p:cTn>
                                        <p:tgtEl>
                                          <p:spTgt spid="10">
                                            <p:txEl>
                                              <p:pRg st="9" end="9"/>
                                            </p:txEl>
                                          </p:spTgt>
                                        </p:tgtEl>
                                        <p:attrNameLst>
                                          <p:attrName>style.visibility</p:attrName>
                                        </p:attrNameLst>
                                      </p:cBhvr>
                                      <p:to>
                                        <p:strVal val="visible"/>
                                      </p:to>
                                    </p:set>
                                    <p:anim calcmode="lin" valueType="num">
                                      <p:cBhvr>
                                        <p:cTn id="59" dur="500" fill="hold"/>
                                        <p:tgtEl>
                                          <p:spTgt spid="10">
                                            <p:txEl>
                                              <p:pRg st="9" end="9"/>
                                            </p:txEl>
                                          </p:spTgt>
                                        </p:tgtEl>
                                        <p:attrNameLst>
                                          <p:attrName>ppt_w</p:attrName>
                                        </p:attrNameLst>
                                      </p:cBhvr>
                                      <p:tavLst>
                                        <p:tav tm="0">
                                          <p:val>
                                            <p:fltVal val="0"/>
                                          </p:val>
                                        </p:tav>
                                        <p:tav tm="100000">
                                          <p:val>
                                            <p:strVal val="#ppt_w"/>
                                          </p:val>
                                        </p:tav>
                                      </p:tavLst>
                                    </p:anim>
                                    <p:anim calcmode="lin" valueType="num">
                                      <p:cBhvr>
                                        <p:cTn id="60" dur="500" fill="hold"/>
                                        <p:tgtEl>
                                          <p:spTgt spid="10">
                                            <p:txEl>
                                              <p:pRg st="9" end="9"/>
                                            </p:txEl>
                                          </p:spTgt>
                                        </p:tgtEl>
                                        <p:attrNameLst>
                                          <p:attrName>ppt_h</p:attrName>
                                        </p:attrNameLst>
                                      </p:cBhvr>
                                      <p:tavLst>
                                        <p:tav tm="0">
                                          <p:val>
                                            <p:fltVal val="0"/>
                                          </p:val>
                                        </p:tav>
                                        <p:tav tm="100000">
                                          <p:val>
                                            <p:strVal val="#ppt_h"/>
                                          </p:val>
                                        </p:tav>
                                      </p:tavLst>
                                    </p:anim>
                                    <p:animEffect transition="in" filter="fade">
                                      <p:cBhvr>
                                        <p:cTn id="61" dur="500"/>
                                        <p:tgtEl>
                                          <p:spTgt spid="10">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16" fill="hold" nodeType="clickEffect">
                                  <p:stCondLst>
                                    <p:cond delay="0"/>
                                  </p:stCondLst>
                                  <p:childTnLst>
                                    <p:set>
                                      <p:cBhvr>
                                        <p:cTn id="65" dur="1" fill="hold">
                                          <p:stCondLst>
                                            <p:cond delay="0"/>
                                          </p:stCondLst>
                                        </p:cTn>
                                        <p:tgtEl>
                                          <p:spTgt spid="11">
                                            <p:txEl>
                                              <p:pRg st="0" end="0"/>
                                            </p:txEl>
                                          </p:spTgt>
                                        </p:tgtEl>
                                        <p:attrNameLst>
                                          <p:attrName>style.visibility</p:attrName>
                                        </p:attrNameLst>
                                      </p:cBhvr>
                                      <p:to>
                                        <p:strVal val="visible"/>
                                      </p:to>
                                    </p:set>
                                    <p:anim calcmode="lin" valueType="num">
                                      <p:cBhvr>
                                        <p:cTn id="66"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67"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68" dur="500"/>
                                        <p:tgtEl>
                                          <p:spTgt spid="11">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nodeType="clickEffect">
                                  <p:stCondLst>
                                    <p:cond delay="0"/>
                                  </p:stCondLst>
                                  <p:childTnLst>
                                    <p:set>
                                      <p:cBhvr>
                                        <p:cTn id="72" dur="1" fill="hold">
                                          <p:stCondLst>
                                            <p:cond delay="0"/>
                                          </p:stCondLst>
                                        </p:cTn>
                                        <p:tgtEl>
                                          <p:spTgt spid="12">
                                            <p:txEl>
                                              <p:pRg st="0" end="0"/>
                                            </p:txEl>
                                          </p:spTgt>
                                        </p:tgtEl>
                                        <p:attrNameLst>
                                          <p:attrName>style.visibility</p:attrName>
                                        </p:attrNameLst>
                                      </p:cBhvr>
                                      <p:to>
                                        <p:strVal val="visible"/>
                                      </p:to>
                                    </p:set>
                                    <p:anim calcmode="lin" valueType="num">
                                      <p:cBhvr>
                                        <p:cTn id="73"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74"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75" dur="500"/>
                                        <p:tgtEl>
                                          <p:spTgt spid="12">
                                            <p:txEl>
                                              <p:pRg st="0" end="0"/>
                                            </p:txEl>
                                          </p:spTgt>
                                        </p:tgtEl>
                                      </p:cBhvr>
                                    </p:animEffect>
                                  </p:childTnLst>
                                </p:cTn>
                              </p:par>
                              <p:par>
                                <p:cTn id="76" presetID="53" presetClass="entr" presetSubtype="16" fill="hold" nodeType="withEffect">
                                  <p:stCondLst>
                                    <p:cond delay="0"/>
                                  </p:stCondLst>
                                  <p:childTnLst>
                                    <p:set>
                                      <p:cBhvr>
                                        <p:cTn id="77" dur="1" fill="hold">
                                          <p:stCondLst>
                                            <p:cond delay="0"/>
                                          </p:stCondLst>
                                        </p:cTn>
                                        <p:tgtEl>
                                          <p:spTgt spid="12">
                                            <p:txEl>
                                              <p:pRg st="1" end="1"/>
                                            </p:txEl>
                                          </p:spTgt>
                                        </p:tgtEl>
                                        <p:attrNameLst>
                                          <p:attrName>style.visibility</p:attrName>
                                        </p:attrNameLst>
                                      </p:cBhvr>
                                      <p:to>
                                        <p:strVal val="visible"/>
                                      </p:to>
                                    </p:set>
                                    <p:anim calcmode="lin" valueType="num">
                                      <p:cBhvr>
                                        <p:cTn id="78" dur="5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79" dur="500" fill="hold"/>
                                        <p:tgtEl>
                                          <p:spTgt spid="12">
                                            <p:txEl>
                                              <p:pRg st="1" end="1"/>
                                            </p:txEl>
                                          </p:spTgt>
                                        </p:tgtEl>
                                        <p:attrNameLst>
                                          <p:attrName>ppt_h</p:attrName>
                                        </p:attrNameLst>
                                      </p:cBhvr>
                                      <p:tavLst>
                                        <p:tav tm="0">
                                          <p:val>
                                            <p:fltVal val="0"/>
                                          </p:val>
                                        </p:tav>
                                        <p:tav tm="100000">
                                          <p:val>
                                            <p:strVal val="#ppt_h"/>
                                          </p:val>
                                        </p:tav>
                                      </p:tavLst>
                                    </p:anim>
                                    <p:animEffect transition="in" filter="fade">
                                      <p:cBhvr>
                                        <p:cTn id="80" dur="500"/>
                                        <p:tgtEl>
                                          <p:spTgt spid="12">
                                            <p:txEl>
                                              <p:pRg st="1" end="1"/>
                                            </p:txEl>
                                          </p:spTgt>
                                        </p:tgtEl>
                                      </p:cBhvr>
                                    </p:animEffect>
                                  </p:childTnLst>
                                </p:cTn>
                              </p:par>
                              <p:par>
                                <p:cTn id="81" presetID="53" presetClass="entr" presetSubtype="16" fill="hold" nodeType="withEffect">
                                  <p:stCondLst>
                                    <p:cond delay="0"/>
                                  </p:stCondLst>
                                  <p:childTnLst>
                                    <p:set>
                                      <p:cBhvr>
                                        <p:cTn id="82" dur="1" fill="hold">
                                          <p:stCondLst>
                                            <p:cond delay="0"/>
                                          </p:stCondLst>
                                        </p:cTn>
                                        <p:tgtEl>
                                          <p:spTgt spid="12">
                                            <p:txEl>
                                              <p:pRg st="2" end="2"/>
                                            </p:txEl>
                                          </p:spTgt>
                                        </p:tgtEl>
                                        <p:attrNameLst>
                                          <p:attrName>style.visibility</p:attrName>
                                        </p:attrNameLst>
                                      </p:cBhvr>
                                      <p:to>
                                        <p:strVal val="visible"/>
                                      </p:to>
                                    </p:set>
                                    <p:anim calcmode="lin" valueType="num">
                                      <p:cBhvr>
                                        <p:cTn id="83" dur="5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84" dur="50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85" dur="500"/>
                                        <p:tgtEl>
                                          <p:spTgt spid="12">
                                            <p:txEl>
                                              <p:pRg st="2" end="2"/>
                                            </p:txEl>
                                          </p:spTgt>
                                        </p:tgtEl>
                                      </p:cBhvr>
                                    </p:animEffect>
                                  </p:childTnLst>
                                </p:cTn>
                              </p:par>
                              <p:par>
                                <p:cTn id="86" presetID="53" presetClass="entr" presetSubtype="16" fill="hold" nodeType="withEffect">
                                  <p:stCondLst>
                                    <p:cond delay="0"/>
                                  </p:stCondLst>
                                  <p:childTnLst>
                                    <p:set>
                                      <p:cBhvr>
                                        <p:cTn id="87" dur="1" fill="hold">
                                          <p:stCondLst>
                                            <p:cond delay="0"/>
                                          </p:stCondLst>
                                        </p:cTn>
                                        <p:tgtEl>
                                          <p:spTgt spid="12">
                                            <p:txEl>
                                              <p:pRg st="3" end="3"/>
                                            </p:txEl>
                                          </p:spTgt>
                                        </p:tgtEl>
                                        <p:attrNameLst>
                                          <p:attrName>style.visibility</p:attrName>
                                        </p:attrNameLst>
                                      </p:cBhvr>
                                      <p:to>
                                        <p:strVal val="visible"/>
                                      </p:to>
                                    </p:set>
                                    <p:anim calcmode="lin" valueType="num">
                                      <p:cBhvr>
                                        <p:cTn id="88" dur="500" fill="hold"/>
                                        <p:tgtEl>
                                          <p:spTgt spid="12">
                                            <p:txEl>
                                              <p:pRg st="3" end="3"/>
                                            </p:txEl>
                                          </p:spTgt>
                                        </p:tgtEl>
                                        <p:attrNameLst>
                                          <p:attrName>ppt_w</p:attrName>
                                        </p:attrNameLst>
                                      </p:cBhvr>
                                      <p:tavLst>
                                        <p:tav tm="0">
                                          <p:val>
                                            <p:fltVal val="0"/>
                                          </p:val>
                                        </p:tav>
                                        <p:tav tm="100000">
                                          <p:val>
                                            <p:strVal val="#ppt_w"/>
                                          </p:val>
                                        </p:tav>
                                      </p:tavLst>
                                    </p:anim>
                                    <p:anim calcmode="lin" valueType="num">
                                      <p:cBhvr>
                                        <p:cTn id="89" dur="500" fill="hold"/>
                                        <p:tgtEl>
                                          <p:spTgt spid="12">
                                            <p:txEl>
                                              <p:pRg st="3" end="3"/>
                                            </p:txEl>
                                          </p:spTgt>
                                        </p:tgtEl>
                                        <p:attrNameLst>
                                          <p:attrName>ppt_h</p:attrName>
                                        </p:attrNameLst>
                                      </p:cBhvr>
                                      <p:tavLst>
                                        <p:tav tm="0">
                                          <p:val>
                                            <p:fltVal val="0"/>
                                          </p:val>
                                        </p:tav>
                                        <p:tav tm="100000">
                                          <p:val>
                                            <p:strVal val="#ppt_h"/>
                                          </p:val>
                                        </p:tav>
                                      </p:tavLst>
                                    </p:anim>
                                    <p:animEffect transition="in" filter="fade">
                                      <p:cBhvr>
                                        <p:cTn id="90" dur="500"/>
                                        <p:tgtEl>
                                          <p:spTgt spid="12">
                                            <p:txEl>
                                              <p:pRg st="3" end="3"/>
                                            </p:txEl>
                                          </p:spTgt>
                                        </p:tgtEl>
                                      </p:cBhvr>
                                    </p:animEffect>
                                  </p:childTnLst>
                                </p:cTn>
                              </p:par>
                              <p:par>
                                <p:cTn id="91" presetID="53" presetClass="entr" presetSubtype="16" fill="hold" nodeType="withEffect">
                                  <p:stCondLst>
                                    <p:cond delay="0"/>
                                  </p:stCondLst>
                                  <p:childTnLst>
                                    <p:set>
                                      <p:cBhvr>
                                        <p:cTn id="92" dur="1" fill="hold">
                                          <p:stCondLst>
                                            <p:cond delay="0"/>
                                          </p:stCondLst>
                                        </p:cTn>
                                        <p:tgtEl>
                                          <p:spTgt spid="12">
                                            <p:txEl>
                                              <p:pRg st="4" end="4"/>
                                            </p:txEl>
                                          </p:spTgt>
                                        </p:tgtEl>
                                        <p:attrNameLst>
                                          <p:attrName>style.visibility</p:attrName>
                                        </p:attrNameLst>
                                      </p:cBhvr>
                                      <p:to>
                                        <p:strVal val="visible"/>
                                      </p:to>
                                    </p:set>
                                    <p:anim calcmode="lin" valueType="num">
                                      <p:cBhvr>
                                        <p:cTn id="93" dur="500" fill="hold"/>
                                        <p:tgtEl>
                                          <p:spTgt spid="12">
                                            <p:txEl>
                                              <p:pRg st="4" end="4"/>
                                            </p:txEl>
                                          </p:spTgt>
                                        </p:tgtEl>
                                        <p:attrNameLst>
                                          <p:attrName>ppt_w</p:attrName>
                                        </p:attrNameLst>
                                      </p:cBhvr>
                                      <p:tavLst>
                                        <p:tav tm="0">
                                          <p:val>
                                            <p:fltVal val="0"/>
                                          </p:val>
                                        </p:tav>
                                        <p:tav tm="100000">
                                          <p:val>
                                            <p:strVal val="#ppt_w"/>
                                          </p:val>
                                        </p:tav>
                                      </p:tavLst>
                                    </p:anim>
                                    <p:anim calcmode="lin" valueType="num">
                                      <p:cBhvr>
                                        <p:cTn id="94" dur="500" fill="hold"/>
                                        <p:tgtEl>
                                          <p:spTgt spid="12">
                                            <p:txEl>
                                              <p:pRg st="4" end="4"/>
                                            </p:txEl>
                                          </p:spTgt>
                                        </p:tgtEl>
                                        <p:attrNameLst>
                                          <p:attrName>ppt_h</p:attrName>
                                        </p:attrNameLst>
                                      </p:cBhvr>
                                      <p:tavLst>
                                        <p:tav tm="0">
                                          <p:val>
                                            <p:fltVal val="0"/>
                                          </p:val>
                                        </p:tav>
                                        <p:tav tm="100000">
                                          <p:val>
                                            <p:strVal val="#ppt_h"/>
                                          </p:val>
                                        </p:tav>
                                      </p:tavLst>
                                    </p:anim>
                                    <p:animEffect transition="in" filter="fade">
                                      <p:cBhvr>
                                        <p:cTn id="95" dur="500"/>
                                        <p:tgtEl>
                                          <p:spTgt spid="12">
                                            <p:txEl>
                                              <p:pRg st="4" end="4"/>
                                            </p:txEl>
                                          </p:spTgt>
                                        </p:tgtEl>
                                      </p:cBhvr>
                                    </p:animEffect>
                                  </p:childTnLst>
                                </p:cTn>
                              </p:par>
                              <p:par>
                                <p:cTn id="96" presetID="53" presetClass="entr" presetSubtype="16" fill="hold" nodeType="withEffect">
                                  <p:stCondLst>
                                    <p:cond delay="0"/>
                                  </p:stCondLst>
                                  <p:childTnLst>
                                    <p:set>
                                      <p:cBhvr>
                                        <p:cTn id="97" dur="1" fill="hold">
                                          <p:stCondLst>
                                            <p:cond delay="0"/>
                                          </p:stCondLst>
                                        </p:cTn>
                                        <p:tgtEl>
                                          <p:spTgt spid="12">
                                            <p:txEl>
                                              <p:pRg st="5" end="5"/>
                                            </p:txEl>
                                          </p:spTgt>
                                        </p:tgtEl>
                                        <p:attrNameLst>
                                          <p:attrName>style.visibility</p:attrName>
                                        </p:attrNameLst>
                                      </p:cBhvr>
                                      <p:to>
                                        <p:strVal val="visible"/>
                                      </p:to>
                                    </p:set>
                                    <p:anim calcmode="lin" valueType="num">
                                      <p:cBhvr>
                                        <p:cTn id="98" dur="500" fill="hold"/>
                                        <p:tgtEl>
                                          <p:spTgt spid="12">
                                            <p:txEl>
                                              <p:pRg st="5" end="5"/>
                                            </p:txEl>
                                          </p:spTgt>
                                        </p:tgtEl>
                                        <p:attrNameLst>
                                          <p:attrName>ppt_w</p:attrName>
                                        </p:attrNameLst>
                                      </p:cBhvr>
                                      <p:tavLst>
                                        <p:tav tm="0">
                                          <p:val>
                                            <p:fltVal val="0"/>
                                          </p:val>
                                        </p:tav>
                                        <p:tav tm="100000">
                                          <p:val>
                                            <p:strVal val="#ppt_w"/>
                                          </p:val>
                                        </p:tav>
                                      </p:tavLst>
                                    </p:anim>
                                    <p:anim calcmode="lin" valueType="num">
                                      <p:cBhvr>
                                        <p:cTn id="99" dur="500" fill="hold"/>
                                        <p:tgtEl>
                                          <p:spTgt spid="12">
                                            <p:txEl>
                                              <p:pRg st="5" end="5"/>
                                            </p:txEl>
                                          </p:spTgt>
                                        </p:tgtEl>
                                        <p:attrNameLst>
                                          <p:attrName>ppt_h</p:attrName>
                                        </p:attrNameLst>
                                      </p:cBhvr>
                                      <p:tavLst>
                                        <p:tav tm="0">
                                          <p:val>
                                            <p:fltVal val="0"/>
                                          </p:val>
                                        </p:tav>
                                        <p:tav tm="100000">
                                          <p:val>
                                            <p:strVal val="#ppt_h"/>
                                          </p:val>
                                        </p:tav>
                                      </p:tavLst>
                                    </p:anim>
                                    <p:animEffect transition="in" filter="fade">
                                      <p:cBhvr>
                                        <p:cTn id="100" dur="500"/>
                                        <p:tgtEl>
                                          <p:spTgt spid="12">
                                            <p:txEl>
                                              <p:pRg st="5" end="5"/>
                                            </p:txEl>
                                          </p:spTgt>
                                        </p:tgtEl>
                                      </p:cBhvr>
                                    </p:animEffect>
                                  </p:childTnLst>
                                </p:cTn>
                              </p:par>
                              <p:par>
                                <p:cTn id="101" presetID="53" presetClass="entr" presetSubtype="16" fill="hold" nodeType="withEffect">
                                  <p:stCondLst>
                                    <p:cond delay="0"/>
                                  </p:stCondLst>
                                  <p:childTnLst>
                                    <p:set>
                                      <p:cBhvr>
                                        <p:cTn id="102" dur="1" fill="hold">
                                          <p:stCondLst>
                                            <p:cond delay="0"/>
                                          </p:stCondLst>
                                        </p:cTn>
                                        <p:tgtEl>
                                          <p:spTgt spid="12">
                                            <p:txEl>
                                              <p:pRg st="6" end="6"/>
                                            </p:txEl>
                                          </p:spTgt>
                                        </p:tgtEl>
                                        <p:attrNameLst>
                                          <p:attrName>style.visibility</p:attrName>
                                        </p:attrNameLst>
                                      </p:cBhvr>
                                      <p:to>
                                        <p:strVal val="visible"/>
                                      </p:to>
                                    </p:set>
                                    <p:anim calcmode="lin" valueType="num">
                                      <p:cBhvr>
                                        <p:cTn id="103" dur="500" fill="hold"/>
                                        <p:tgtEl>
                                          <p:spTgt spid="12">
                                            <p:txEl>
                                              <p:pRg st="6" end="6"/>
                                            </p:txEl>
                                          </p:spTgt>
                                        </p:tgtEl>
                                        <p:attrNameLst>
                                          <p:attrName>ppt_w</p:attrName>
                                        </p:attrNameLst>
                                      </p:cBhvr>
                                      <p:tavLst>
                                        <p:tav tm="0">
                                          <p:val>
                                            <p:fltVal val="0"/>
                                          </p:val>
                                        </p:tav>
                                        <p:tav tm="100000">
                                          <p:val>
                                            <p:strVal val="#ppt_w"/>
                                          </p:val>
                                        </p:tav>
                                      </p:tavLst>
                                    </p:anim>
                                    <p:anim calcmode="lin" valueType="num">
                                      <p:cBhvr>
                                        <p:cTn id="104" dur="500" fill="hold"/>
                                        <p:tgtEl>
                                          <p:spTgt spid="12">
                                            <p:txEl>
                                              <p:pRg st="6" end="6"/>
                                            </p:txEl>
                                          </p:spTgt>
                                        </p:tgtEl>
                                        <p:attrNameLst>
                                          <p:attrName>ppt_h</p:attrName>
                                        </p:attrNameLst>
                                      </p:cBhvr>
                                      <p:tavLst>
                                        <p:tav tm="0">
                                          <p:val>
                                            <p:fltVal val="0"/>
                                          </p:val>
                                        </p:tav>
                                        <p:tav tm="100000">
                                          <p:val>
                                            <p:strVal val="#ppt_h"/>
                                          </p:val>
                                        </p:tav>
                                      </p:tavLst>
                                    </p:anim>
                                    <p:animEffect transition="in" filter="fade">
                                      <p:cBhvr>
                                        <p:cTn id="105" dur="500"/>
                                        <p:tgtEl>
                                          <p:spTgt spid="12">
                                            <p:txEl>
                                              <p:pRg st="6" end="6"/>
                                            </p:txEl>
                                          </p:spTgt>
                                        </p:tgtEl>
                                      </p:cBhvr>
                                    </p:animEffect>
                                  </p:childTnLst>
                                </p:cTn>
                              </p:par>
                              <p:par>
                                <p:cTn id="106" presetID="53" presetClass="entr" presetSubtype="16" fill="hold" nodeType="withEffect">
                                  <p:stCondLst>
                                    <p:cond delay="0"/>
                                  </p:stCondLst>
                                  <p:childTnLst>
                                    <p:set>
                                      <p:cBhvr>
                                        <p:cTn id="107" dur="1" fill="hold">
                                          <p:stCondLst>
                                            <p:cond delay="0"/>
                                          </p:stCondLst>
                                        </p:cTn>
                                        <p:tgtEl>
                                          <p:spTgt spid="12">
                                            <p:txEl>
                                              <p:pRg st="7" end="7"/>
                                            </p:txEl>
                                          </p:spTgt>
                                        </p:tgtEl>
                                        <p:attrNameLst>
                                          <p:attrName>style.visibility</p:attrName>
                                        </p:attrNameLst>
                                      </p:cBhvr>
                                      <p:to>
                                        <p:strVal val="visible"/>
                                      </p:to>
                                    </p:set>
                                    <p:anim calcmode="lin" valueType="num">
                                      <p:cBhvr>
                                        <p:cTn id="108" dur="500" fill="hold"/>
                                        <p:tgtEl>
                                          <p:spTgt spid="12">
                                            <p:txEl>
                                              <p:pRg st="7" end="7"/>
                                            </p:txEl>
                                          </p:spTgt>
                                        </p:tgtEl>
                                        <p:attrNameLst>
                                          <p:attrName>ppt_w</p:attrName>
                                        </p:attrNameLst>
                                      </p:cBhvr>
                                      <p:tavLst>
                                        <p:tav tm="0">
                                          <p:val>
                                            <p:fltVal val="0"/>
                                          </p:val>
                                        </p:tav>
                                        <p:tav tm="100000">
                                          <p:val>
                                            <p:strVal val="#ppt_w"/>
                                          </p:val>
                                        </p:tav>
                                      </p:tavLst>
                                    </p:anim>
                                    <p:anim calcmode="lin" valueType="num">
                                      <p:cBhvr>
                                        <p:cTn id="109" dur="500" fill="hold"/>
                                        <p:tgtEl>
                                          <p:spTgt spid="12">
                                            <p:txEl>
                                              <p:pRg st="7" end="7"/>
                                            </p:txEl>
                                          </p:spTgt>
                                        </p:tgtEl>
                                        <p:attrNameLst>
                                          <p:attrName>ppt_h</p:attrName>
                                        </p:attrNameLst>
                                      </p:cBhvr>
                                      <p:tavLst>
                                        <p:tav tm="0">
                                          <p:val>
                                            <p:fltVal val="0"/>
                                          </p:val>
                                        </p:tav>
                                        <p:tav tm="100000">
                                          <p:val>
                                            <p:strVal val="#ppt_h"/>
                                          </p:val>
                                        </p:tav>
                                      </p:tavLst>
                                    </p:anim>
                                    <p:animEffect transition="in" filter="fade">
                                      <p:cBhvr>
                                        <p:cTn id="110" dur="500"/>
                                        <p:tgtEl>
                                          <p:spTgt spid="12">
                                            <p:txEl>
                                              <p:pRg st="7" end="7"/>
                                            </p:txEl>
                                          </p:spTgt>
                                        </p:tgtEl>
                                      </p:cBhvr>
                                    </p:animEffect>
                                  </p:childTnLst>
                                </p:cTn>
                              </p:par>
                              <p:par>
                                <p:cTn id="111" presetID="53" presetClass="entr" presetSubtype="16" fill="hold" nodeType="withEffect">
                                  <p:stCondLst>
                                    <p:cond delay="0"/>
                                  </p:stCondLst>
                                  <p:childTnLst>
                                    <p:set>
                                      <p:cBhvr>
                                        <p:cTn id="112" dur="1" fill="hold">
                                          <p:stCondLst>
                                            <p:cond delay="0"/>
                                          </p:stCondLst>
                                        </p:cTn>
                                        <p:tgtEl>
                                          <p:spTgt spid="12">
                                            <p:txEl>
                                              <p:pRg st="8" end="8"/>
                                            </p:txEl>
                                          </p:spTgt>
                                        </p:tgtEl>
                                        <p:attrNameLst>
                                          <p:attrName>style.visibility</p:attrName>
                                        </p:attrNameLst>
                                      </p:cBhvr>
                                      <p:to>
                                        <p:strVal val="visible"/>
                                      </p:to>
                                    </p:set>
                                    <p:anim calcmode="lin" valueType="num">
                                      <p:cBhvr>
                                        <p:cTn id="113" dur="500" fill="hold"/>
                                        <p:tgtEl>
                                          <p:spTgt spid="12">
                                            <p:txEl>
                                              <p:pRg st="8" end="8"/>
                                            </p:txEl>
                                          </p:spTgt>
                                        </p:tgtEl>
                                        <p:attrNameLst>
                                          <p:attrName>ppt_w</p:attrName>
                                        </p:attrNameLst>
                                      </p:cBhvr>
                                      <p:tavLst>
                                        <p:tav tm="0">
                                          <p:val>
                                            <p:fltVal val="0"/>
                                          </p:val>
                                        </p:tav>
                                        <p:tav tm="100000">
                                          <p:val>
                                            <p:strVal val="#ppt_w"/>
                                          </p:val>
                                        </p:tav>
                                      </p:tavLst>
                                    </p:anim>
                                    <p:anim calcmode="lin" valueType="num">
                                      <p:cBhvr>
                                        <p:cTn id="114" dur="500" fill="hold"/>
                                        <p:tgtEl>
                                          <p:spTgt spid="12">
                                            <p:txEl>
                                              <p:pRg st="8" end="8"/>
                                            </p:txEl>
                                          </p:spTgt>
                                        </p:tgtEl>
                                        <p:attrNameLst>
                                          <p:attrName>ppt_h</p:attrName>
                                        </p:attrNameLst>
                                      </p:cBhvr>
                                      <p:tavLst>
                                        <p:tav tm="0">
                                          <p:val>
                                            <p:fltVal val="0"/>
                                          </p:val>
                                        </p:tav>
                                        <p:tav tm="100000">
                                          <p:val>
                                            <p:strVal val="#ppt_h"/>
                                          </p:val>
                                        </p:tav>
                                      </p:tavLst>
                                    </p:anim>
                                    <p:animEffect transition="in" filter="fade">
                                      <p:cBhvr>
                                        <p:cTn id="115" dur="500"/>
                                        <p:tgtEl>
                                          <p:spTgt spid="1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04" y="116632"/>
            <a:ext cx="8928992" cy="6624736"/>
          </a:xfrm>
        </p:spPr>
        <p:txBody>
          <a:bodyPr/>
          <a:lstStyle/>
          <a:p>
            <a:pPr marL="0" indent="0">
              <a:buNone/>
            </a:pPr>
            <a:r>
              <a:rPr lang="zh-TW" altLang="en-US" sz="4000" b="1" dirty="0">
                <a:latin typeface="標楷體" panose="03000509000000000000" pitchFamily="65" charset="-120"/>
                <a:ea typeface="標楷體" panose="03000509000000000000" pitchFamily="65" charset="-120"/>
              </a:rPr>
              <a:t>主說</a:t>
            </a:r>
            <a:r>
              <a:rPr lang="zh-TW" altLang="en-US" sz="4000" b="1" dirty="0" smtClean="0">
                <a:latin typeface="標楷體" panose="03000509000000000000" pitchFamily="65" charset="-120"/>
                <a:ea typeface="標楷體" panose="03000509000000000000" pitchFamily="65" charset="-120"/>
              </a:rPr>
              <a:t>，</a:t>
            </a:r>
            <a:endParaRPr lang="en-AU" altLang="zh-TW" sz="4000" b="1" dirty="0" smtClean="0">
              <a:latin typeface="標楷體" panose="03000509000000000000" pitchFamily="65" charset="-120"/>
              <a:ea typeface="標楷體" panose="03000509000000000000" pitchFamily="65" charset="-120"/>
            </a:endParaRPr>
          </a:p>
          <a:p>
            <a:pPr marL="0" indent="0">
              <a:buNone/>
            </a:pPr>
            <a:r>
              <a:rPr lang="zh-TW" altLang="en-US" sz="4000" b="1" dirty="0" smtClean="0">
                <a:latin typeface="標楷體" panose="03000509000000000000" pitchFamily="65" charset="-120"/>
                <a:ea typeface="標楷體" panose="03000509000000000000" pitchFamily="65" charset="-120"/>
              </a:rPr>
              <a:t>「</a:t>
            </a:r>
            <a:r>
              <a:rPr lang="zh-TW" altLang="en-US" sz="4000" b="1" dirty="0">
                <a:latin typeface="標楷體" panose="03000509000000000000" pitchFamily="65" charset="-120"/>
                <a:ea typeface="標楷體" panose="03000509000000000000" pitchFamily="65" charset="-120"/>
              </a:rPr>
              <a:t>神是靈，所以拜他的必須用心靈</a:t>
            </a:r>
            <a:r>
              <a:rPr lang="zh-TW" altLang="en-US" sz="4000" b="1" dirty="0" smtClean="0">
                <a:latin typeface="標楷體" panose="03000509000000000000" pitchFamily="65" charset="-120"/>
                <a:ea typeface="標楷體" panose="03000509000000000000" pitchFamily="65" charset="-120"/>
              </a:rPr>
              <a:t>拜</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他</a:t>
            </a:r>
            <a:r>
              <a:rPr lang="zh-TW" altLang="en-US" sz="4000" b="1" dirty="0">
                <a:latin typeface="標楷體" panose="03000509000000000000" pitchFamily="65" charset="-120"/>
                <a:ea typeface="標楷體" panose="03000509000000000000" pitchFamily="65" charset="-120"/>
              </a:rPr>
              <a:t>。」</a:t>
            </a:r>
            <a:r>
              <a:rPr lang="en-US" altLang="zh-TW" dirty="0"/>
              <a:t>(</a:t>
            </a:r>
            <a:r>
              <a:rPr lang="zh-TW" altLang="en-US" dirty="0"/>
              <a:t>約翰</a:t>
            </a:r>
            <a:r>
              <a:rPr lang="en-US" altLang="zh-TW" dirty="0"/>
              <a:t>4:24</a:t>
            </a:r>
            <a:r>
              <a:rPr lang="en-US" altLang="zh-TW" dirty="0" smtClean="0"/>
              <a:t>)</a:t>
            </a:r>
          </a:p>
          <a:p>
            <a:pPr marL="0" indent="0">
              <a:buNone/>
            </a:pPr>
            <a:endParaRPr lang="en-AU" altLang="zh-HK" dirty="0"/>
          </a:p>
          <a:p>
            <a:pPr marL="0" indent="0">
              <a:buNone/>
            </a:pPr>
            <a:r>
              <a:rPr lang="en-US" altLang="zh-HK" sz="4000" b="1" dirty="0" smtClean="0"/>
              <a:t>   Spurgeon </a:t>
            </a:r>
            <a:r>
              <a:rPr lang="zh-HK" altLang="en-US" sz="4000" b="1" dirty="0"/>
              <a:t>司布真說</a:t>
            </a:r>
            <a:r>
              <a:rPr lang="en-US" altLang="zh-HK" sz="4000" b="1" dirty="0"/>
              <a:t>: </a:t>
            </a:r>
            <a:endParaRPr lang="en-US" altLang="zh-HK" sz="4000" b="1" dirty="0" smtClean="0"/>
          </a:p>
          <a:p>
            <a:pPr marL="0" indent="0">
              <a:buNone/>
            </a:pPr>
            <a:r>
              <a:rPr lang="en-US" altLang="zh-HK" sz="4000" b="1" dirty="0"/>
              <a:t> </a:t>
            </a:r>
            <a:r>
              <a:rPr lang="en-US" altLang="zh-HK" sz="4000" b="1" dirty="0" smtClean="0"/>
              <a:t>      </a:t>
            </a:r>
            <a:r>
              <a:rPr lang="zh-HK" altLang="en-US" sz="4000" b="1" dirty="0" smtClean="0"/>
              <a:t>主耶穌基督的救贖有兩部份</a:t>
            </a:r>
            <a:r>
              <a:rPr lang="en-US" altLang="zh-HK" sz="4000" b="1" dirty="0" smtClean="0"/>
              <a:t>;</a:t>
            </a:r>
          </a:p>
          <a:p>
            <a:pPr marL="0" indent="0">
              <a:buNone/>
            </a:pPr>
            <a:r>
              <a:rPr lang="zh-HK" altLang="en-US" sz="4000" b="1" dirty="0" smtClean="0"/>
              <a:t>        「</a:t>
            </a:r>
            <a:r>
              <a:rPr lang="en-US" altLang="zh-HK" sz="4000" b="1" dirty="0"/>
              <a:t>Redemption by price </a:t>
            </a:r>
            <a:endParaRPr lang="en-US" altLang="zh-HK" sz="4000" b="1" dirty="0" smtClean="0"/>
          </a:p>
          <a:p>
            <a:pPr marL="0" indent="0">
              <a:buNone/>
            </a:pPr>
            <a:r>
              <a:rPr lang="en-US" altLang="zh-HK" sz="4000" b="1" dirty="0"/>
              <a:t> </a:t>
            </a:r>
            <a:r>
              <a:rPr lang="en-US" altLang="zh-HK" sz="4000" b="1" dirty="0" smtClean="0"/>
              <a:t>                            and </a:t>
            </a:r>
          </a:p>
          <a:p>
            <a:pPr marL="0" indent="0">
              <a:buNone/>
            </a:pPr>
            <a:r>
              <a:rPr lang="en-US" altLang="zh-HK" sz="4000" b="1" dirty="0"/>
              <a:t> </a:t>
            </a:r>
            <a:r>
              <a:rPr lang="en-US" altLang="zh-HK" sz="4000" b="1" dirty="0" smtClean="0"/>
              <a:t>                 Redemption </a:t>
            </a:r>
            <a:r>
              <a:rPr lang="en-US" altLang="zh-HK" sz="4000" b="1" dirty="0"/>
              <a:t>by power !</a:t>
            </a:r>
            <a:r>
              <a:rPr lang="zh-HK" altLang="en-US" sz="4000" b="1" dirty="0"/>
              <a:t>」</a:t>
            </a:r>
          </a:p>
        </p:txBody>
      </p:sp>
    </p:spTree>
    <p:extLst>
      <p:ext uri="{BB962C8B-B14F-4D97-AF65-F5344CB8AC3E}">
        <p14:creationId xmlns:p14="http://schemas.microsoft.com/office/powerpoint/2010/main" val="98669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heel(1)">
                                      <p:cBhvr>
                                        <p:cTn id="18" dur="2000"/>
                                        <p:tgtEl>
                                          <p:spTgt spid="3">
                                            <p:txEl>
                                              <p:pRg st="4" end="4"/>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heel(1)">
                                      <p:cBhvr>
                                        <p:cTn id="21" dur="20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heel(1)">
                                      <p:cBhvr>
                                        <p:cTn id="26" dur="20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3" dur="500"/>
                                        <p:tgtEl>
                                          <p:spTgt spid="3">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wheel(1)">
                                      <p:cBhvr>
                                        <p:cTn id="3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04" y="116632"/>
            <a:ext cx="8928992" cy="6624736"/>
          </a:xfrm>
        </p:spPr>
        <p:txBody>
          <a:bodyPr/>
          <a:lstStyle/>
          <a:p>
            <a:pPr marL="0" indent="0">
              <a:buNone/>
            </a:pPr>
            <a:r>
              <a:rPr lang="zh-TW" altLang="en-US" sz="3600" b="1" dirty="0" smtClean="0"/>
              <a:t>保羅在加拉太書說</a:t>
            </a:r>
            <a:r>
              <a:rPr lang="en-US" altLang="zh-TW" sz="4000" b="1" dirty="0" smtClean="0"/>
              <a:t>:</a:t>
            </a:r>
          </a:p>
          <a:p>
            <a:pPr marL="0" indent="0">
              <a:buNone/>
            </a:pPr>
            <a:r>
              <a:rPr lang="zh-TW" altLang="en-US" sz="4000" b="1" dirty="0" smtClean="0">
                <a:latin typeface="標楷體" panose="03000509000000000000" pitchFamily="65" charset="-120"/>
                <a:ea typeface="標楷體" panose="03000509000000000000" pitchFamily="65" charset="-120"/>
              </a:rPr>
              <a:t>「</a:t>
            </a:r>
            <a:r>
              <a:rPr lang="zh-TW" altLang="en-US" sz="4000" b="1" dirty="0">
                <a:latin typeface="標楷體" panose="03000509000000000000" pitchFamily="65" charset="-120"/>
                <a:ea typeface="標楷體" panose="03000509000000000000" pitchFamily="65" charset="-120"/>
              </a:rPr>
              <a:t>你們既為兒子，神就差他兒子的靈</a:t>
            </a:r>
            <a:r>
              <a:rPr lang="zh-TW" altLang="en-US" sz="4000" b="1" dirty="0" smtClean="0">
                <a:latin typeface="標楷體" panose="03000509000000000000" pitchFamily="65" charset="-120"/>
                <a:ea typeface="標楷體" panose="03000509000000000000" pitchFamily="65" charset="-120"/>
              </a:rPr>
              <a:t>進</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a:latin typeface="標楷體" panose="03000509000000000000" pitchFamily="65" charset="-120"/>
                <a:ea typeface="標楷體" panose="03000509000000000000" pitchFamily="65" charset="-120"/>
              </a:rPr>
              <a:t>入</a:t>
            </a:r>
            <a:r>
              <a:rPr lang="zh-TW" altLang="en-US" sz="4000" b="1" dirty="0" smtClean="0">
                <a:latin typeface="標楷體" panose="03000509000000000000" pitchFamily="65" charset="-120"/>
                <a:ea typeface="標楷體" panose="03000509000000000000" pitchFamily="65" charset="-120"/>
              </a:rPr>
              <a:t>我們</a:t>
            </a:r>
            <a:r>
              <a:rPr lang="zh-TW" altLang="en-US" sz="4000" b="1" dirty="0">
                <a:latin typeface="標楷體" panose="03000509000000000000" pitchFamily="65" charset="-120"/>
                <a:ea typeface="標楷體" panose="03000509000000000000" pitchFamily="65" charset="-120"/>
              </a:rPr>
              <a:t>的心，呼叫：阿爸！父！</a:t>
            </a:r>
            <a:r>
              <a:rPr lang="zh-TW" altLang="en-US" sz="4000" b="1" dirty="0" smtClean="0">
                <a:latin typeface="標楷體" panose="03000509000000000000" pitchFamily="65" charset="-120"/>
                <a:ea typeface="標楷體" panose="03000509000000000000" pitchFamily="65" charset="-120"/>
              </a:rPr>
              <a:t>」</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en-US" altLang="zh-TW" dirty="0" smtClean="0"/>
              <a:t>(</a:t>
            </a:r>
            <a:r>
              <a:rPr lang="zh-TW" altLang="en-US" dirty="0"/>
              <a:t>加 </a:t>
            </a:r>
            <a:r>
              <a:rPr lang="en-US" altLang="zh-TW" dirty="0"/>
              <a:t>4:6</a:t>
            </a:r>
            <a:r>
              <a:rPr lang="en-US" altLang="zh-TW" dirty="0" smtClean="0"/>
              <a:t>)</a:t>
            </a:r>
          </a:p>
          <a:p>
            <a:pPr marL="0" indent="0">
              <a:buNone/>
            </a:pPr>
            <a:endParaRPr lang="en-US" altLang="zh-TW" dirty="0" smtClean="0"/>
          </a:p>
          <a:p>
            <a:pPr marL="0" indent="0">
              <a:buNone/>
            </a:pPr>
            <a:r>
              <a:rPr lang="en-US" altLang="zh-HK" sz="4000" dirty="0"/>
              <a:t>Because you are his sons, God sent the </a:t>
            </a:r>
            <a:r>
              <a:rPr lang="en-US" altLang="zh-HK" sz="4000" dirty="0">
                <a:solidFill>
                  <a:srgbClr val="FF0000"/>
                </a:solidFill>
              </a:rPr>
              <a:t>Spirit of his Son </a:t>
            </a:r>
            <a:r>
              <a:rPr lang="en-US" altLang="zh-HK" sz="4000" dirty="0"/>
              <a:t>into our hearts, the </a:t>
            </a:r>
            <a:r>
              <a:rPr lang="en-US" altLang="zh-HK" sz="4000" dirty="0">
                <a:solidFill>
                  <a:srgbClr val="FF0000"/>
                </a:solidFill>
              </a:rPr>
              <a:t>Spirit</a:t>
            </a:r>
            <a:r>
              <a:rPr lang="en-US" altLang="zh-HK" sz="4000" dirty="0"/>
              <a:t> who calls out, “Abba, Father.”(</a:t>
            </a:r>
            <a:r>
              <a:rPr lang="en-US" altLang="zh-HK" dirty="0"/>
              <a:t>Galatians 4:6)</a:t>
            </a:r>
            <a:endParaRPr lang="en-AU" altLang="zh-HK" dirty="0"/>
          </a:p>
          <a:p>
            <a:pPr marL="0" indent="0">
              <a:buNone/>
            </a:pPr>
            <a:endParaRPr lang="zh-HK" altLang="en-US" dirty="0"/>
          </a:p>
        </p:txBody>
      </p:sp>
    </p:spTree>
    <p:extLst>
      <p:ext uri="{BB962C8B-B14F-4D97-AF65-F5344CB8AC3E}">
        <p14:creationId xmlns:p14="http://schemas.microsoft.com/office/powerpoint/2010/main" val="220703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heel(1)">
                                      <p:cBhvr>
                                        <p:cTn id="2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980728"/>
          </a:xfrm>
        </p:spPr>
        <p:txBody>
          <a:bodyPr/>
          <a:lstStyle/>
          <a:p>
            <a:r>
              <a:rPr lang="en-US" altLang="zh-HK" dirty="0" smtClean="0"/>
              <a:t>The </a:t>
            </a:r>
            <a:r>
              <a:rPr lang="en-US" altLang="zh-HK" dirty="0">
                <a:solidFill>
                  <a:srgbClr val="FF0000"/>
                </a:solidFill>
              </a:rPr>
              <a:t>Spirit</a:t>
            </a:r>
            <a:r>
              <a:rPr lang="en-US" altLang="zh-HK" dirty="0"/>
              <a:t> who calls out, “Abba, Father.”</a:t>
            </a:r>
            <a:endParaRPr lang="zh-HK"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836712"/>
            <a:ext cx="9144000" cy="6021288"/>
          </a:xfrm>
        </p:spPr>
      </p:pic>
    </p:spTree>
    <p:extLst>
      <p:ext uri="{BB962C8B-B14F-4D97-AF65-F5344CB8AC3E}">
        <p14:creationId xmlns:p14="http://schemas.microsoft.com/office/powerpoint/2010/main" val="46260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內容版面配置區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200163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04" y="28168"/>
            <a:ext cx="8749480" cy="6480720"/>
          </a:xfrm>
        </p:spPr>
        <p:txBody>
          <a:bodyPr>
            <a:normAutofit/>
          </a:bodyPr>
          <a:lstStyle/>
          <a:p>
            <a:pPr marL="0" indent="0">
              <a:buNone/>
            </a:pPr>
            <a:endParaRPr lang="en-AU" altLang="zh-HK" b="1" dirty="0" smtClean="0"/>
          </a:p>
          <a:p>
            <a:pPr marL="0" indent="0">
              <a:buNone/>
            </a:pPr>
            <a:r>
              <a:rPr lang="zh-HK" altLang="en-US" b="1" dirty="0" smtClean="0"/>
              <a:t>保羅在加拉太書再提醒我們</a:t>
            </a:r>
            <a:r>
              <a:rPr lang="en-US" altLang="zh-HK" b="1" dirty="0" smtClean="0"/>
              <a:t>:</a:t>
            </a:r>
          </a:p>
          <a:p>
            <a:pPr marL="0" indent="0">
              <a:buNone/>
            </a:pPr>
            <a:r>
              <a:rPr lang="zh-HK" altLang="en-US" sz="3600" b="1" dirty="0">
                <a:latin typeface="標楷體" panose="03000509000000000000" pitchFamily="65" charset="-120"/>
                <a:ea typeface="標楷體" panose="03000509000000000000" pitchFamily="65" charset="-120"/>
              </a:rPr>
              <a:t>「我們若是</a:t>
            </a:r>
            <a:r>
              <a:rPr lang="zh-HK" altLang="en-US" sz="3600" b="1" dirty="0">
                <a:solidFill>
                  <a:srgbClr val="FF0000"/>
                </a:solidFill>
                <a:latin typeface="標楷體" panose="03000509000000000000" pitchFamily="65" charset="-120"/>
                <a:ea typeface="標楷體" panose="03000509000000000000" pitchFamily="65" charset="-120"/>
              </a:rPr>
              <a:t>靠</a:t>
            </a:r>
            <a:r>
              <a:rPr lang="zh-HK" altLang="en-US" sz="3600" b="1" dirty="0">
                <a:latin typeface="標楷體" panose="03000509000000000000" pitchFamily="65" charset="-120"/>
                <a:ea typeface="標楷體" panose="03000509000000000000" pitchFamily="65" charset="-120"/>
              </a:rPr>
              <a:t>聖靈得</a:t>
            </a:r>
            <a:r>
              <a:rPr lang="zh-HK" altLang="en-US" sz="3600" b="1" dirty="0" smtClean="0">
                <a:latin typeface="標楷體" panose="03000509000000000000" pitchFamily="65" charset="-120"/>
                <a:ea typeface="標楷體" panose="03000509000000000000" pitchFamily="65" charset="-120"/>
              </a:rPr>
              <a:t>生</a:t>
            </a:r>
            <a:r>
              <a:rPr lang="en-AU" altLang="zh-HK" sz="3600" b="1" dirty="0" smtClean="0">
                <a:latin typeface="標楷體" panose="03000509000000000000" pitchFamily="65" charset="-120"/>
                <a:ea typeface="標楷體" panose="03000509000000000000" pitchFamily="65" charset="-120"/>
              </a:rPr>
              <a:t>,</a:t>
            </a:r>
            <a:r>
              <a:rPr lang="zh-HK" altLang="en-US" sz="3600" b="1" dirty="0" smtClean="0">
                <a:latin typeface="標楷體" panose="03000509000000000000" pitchFamily="65" charset="-120"/>
                <a:ea typeface="標楷體" panose="03000509000000000000" pitchFamily="65" charset="-120"/>
              </a:rPr>
              <a:t>就</a:t>
            </a:r>
            <a:r>
              <a:rPr lang="zh-HK" altLang="en-US" sz="3600" b="1" dirty="0">
                <a:latin typeface="標楷體" panose="03000509000000000000" pitchFamily="65" charset="-120"/>
                <a:ea typeface="標楷體" panose="03000509000000000000" pitchFamily="65" charset="-120"/>
              </a:rPr>
              <a:t>當</a:t>
            </a:r>
            <a:r>
              <a:rPr lang="zh-HK" altLang="en-US" sz="3600" b="1" dirty="0">
                <a:solidFill>
                  <a:srgbClr val="FF0000"/>
                </a:solidFill>
                <a:latin typeface="標楷體" panose="03000509000000000000" pitchFamily="65" charset="-120"/>
                <a:ea typeface="標楷體" panose="03000509000000000000" pitchFamily="65" charset="-120"/>
              </a:rPr>
              <a:t>靠</a:t>
            </a:r>
            <a:r>
              <a:rPr lang="zh-HK" altLang="en-US" sz="3600" b="1" dirty="0">
                <a:latin typeface="標楷體" panose="03000509000000000000" pitchFamily="65" charset="-120"/>
                <a:ea typeface="標楷體" panose="03000509000000000000" pitchFamily="65" charset="-120"/>
              </a:rPr>
              <a:t>聖靈行事。</a:t>
            </a:r>
            <a:r>
              <a:rPr lang="zh-HK" altLang="en-US" sz="3600" b="1" dirty="0" smtClean="0">
                <a:latin typeface="標楷體" panose="03000509000000000000" pitchFamily="65" charset="-120"/>
                <a:ea typeface="標楷體" panose="03000509000000000000" pitchFamily="65" charset="-120"/>
              </a:rPr>
              <a:t>」</a:t>
            </a:r>
            <a:endParaRPr lang="en-AU" altLang="zh-HK" sz="3600" b="1" dirty="0" smtClean="0">
              <a:latin typeface="標楷體" panose="03000509000000000000" pitchFamily="65" charset="-120"/>
              <a:ea typeface="標楷體" panose="03000509000000000000" pitchFamily="65" charset="-120"/>
            </a:endParaRPr>
          </a:p>
          <a:p>
            <a:pPr marL="0" indent="0">
              <a:buNone/>
            </a:pPr>
            <a:r>
              <a:rPr lang="en-AU" altLang="zh-HK" sz="3600" b="1" dirty="0" smtClean="0">
                <a:latin typeface="標楷體" panose="03000509000000000000" pitchFamily="65" charset="-120"/>
                <a:ea typeface="標楷體" panose="03000509000000000000" pitchFamily="65" charset="-120"/>
              </a:rPr>
              <a:t>                               </a:t>
            </a:r>
            <a:r>
              <a:rPr lang="en-US" altLang="zh-HK" dirty="0" smtClean="0"/>
              <a:t>(</a:t>
            </a:r>
            <a:r>
              <a:rPr lang="zh-HK" altLang="en-US" dirty="0"/>
              <a:t>加 </a:t>
            </a:r>
            <a:r>
              <a:rPr lang="en-US" altLang="zh-HK" dirty="0"/>
              <a:t>5:25)</a:t>
            </a:r>
          </a:p>
          <a:p>
            <a:pPr marL="0" indent="0">
              <a:buNone/>
            </a:pPr>
            <a:r>
              <a:rPr lang="en-US" altLang="zh-HK" sz="3600" b="1" dirty="0" smtClean="0"/>
              <a:t>     “</a:t>
            </a:r>
            <a:r>
              <a:rPr lang="en-US" altLang="zh-HK" sz="3600" b="1" dirty="0"/>
              <a:t>Since we live by the Spirit</a:t>
            </a:r>
            <a:r>
              <a:rPr lang="en-US" altLang="zh-HK" sz="3600" b="1" dirty="0" smtClean="0"/>
              <a:t>,</a:t>
            </a:r>
          </a:p>
          <a:p>
            <a:pPr marL="0" indent="0">
              <a:buNone/>
            </a:pPr>
            <a:r>
              <a:rPr lang="en-US" altLang="zh-HK" sz="3600" b="1" dirty="0" smtClean="0"/>
              <a:t>       let </a:t>
            </a:r>
            <a:r>
              <a:rPr lang="en-US" altLang="zh-HK" sz="3600" b="1" dirty="0"/>
              <a:t>us keep in step </a:t>
            </a:r>
            <a:r>
              <a:rPr lang="en-US" altLang="zh-HK" sz="3600" b="1" dirty="0" smtClean="0">
                <a:solidFill>
                  <a:srgbClr val="FF0000"/>
                </a:solidFill>
              </a:rPr>
              <a:t>with</a:t>
            </a:r>
            <a:r>
              <a:rPr lang="en-US" altLang="zh-HK" sz="3600" b="1" dirty="0" smtClean="0"/>
              <a:t> </a:t>
            </a:r>
            <a:r>
              <a:rPr lang="en-US" altLang="zh-HK" sz="3600" b="1" dirty="0"/>
              <a:t>the Spirit</a:t>
            </a:r>
            <a:r>
              <a:rPr lang="en-US" altLang="zh-HK" sz="3600" b="1" dirty="0" smtClean="0"/>
              <a:t>.” </a:t>
            </a:r>
            <a:r>
              <a:rPr lang="en-US" altLang="zh-HK" dirty="0" smtClean="0"/>
              <a:t>(</a:t>
            </a:r>
            <a:r>
              <a:rPr lang="en-US" altLang="zh-HK" dirty="0" smtClean="0">
                <a:solidFill>
                  <a:srgbClr val="FF0000"/>
                </a:solidFill>
              </a:rPr>
              <a:t>NIV</a:t>
            </a:r>
            <a:r>
              <a:rPr lang="en-US" altLang="zh-HK" dirty="0" smtClean="0"/>
              <a:t>) </a:t>
            </a:r>
          </a:p>
          <a:p>
            <a:pPr marL="0" indent="0">
              <a:buNone/>
            </a:pPr>
            <a:endParaRPr lang="en-US" altLang="zh-HK" dirty="0"/>
          </a:p>
          <a:p>
            <a:pPr marL="0" indent="0">
              <a:buNone/>
            </a:pPr>
            <a:r>
              <a:rPr lang="en-US" altLang="zh-HK" sz="3600" b="1" dirty="0" smtClean="0"/>
              <a:t>      “</a:t>
            </a:r>
            <a:r>
              <a:rPr lang="en-US" altLang="zh-HK" sz="3600" b="1" dirty="0"/>
              <a:t>If we live in the Spirit</a:t>
            </a:r>
            <a:r>
              <a:rPr lang="en-US" altLang="zh-HK" sz="3600" b="1" dirty="0" smtClean="0"/>
              <a:t>,</a:t>
            </a:r>
          </a:p>
          <a:p>
            <a:pPr marL="0" indent="0">
              <a:buNone/>
            </a:pPr>
            <a:r>
              <a:rPr lang="en-US" altLang="zh-HK" sz="3600" b="1" dirty="0" smtClean="0"/>
              <a:t>        let </a:t>
            </a:r>
            <a:r>
              <a:rPr lang="en-US" altLang="zh-HK" sz="3600" b="1" dirty="0"/>
              <a:t>us also walk </a:t>
            </a:r>
            <a:r>
              <a:rPr lang="en-US" altLang="zh-HK" sz="3600" b="1" dirty="0">
                <a:solidFill>
                  <a:srgbClr val="FF0000"/>
                </a:solidFill>
              </a:rPr>
              <a:t>in</a:t>
            </a:r>
            <a:r>
              <a:rPr lang="en-US" altLang="zh-HK" sz="3600" b="1" dirty="0"/>
              <a:t> the </a:t>
            </a:r>
            <a:r>
              <a:rPr lang="en-US" altLang="zh-HK" sz="3600" b="1" dirty="0" smtClean="0"/>
              <a:t>Spirit</a:t>
            </a:r>
            <a:r>
              <a:rPr lang="en-US" altLang="zh-HK" sz="3600" b="1" dirty="0"/>
              <a:t>.” </a:t>
            </a:r>
            <a:r>
              <a:rPr lang="en-US" altLang="zh-HK" dirty="0"/>
              <a:t>(</a:t>
            </a:r>
            <a:r>
              <a:rPr lang="en-US" altLang="zh-HK" dirty="0">
                <a:solidFill>
                  <a:srgbClr val="FF0000"/>
                </a:solidFill>
              </a:rPr>
              <a:t>KJV</a:t>
            </a:r>
            <a:r>
              <a:rPr lang="en-US" altLang="zh-HK" dirty="0"/>
              <a:t>)</a:t>
            </a:r>
            <a:endParaRPr lang="zh-HK" altLang="en-US" dirty="0"/>
          </a:p>
        </p:txBody>
      </p:sp>
    </p:spTree>
    <p:extLst>
      <p:ext uri="{BB962C8B-B14F-4D97-AF65-F5344CB8AC3E}">
        <p14:creationId xmlns:p14="http://schemas.microsoft.com/office/powerpoint/2010/main" val="30225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heel(1)">
                                      <p:cBhvr>
                                        <p:cTn id="13" dur="20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heel(1)">
                                      <p:cBhvr>
                                        <p:cTn id="18" dur="2000"/>
                                        <p:tgtEl>
                                          <p:spTgt spid="3">
                                            <p:txEl>
                                              <p:pRg st="4" end="4"/>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heel(1)">
                                      <p:cBhvr>
                                        <p:cTn id="21" dur="20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wheel(1)">
                                      <p:cBhvr>
                                        <p:cTn id="26" dur="2000"/>
                                        <p:tgtEl>
                                          <p:spTgt spid="3">
                                            <p:txEl>
                                              <p:pRg st="7" end="7"/>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wheel(1)">
                                      <p:cBhvr>
                                        <p:cTn id="29"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0"/>
            <a:ext cx="8749480" cy="2780928"/>
          </a:xfrm>
        </p:spPr>
        <p:txBody>
          <a:bodyPr>
            <a:normAutofit fontScale="90000"/>
          </a:bodyPr>
          <a:lstStyle/>
          <a:p>
            <a:pPr algn="l"/>
            <a:r>
              <a:rPr lang="zh-TW" altLang="en-US" sz="4000" b="1" dirty="0" smtClean="0">
                <a:latin typeface="標楷體" panose="03000509000000000000" pitchFamily="65" charset="-120"/>
                <a:ea typeface="標楷體" panose="03000509000000000000" pitchFamily="65" charset="-120"/>
              </a:rPr>
              <a:t>「所以，你們要脫去一切的汙穢和</a:t>
            </a:r>
            <a:r>
              <a:rPr lang="en-AU" altLang="zh-TW" sz="4000" b="1" dirty="0" smtClean="0">
                <a:latin typeface="標楷體" panose="03000509000000000000" pitchFamily="65" charset="-120"/>
                <a:ea typeface="標楷體" panose="03000509000000000000" pitchFamily="65" charset="-120"/>
              </a:rPr>
              <a:t/>
            </a:r>
            <a:br>
              <a:rPr lang="en-AU" altLang="zh-TW" sz="4000" b="1" dirty="0" smtClean="0">
                <a:latin typeface="標楷體" panose="03000509000000000000" pitchFamily="65" charset="-120"/>
                <a:ea typeface="標楷體" panose="03000509000000000000" pitchFamily="65" charset="-120"/>
              </a:rPr>
            </a:b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盈餘</a:t>
            </a:r>
            <a:r>
              <a:rPr lang="zh-TW" altLang="en-US" sz="4000" b="1" dirty="0">
                <a:latin typeface="標楷體" panose="03000509000000000000" pitchFamily="65" charset="-120"/>
                <a:ea typeface="標楷體" panose="03000509000000000000" pitchFamily="65" charset="-120"/>
              </a:rPr>
              <a:t>的邪惡</a:t>
            </a:r>
            <a:r>
              <a:rPr lang="zh-TW" altLang="en-US" sz="4000" b="1" dirty="0" smtClean="0">
                <a:latin typeface="標楷體" panose="03000509000000000000" pitchFamily="65" charset="-120"/>
                <a:ea typeface="標楷體" panose="03000509000000000000" pitchFamily="65" charset="-120"/>
              </a:rPr>
              <a:t>，存</a:t>
            </a:r>
            <a:r>
              <a:rPr lang="zh-TW" altLang="en-US" sz="4000" b="1" dirty="0">
                <a:latin typeface="標楷體" panose="03000509000000000000" pitchFamily="65" charset="-120"/>
                <a:ea typeface="標楷體" panose="03000509000000000000" pitchFamily="65" charset="-120"/>
              </a:rPr>
              <a:t>溫柔的心領受那</a:t>
            </a:r>
            <a:r>
              <a:rPr lang="zh-TW" altLang="en-US" sz="4000" b="1" dirty="0" smtClean="0">
                <a:latin typeface="標楷體" panose="03000509000000000000" pitchFamily="65" charset="-120"/>
                <a:ea typeface="標楷體" panose="03000509000000000000" pitchFamily="65" charset="-120"/>
              </a:rPr>
              <a:t>所栽種</a:t>
            </a:r>
            <a:r>
              <a:rPr lang="en-AU" altLang="zh-TW" sz="4000" b="1" dirty="0" smtClean="0">
                <a:latin typeface="標楷體" panose="03000509000000000000" pitchFamily="65" charset="-120"/>
                <a:ea typeface="標楷體" panose="03000509000000000000" pitchFamily="65" charset="-120"/>
              </a:rPr>
              <a:t/>
            </a:r>
            <a:br>
              <a:rPr lang="en-AU" altLang="zh-TW" sz="4000" b="1" dirty="0" smtClean="0">
                <a:latin typeface="標楷體" panose="03000509000000000000" pitchFamily="65" charset="-120"/>
                <a:ea typeface="標楷體" panose="03000509000000000000" pitchFamily="65" charset="-120"/>
              </a:rPr>
            </a:b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的</a:t>
            </a:r>
            <a:r>
              <a:rPr lang="zh-TW" altLang="en-US" sz="4000" b="1" dirty="0">
                <a:latin typeface="標楷體" panose="03000509000000000000" pitchFamily="65" charset="-120"/>
                <a:ea typeface="標楷體" panose="03000509000000000000" pitchFamily="65" charset="-120"/>
              </a:rPr>
              <a:t>道，就是</a:t>
            </a:r>
            <a:r>
              <a:rPr lang="zh-TW" altLang="en-US" sz="4000" b="1" dirty="0" smtClean="0">
                <a:latin typeface="標楷體" panose="03000509000000000000" pitchFamily="65" charset="-120"/>
                <a:ea typeface="標楷體" panose="03000509000000000000" pitchFamily="65" charset="-120"/>
              </a:rPr>
              <a:t>能救</a:t>
            </a:r>
            <a:r>
              <a:rPr lang="zh-TW" altLang="en-US" sz="4000" b="1" dirty="0">
                <a:latin typeface="標楷體" panose="03000509000000000000" pitchFamily="65" charset="-120"/>
                <a:ea typeface="標楷體" panose="03000509000000000000" pitchFamily="65" charset="-120"/>
              </a:rPr>
              <a:t>你們魂的</a:t>
            </a:r>
            <a:r>
              <a:rPr lang="zh-TW" altLang="en-US" sz="4000" b="1" dirty="0" smtClean="0">
                <a:latin typeface="標楷體" panose="03000509000000000000" pitchFamily="65" charset="-120"/>
                <a:ea typeface="標楷體" panose="03000509000000000000" pitchFamily="65" charset="-120"/>
              </a:rPr>
              <a:t>道。」 </a:t>
            </a:r>
            <a:r>
              <a:rPr lang="en-AU" altLang="zh-TW" sz="4000" b="1" dirty="0" smtClean="0">
                <a:latin typeface="標楷體" panose="03000509000000000000" pitchFamily="65" charset="-120"/>
                <a:ea typeface="標楷體" panose="03000509000000000000" pitchFamily="65" charset="-120"/>
              </a:rPr>
              <a:t/>
            </a:r>
            <a:br>
              <a:rPr lang="en-AU" altLang="zh-TW" sz="4000" b="1" dirty="0" smtClean="0">
                <a:latin typeface="標楷體" panose="03000509000000000000" pitchFamily="65" charset="-120"/>
                <a:ea typeface="標楷體" panose="03000509000000000000" pitchFamily="65" charset="-120"/>
              </a:rPr>
            </a:b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en-US" altLang="zh-TW" sz="3200" dirty="0" smtClean="0"/>
              <a:t>(</a:t>
            </a:r>
            <a:r>
              <a:rPr lang="zh-TW" altLang="en-US" sz="3200" dirty="0"/>
              <a:t>雅各書</a:t>
            </a:r>
            <a:r>
              <a:rPr lang="en-US" altLang="zh-TW" sz="3200" dirty="0" smtClean="0"/>
              <a:t>1:21</a:t>
            </a:r>
            <a:r>
              <a:rPr lang="en-US" altLang="zh-TW" sz="3200" dirty="0"/>
              <a:t>)</a:t>
            </a:r>
            <a:endParaRPr lang="zh-HK" altLang="en-US" sz="3200" dirty="0"/>
          </a:p>
        </p:txBody>
      </p:sp>
      <p:sp>
        <p:nvSpPr>
          <p:cNvPr id="3" name="內容版面配置區 2"/>
          <p:cNvSpPr>
            <a:spLocks noGrp="1"/>
          </p:cNvSpPr>
          <p:nvPr>
            <p:ph idx="1"/>
          </p:nvPr>
        </p:nvSpPr>
        <p:spPr>
          <a:xfrm>
            <a:off x="107504" y="3068960"/>
            <a:ext cx="8856984" cy="3528392"/>
          </a:xfrm>
        </p:spPr>
        <p:txBody>
          <a:bodyPr>
            <a:normAutofit/>
          </a:bodyPr>
          <a:lstStyle/>
          <a:p>
            <a:pPr marL="0" indent="0">
              <a:buNone/>
            </a:pPr>
            <a:r>
              <a:rPr lang="zh-TW" altLang="en-US" sz="4000" b="1" dirty="0" smtClean="0"/>
              <a:t>求</a:t>
            </a:r>
            <a:r>
              <a:rPr lang="zh-TW" altLang="en-US" sz="4000" b="1" dirty="0">
                <a:solidFill>
                  <a:srgbClr val="FF0000"/>
                </a:solidFill>
              </a:rPr>
              <a:t>主的</a:t>
            </a:r>
            <a:r>
              <a:rPr lang="zh-TW" altLang="en-US" sz="4000" b="1" dirty="0" smtClean="0">
                <a:solidFill>
                  <a:srgbClr val="FF0000"/>
                </a:solidFill>
              </a:rPr>
              <a:t>靈</a:t>
            </a:r>
            <a:r>
              <a:rPr lang="zh-TW" altLang="en-US" sz="4000" b="1" dirty="0" smtClean="0"/>
              <a:t>與</a:t>
            </a:r>
            <a:r>
              <a:rPr lang="zh-TW" altLang="en-US" sz="4000" b="1" dirty="0" smtClean="0">
                <a:solidFill>
                  <a:srgbClr val="FF0000"/>
                </a:solidFill>
              </a:rPr>
              <a:t>主</a:t>
            </a:r>
            <a:r>
              <a:rPr lang="zh-TW" altLang="en-US" sz="4000" b="1" dirty="0">
                <a:solidFill>
                  <a:srgbClr val="FF0000"/>
                </a:solidFill>
              </a:rPr>
              <a:t>的道</a:t>
            </a:r>
            <a:r>
              <a:rPr lang="en-US" altLang="zh-TW" sz="4000" b="1" dirty="0"/>
              <a:t>, </a:t>
            </a:r>
            <a:r>
              <a:rPr lang="zh-TW" altLang="en-US" sz="4000" b="1" dirty="0"/>
              <a:t>使我們能在言語</a:t>
            </a:r>
            <a:r>
              <a:rPr lang="zh-TW" altLang="en-US" sz="4000" b="1" dirty="0" smtClean="0"/>
              <a:t>、</a:t>
            </a:r>
            <a:endParaRPr lang="en-AU" altLang="zh-TW" sz="4000" b="1" dirty="0" smtClean="0"/>
          </a:p>
          <a:p>
            <a:pPr marL="0" indent="0">
              <a:buNone/>
            </a:pPr>
            <a:r>
              <a:rPr lang="zh-TW" altLang="en-US" sz="4000" b="1" dirty="0" smtClean="0"/>
              <a:t>舌頭</a:t>
            </a:r>
            <a:r>
              <a:rPr lang="zh-TW" altLang="en-US" sz="4000" b="1" dirty="0"/>
              <a:t>上 更多榮耀神，更多造就人</a:t>
            </a:r>
            <a:r>
              <a:rPr lang="zh-TW" altLang="en-US" sz="4000" b="1" dirty="0" smtClean="0"/>
              <a:t>。更</a:t>
            </a:r>
            <a:endParaRPr lang="en-AU" altLang="zh-TW" sz="4000" b="1" dirty="0" smtClean="0"/>
          </a:p>
          <a:p>
            <a:pPr marL="0" indent="0">
              <a:buNone/>
            </a:pPr>
            <a:r>
              <a:rPr lang="zh-TW" altLang="en-US" sz="4000" b="1" dirty="0" smtClean="0"/>
              <a:t>求</a:t>
            </a:r>
            <a:r>
              <a:rPr lang="zh-TW" altLang="en-US" sz="4000" b="1" dirty="0"/>
              <a:t>主讓我們渴慕從上頭來屬天的智慧</a:t>
            </a:r>
            <a:r>
              <a:rPr lang="zh-TW" altLang="en-US" sz="4000" b="1" dirty="0" smtClean="0"/>
              <a:t>，</a:t>
            </a:r>
            <a:endParaRPr lang="en-AU" altLang="zh-TW" sz="4000" b="1" dirty="0" smtClean="0"/>
          </a:p>
          <a:p>
            <a:pPr marL="0" indent="0">
              <a:buNone/>
            </a:pPr>
            <a:r>
              <a:rPr lang="zh-TW" altLang="en-US" sz="4000" b="1" dirty="0"/>
              <a:t>讓這屬天的智慧表彰在我們每天的生活中！</a:t>
            </a:r>
            <a:endParaRPr lang="zh-HK" altLang="en-US" sz="4000" b="1" dirty="0"/>
          </a:p>
        </p:txBody>
      </p:sp>
    </p:spTree>
    <p:extLst>
      <p:ext uri="{BB962C8B-B14F-4D97-AF65-F5344CB8AC3E}">
        <p14:creationId xmlns:p14="http://schemas.microsoft.com/office/powerpoint/2010/main" val="420169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heel(1)">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188640"/>
            <a:ext cx="8784976" cy="6336704"/>
          </a:xfrm>
        </p:spPr>
        <p:txBody>
          <a:bodyPr/>
          <a:lstStyle/>
          <a:p>
            <a:pPr marL="0" indent="0">
              <a:buNone/>
            </a:pPr>
            <a:r>
              <a:rPr lang="zh-TW" altLang="en-US" sz="4000" dirty="0"/>
              <a:t>「</a:t>
            </a:r>
            <a:r>
              <a:rPr lang="zh-TW" altLang="en-US" sz="4000" b="1" dirty="0" smtClean="0">
                <a:latin typeface="標楷體" panose="03000509000000000000" pitchFamily="65" charset="-120"/>
                <a:ea typeface="標楷體" panose="03000509000000000000" pitchFamily="65" charset="-120"/>
              </a:rPr>
              <a:t>又照聖經所說，第三天復活了，並且顯給磯法看，然後顯給十二使徒看；後來一時顯給五百多 弟兄看，其中一大半到如今還在，卻也有已經睡了的。以後顯給</a:t>
            </a:r>
            <a:r>
              <a:rPr lang="zh-TW" altLang="en-US" sz="4000" b="1" dirty="0" smtClean="0">
                <a:solidFill>
                  <a:srgbClr val="FF0000"/>
                </a:solidFill>
                <a:latin typeface="標楷體" panose="03000509000000000000" pitchFamily="65" charset="-120"/>
                <a:ea typeface="標楷體" panose="03000509000000000000" pitchFamily="65" charset="-120"/>
              </a:rPr>
              <a:t>雅各</a:t>
            </a:r>
            <a:r>
              <a:rPr lang="zh-TW" altLang="en-US" sz="4000" b="1" dirty="0" smtClean="0">
                <a:latin typeface="標楷體" panose="03000509000000000000" pitchFamily="65" charset="-120"/>
                <a:ea typeface="標楷體" panose="03000509000000000000" pitchFamily="65" charset="-120"/>
              </a:rPr>
              <a:t>看，再顯給眾使徒看，末了也顯給我看；</a:t>
            </a:r>
            <a:r>
              <a:rPr lang="zh-TW" altLang="en-US" sz="4000" dirty="0"/>
              <a:t>」 </a:t>
            </a:r>
            <a:r>
              <a:rPr lang="en-AU" altLang="zh-TW" dirty="0" smtClean="0"/>
              <a:t>(</a:t>
            </a:r>
            <a:r>
              <a:rPr lang="zh-HK" altLang="en-US" dirty="0"/>
              <a:t>林</a:t>
            </a:r>
            <a:r>
              <a:rPr lang="zh-HK" altLang="en-US" dirty="0" smtClean="0"/>
              <a:t>前</a:t>
            </a:r>
            <a:r>
              <a:rPr lang="en-AU" altLang="zh-HK" dirty="0" smtClean="0"/>
              <a:t>15:4-8)</a:t>
            </a:r>
          </a:p>
          <a:p>
            <a:pPr marL="0" indent="0">
              <a:buNone/>
            </a:pPr>
            <a:endParaRPr lang="en-AU" altLang="zh-HK" dirty="0"/>
          </a:p>
          <a:p>
            <a:pPr marL="0" indent="0">
              <a:buNone/>
            </a:pPr>
            <a:r>
              <a:rPr lang="zh-TW" altLang="en-US" b="1" dirty="0">
                <a:latin typeface="標楷體" panose="03000509000000000000" pitchFamily="65" charset="-120"/>
                <a:ea typeface="標楷體" panose="03000509000000000000" pitchFamily="65" charset="-120"/>
              </a:rPr>
              <a:t>「</a:t>
            </a:r>
            <a:r>
              <a:rPr lang="zh-TW" altLang="en-US" sz="4000" b="1" dirty="0">
                <a:latin typeface="標楷體" panose="03000509000000000000" pitchFamily="65" charset="-120"/>
                <a:ea typeface="標楷體" panose="03000509000000000000" pitchFamily="65" charset="-120"/>
              </a:rPr>
              <a:t>作神和主耶穌基督</a:t>
            </a:r>
            <a:r>
              <a:rPr lang="zh-TW" altLang="en-US" sz="4000" b="1" dirty="0">
                <a:solidFill>
                  <a:srgbClr val="FF0000"/>
                </a:solidFill>
                <a:latin typeface="標楷體" panose="03000509000000000000" pitchFamily="65" charset="-120"/>
                <a:ea typeface="標楷體" panose="03000509000000000000" pitchFamily="65" charset="-120"/>
              </a:rPr>
              <a:t>僕人</a:t>
            </a:r>
            <a:r>
              <a:rPr lang="zh-TW" altLang="en-US" sz="4000" b="1" dirty="0">
                <a:latin typeface="標楷體" panose="03000509000000000000" pitchFamily="65" charset="-120"/>
                <a:ea typeface="標楷體" panose="03000509000000000000" pitchFamily="65" charset="-120"/>
              </a:rPr>
              <a:t>的雅各請散</a:t>
            </a:r>
            <a:r>
              <a:rPr lang="zh-TW" altLang="en-US" sz="4000" b="1" dirty="0" smtClean="0">
                <a:latin typeface="標楷體" panose="03000509000000000000" pitchFamily="65" charset="-120"/>
                <a:ea typeface="標楷體" panose="03000509000000000000" pitchFamily="65" charset="-120"/>
              </a:rPr>
              <a:t>住</a:t>
            </a:r>
            <a:endParaRPr lang="en-AU" altLang="zh-TW" sz="4000" b="1" dirty="0" smtClean="0">
              <a:latin typeface="標楷體" panose="03000509000000000000" pitchFamily="65" charset="-120"/>
              <a:ea typeface="標楷體" panose="03000509000000000000" pitchFamily="65" charset="-120"/>
            </a:endParaRPr>
          </a:p>
          <a:p>
            <a:pPr marL="0" indent="0">
              <a:buNone/>
            </a:pPr>
            <a:r>
              <a:rPr lang="en-AU" altLang="zh-TW" sz="4000" b="1" dirty="0">
                <a:latin typeface="標楷體" panose="03000509000000000000" pitchFamily="65" charset="-120"/>
                <a:ea typeface="標楷體" panose="03000509000000000000" pitchFamily="65" charset="-120"/>
              </a:rPr>
              <a:t> </a:t>
            </a:r>
            <a:r>
              <a:rPr lang="en-AU"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十二</a:t>
            </a:r>
            <a:r>
              <a:rPr lang="zh-TW" altLang="en-US" sz="4000" b="1" dirty="0">
                <a:latin typeface="標楷體" panose="03000509000000000000" pitchFamily="65" charset="-120"/>
                <a:ea typeface="標楷體" panose="03000509000000000000" pitchFamily="65" charset="-120"/>
              </a:rPr>
              <a:t>個</a:t>
            </a:r>
            <a:r>
              <a:rPr lang="zh-TW" altLang="en-US" sz="4000" b="1" dirty="0" smtClean="0">
                <a:latin typeface="標楷體" panose="03000509000000000000" pitchFamily="65" charset="-120"/>
                <a:ea typeface="標楷體" panose="03000509000000000000" pitchFamily="65" charset="-120"/>
              </a:rPr>
              <a:t>支派</a:t>
            </a:r>
            <a:r>
              <a:rPr lang="zh-TW" altLang="en-US" sz="4000" b="1" dirty="0">
                <a:latin typeface="標楷體" panose="03000509000000000000" pitchFamily="65" charset="-120"/>
                <a:ea typeface="標楷體" panose="03000509000000000000" pitchFamily="65" charset="-120"/>
              </a:rPr>
              <a:t>之人的安。</a:t>
            </a:r>
            <a:r>
              <a:rPr lang="zh-TW" altLang="en-US" b="1" dirty="0">
                <a:latin typeface="標楷體" panose="03000509000000000000" pitchFamily="65" charset="-120"/>
                <a:ea typeface="標楷體" panose="03000509000000000000" pitchFamily="65" charset="-120"/>
              </a:rPr>
              <a:t>」 </a:t>
            </a:r>
            <a:r>
              <a:rPr lang="en-AU" altLang="zh-TW" dirty="0" smtClean="0"/>
              <a:t>(</a:t>
            </a:r>
            <a:r>
              <a:rPr lang="zh-HK" altLang="en-US" dirty="0"/>
              <a:t>雅各</a:t>
            </a:r>
            <a:r>
              <a:rPr lang="zh-HK" altLang="en-US" dirty="0" smtClean="0"/>
              <a:t>書</a:t>
            </a:r>
            <a:r>
              <a:rPr lang="en-AU" altLang="zh-HK" dirty="0" smtClean="0"/>
              <a:t>1:1)</a:t>
            </a:r>
            <a:endParaRPr lang="zh-HK" altLang="en-US" dirty="0"/>
          </a:p>
        </p:txBody>
      </p:sp>
    </p:spTree>
    <p:extLst>
      <p:ext uri="{BB962C8B-B14F-4D97-AF65-F5344CB8AC3E}">
        <p14:creationId xmlns:p14="http://schemas.microsoft.com/office/powerpoint/2010/main" val="184647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heel(1)">
                                      <p:cBhvr>
                                        <p:cTn id="14" dur="2000"/>
                                        <p:tgtEl>
                                          <p:spTgt spid="3">
                                            <p:txEl>
                                              <p:pRg st="2" end="2"/>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heel(1)">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008112"/>
          </a:xfrm>
        </p:spPr>
        <p:txBody>
          <a:bodyPr/>
          <a:lstStyle/>
          <a:p>
            <a:r>
              <a:rPr lang="zh-HK" altLang="en-US" b="1" u="sng" dirty="0"/>
              <a:t>信心與行為</a:t>
            </a:r>
          </a:p>
        </p:txBody>
      </p:sp>
      <p:sp>
        <p:nvSpPr>
          <p:cNvPr id="3" name="內容版面配置區 2"/>
          <p:cNvSpPr>
            <a:spLocks noGrp="1"/>
          </p:cNvSpPr>
          <p:nvPr>
            <p:ph idx="1"/>
          </p:nvPr>
        </p:nvSpPr>
        <p:spPr>
          <a:xfrm>
            <a:off x="107504" y="1268760"/>
            <a:ext cx="8928992" cy="5472608"/>
          </a:xfrm>
        </p:spPr>
        <p:txBody>
          <a:bodyPr>
            <a:normAutofit fontScale="92500" lnSpcReduction="10000"/>
          </a:bodyPr>
          <a:lstStyle/>
          <a:p>
            <a:pPr marL="0" indent="0">
              <a:buNone/>
            </a:pPr>
            <a:r>
              <a:rPr lang="zh-TW" altLang="en-US" sz="4000" b="1" dirty="0" smtClean="0"/>
              <a:t>保羅在羅馬書用</a:t>
            </a:r>
            <a:r>
              <a:rPr lang="en-AU" altLang="zh-TW" sz="4000" b="1" dirty="0" smtClean="0"/>
              <a:t> </a:t>
            </a:r>
            <a:r>
              <a:rPr lang="zh-TW" altLang="en-AU" sz="4000" b="1" dirty="0"/>
              <a:t>「</a:t>
            </a:r>
            <a:r>
              <a:rPr lang="zh-TW" altLang="en-US" sz="4000" b="1" dirty="0"/>
              <a:t>行為」一詞時</a:t>
            </a:r>
            <a:r>
              <a:rPr lang="en-US" altLang="zh-TW" sz="4000" b="1" dirty="0"/>
              <a:t>,</a:t>
            </a:r>
            <a:r>
              <a:rPr lang="zh-TW" altLang="en-US" sz="4000" b="1" dirty="0"/>
              <a:t>他指的是</a:t>
            </a:r>
            <a:r>
              <a:rPr lang="zh-TW" altLang="en-US" sz="4000" b="1" dirty="0">
                <a:solidFill>
                  <a:srgbClr val="FF0000"/>
                </a:solidFill>
              </a:rPr>
              <a:t>律法的行為</a:t>
            </a:r>
            <a:r>
              <a:rPr lang="en-US" altLang="zh-TW" sz="4000" b="1" dirty="0" smtClean="0"/>
              <a:t>,</a:t>
            </a:r>
            <a:r>
              <a:rPr lang="zh-TW" altLang="en-US" sz="4000" b="1" dirty="0" smtClean="0"/>
              <a:t>所以他反對</a:t>
            </a:r>
            <a:r>
              <a:rPr lang="zh-TW" altLang="en-US" sz="4000" b="1" dirty="0" smtClean="0">
                <a:solidFill>
                  <a:srgbClr val="FF0000"/>
                </a:solidFill>
              </a:rPr>
              <a:t>靠行律法稱</a:t>
            </a:r>
            <a:r>
              <a:rPr lang="zh-TW" altLang="en-US" sz="4000" b="1" dirty="0">
                <a:solidFill>
                  <a:srgbClr val="FF0000"/>
                </a:solidFill>
              </a:rPr>
              <a:t>義</a:t>
            </a:r>
            <a:r>
              <a:rPr lang="en-US" altLang="zh-TW" sz="4000" b="1" dirty="0" smtClean="0"/>
              <a:t>;</a:t>
            </a:r>
            <a:r>
              <a:rPr lang="zh-TW" altLang="en-US" sz="4000" b="1" dirty="0"/>
              <a:t>保羅注重的是人怎樣靠信心在神面前稱義</a:t>
            </a:r>
            <a:r>
              <a:rPr lang="zh-TW" altLang="en-US" sz="4000" b="1" dirty="0" smtClean="0"/>
              <a:t>。</a:t>
            </a:r>
            <a:endParaRPr lang="en-AU" altLang="zh-TW" sz="4000" b="1" dirty="0" smtClean="0"/>
          </a:p>
          <a:p>
            <a:pPr marL="0" indent="0">
              <a:buNone/>
            </a:pPr>
            <a:endParaRPr lang="en-AU" altLang="zh-TW" sz="4000" b="1" dirty="0" smtClean="0"/>
          </a:p>
          <a:p>
            <a:pPr marL="0" indent="0">
              <a:buNone/>
            </a:pPr>
            <a:r>
              <a:rPr lang="zh-TW" altLang="en-US" sz="4000" b="1" dirty="0" smtClean="0"/>
              <a:t>雅各</a:t>
            </a:r>
            <a:r>
              <a:rPr lang="zh-TW" altLang="en-US" sz="4000" b="1" dirty="0"/>
              <a:t>所說的「行為」</a:t>
            </a:r>
            <a:r>
              <a:rPr lang="zh-TW" altLang="en-US" sz="4000" b="1" dirty="0" smtClean="0"/>
              <a:t>是</a:t>
            </a:r>
            <a:r>
              <a:rPr lang="zh-TW" altLang="en-US" sz="4000" b="1" dirty="0"/>
              <a:t>信主之後</a:t>
            </a:r>
            <a:r>
              <a:rPr lang="en-US" altLang="zh-TW" sz="4000" b="1" dirty="0" smtClean="0"/>
              <a:t>,</a:t>
            </a:r>
            <a:r>
              <a:rPr lang="zh-TW" altLang="en-US" sz="4000" b="1" dirty="0" smtClean="0">
                <a:solidFill>
                  <a:srgbClr val="FF0000"/>
                </a:solidFill>
              </a:rPr>
              <a:t>重</a:t>
            </a:r>
            <a:r>
              <a:rPr lang="zh-TW" altLang="en-US" sz="4000" b="1" dirty="0">
                <a:solidFill>
                  <a:srgbClr val="FF0000"/>
                </a:solidFill>
              </a:rPr>
              <a:t>生之後的行為</a:t>
            </a:r>
            <a:r>
              <a:rPr lang="en-US" altLang="zh-TW" sz="4000" b="1" dirty="0" smtClean="0"/>
              <a:t>,</a:t>
            </a:r>
            <a:r>
              <a:rPr lang="zh-TW" altLang="en-US" sz="4000" b="1" dirty="0"/>
              <a:t>生命所表彰的行為</a:t>
            </a:r>
            <a:r>
              <a:rPr lang="en-US" altLang="zh-TW" sz="4000" b="1" dirty="0" smtClean="0"/>
              <a:t>,</a:t>
            </a:r>
            <a:r>
              <a:rPr lang="zh-TW" altLang="en-US" sz="4000" b="1" dirty="0" smtClean="0"/>
              <a:t>這</a:t>
            </a:r>
            <a:r>
              <a:rPr lang="zh-TW" altLang="en-US" sz="4000" b="1" dirty="0"/>
              <a:t>行為是信心在別人面前的証明</a:t>
            </a:r>
            <a:r>
              <a:rPr lang="zh-TW" altLang="en-US" sz="4000" b="1" dirty="0" smtClean="0"/>
              <a:t>。</a:t>
            </a:r>
            <a:endParaRPr lang="en-AU" altLang="zh-TW" sz="4000" b="1" dirty="0" smtClean="0"/>
          </a:p>
          <a:p>
            <a:pPr marL="0" indent="0">
              <a:buNone/>
            </a:pPr>
            <a:endParaRPr lang="en-AU" altLang="zh-TW" sz="4000" b="1" dirty="0" smtClean="0"/>
          </a:p>
          <a:p>
            <a:pPr marL="0" indent="0">
              <a:buNone/>
            </a:pPr>
            <a:r>
              <a:rPr lang="en-AU" altLang="zh-TW" sz="4000" b="1" dirty="0"/>
              <a:t> </a:t>
            </a:r>
            <a:r>
              <a:rPr lang="en-AU" altLang="zh-TW" sz="4000" b="1" dirty="0" smtClean="0"/>
              <a:t>                   </a:t>
            </a:r>
            <a:r>
              <a:rPr lang="zh-TW" altLang="en-US" sz="4000" b="1" dirty="0" smtClean="0"/>
              <a:t>兩者</a:t>
            </a:r>
            <a:r>
              <a:rPr lang="zh-TW" altLang="en-US" sz="4000" b="1" dirty="0"/>
              <a:t>並沒有矛盾。</a:t>
            </a:r>
            <a:endParaRPr lang="zh-HK" altLang="en-US" sz="4000" b="1" dirty="0"/>
          </a:p>
        </p:txBody>
      </p:sp>
    </p:spTree>
    <p:extLst>
      <p:ext uri="{BB962C8B-B14F-4D97-AF65-F5344CB8AC3E}">
        <p14:creationId xmlns:p14="http://schemas.microsoft.com/office/powerpoint/2010/main" val="208533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heel(1)">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16632"/>
            <a:ext cx="8964488" cy="1224136"/>
          </a:xfrm>
        </p:spPr>
        <p:txBody>
          <a:bodyPr>
            <a:normAutofit fontScale="90000"/>
          </a:bodyPr>
          <a:lstStyle/>
          <a:p>
            <a:pPr algn="l"/>
            <a:r>
              <a:rPr lang="zh-HK" altLang="en-US" b="1" u="sng" dirty="0" smtClean="0"/>
              <a:t>雅各書的教導是非常實用性  </a:t>
            </a:r>
            <a:r>
              <a:rPr lang="en-US" altLang="zh-HK" b="1" u="sng" dirty="0" smtClean="0"/>
              <a:t>(</a:t>
            </a:r>
            <a:r>
              <a:rPr lang="en-US" altLang="zh-HK" b="1" u="sng" dirty="0"/>
              <a:t>practical)</a:t>
            </a:r>
            <a:endParaRPr lang="zh-HK" altLang="en-US" b="1" u="sng" dirty="0"/>
          </a:p>
        </p:txBody>
      </p:sp>
      <p:sp>
        <p:nvSpPr>
          <p:cNvPr id="3" name="內容版面配置區 2"/>
          <p:cNvSpPr>
            <a:spLocks noGrp="1"/>
          </p:cNvSpPr>
          <p:nvPr>
            <p:ph idx="1"/>
          </p:nvPr>
        </p:nvSpPr>
        <p:spPr>
          <a:xfrm>
            <a:off x="107504" y="1340768"/>
            <a:ext cx="8928992" cy="5400600"/>
          </a:xfrm>
        </p:spPr>
        <p:txBody>
          <a:bodyPr>
            <a:noAutofit/>
          </a:bodyPr>
          <a:lstStyle/>
          <a:p>
            <a:pPr marL="0" indent="0">
              <a:buNone/>
            </a:pPr>
            <a:r>
              <a:rPr lang="en-US" altLang="zh-TW" sz="3600" b="1" dirty="0"/>
              <a:t>1</a:t>
            </a:r>
            <a:r>
              <a:rPr lang="en-US" altLang="zh-TW" sz="3600" b="1" dirty="0" smtClean="0"/>
              <a:t>.</a:t>
            </a:r>
            <a:r>
              <a:rPr lang="zh-TW" altLang="en-US" sz="3600" b="1" dirty="0" smtClean="0"/>
              <a:t>你們的信心經過試驗 </a:t>
            </a:r>
            <a:r>
              <a:rPr lang="en-US" altLang="zh-TW" sz="3600" b="1" dirty="0"/>
              <a:t>(1:3)</a:t>
            </a:r>
          </a:p>
          <a:p>
            <a:pPr marL="0" indent="0">
              <a:buNone/>
            </a:pPr>
            <a:r>
              <a:rPr lang="en-US" altLang="zh-TW" sz="3600" b="1" dirty="0"/>
              <a:t>2</a:t>
            </a:r>
            <a:r>
              <a:rPr lang="en-US" altLang="zh-TW" sz="3600" b="1" dirty="0" smtClean="0"/>
              <a:t>.</a:t>
            </a:r>
            <a:r>
              <a:rPr lang="zh-TW" altLang="en-US" sz="3600" b="1" dirty="0" smtClean="0"/>
              <a:t>你們中間若有缺少智慧的，應當求</a:t>
            </a:r>
            <a:r>
              <a:rPr lang="en-US" altLang="zh-TW" sz="3600" b="1" dirty="0"/>
              <a:t>(1:5)</a:t>
            </a:r>
          </a:p>
          <a:p>
            <a:pPr marL="0" indent="0">
              <a:buNone/>
            </a:pPr>
            <a:r>
              <a:rPr lang="en-US" altLang="zh-TW" sz="3600" b="1" dirty="0"/>
              <a:t>3.</a:t>
            </a:r>
            <a:r>
              <a:rPr lang="zh-TW" altLang="en-US" sz="3600" b="1" dirty="0" smtClean="0"/>
              <a:t>你們要行道</a:t>
            </a:r>
            <a:r>
              <a:rPr lang="en-AU" altLang="zh-TW" sz="3600" b="1" dirty="0" smtClean="0"/>
              <a:t>,</a:t>
            </a:r>
            <a:r>
              <a:rPr lang="zh-TW" altLang="en-US" sz="3600" b="1" dirty="0" smtClean="0"/>
              <a:t>不要單單聽道</a:t>
            </a:r>
            <a:r>
              <a:rPr lang="en-AU" altLang="zh-TW" sz="3600" b="1" dirty="0" smtClean="0"/>
              <a:t>,</a:t>
            </a:r>
            <a:r>
              <a:rPr lang="zh-TW" altLang="en-US" sz="3600" b="1" dirty="0" smtClean="0"/>
              <a:t>自己欺哄自己 。</a:t>
            </a:r>
            <a:endParaRPr lang="en-AU" altLang="zh-TW" sz="3600" b="1" dirty="0" smtClean="0"/>
          </a:p>
          <a:p>
            <a:pPr marL="0" indent="0">
              <a:buNone/>
            </a:pPr>
            <a:r>
              <a:rPr lang="en-AU" altLang="zh-TW" sz="3600" b="1" dirty="0"/>
              <a:t> </a:t>
            </a:r>
            <a:r>
              <a:rPr lang="en-AU" altLang="zh-TW" sz="3600" b="1" dirty="0" smtClean="0"/>
              <a:t>                                                                        </a:t>
            </a:r>
            <a:r>
              <a:rPr lang="en-US" altLang="zh-TW" sz="3600" b="1" dirty="0" smtClean="0"/>
              <a:t>(</a:t>
            </a:r>
            <a:r>
              <a:rPr lang="en-US" altLang="zh-TW" sz="3600" b="1" dirty="0"/>
              <a:t>1:22)</a:t>
            </a:r>
          </a:p>
          <a:p>
            <a:pPr marL="0" indent="0">
              <a:buNone/>
            </a:pPr>
            <a:r>
              <a:rPr lang="en-US" altLang="zh-TW" sz="3600" b="1" dirty="0"/>
              <a:t>4.</a:t>
            </a:r>
            <a:r>
              <a:rPr lang="zh-TW" altLang="en-US" sz="3600" b="1" dirty="0"/>
              <a:t>真正</a:t>
            </a:r>
            <a:r>
              <a:rPr lang="zh-TW" altLang="en-US" sz="3600" b="1" dirty="0" smtClean="0"/>
              <a:t>的虔誠</a:t>
            </a:r>
            <a:r>
              <a:rPr lang="en-AU" altLang="zh-TW" sz="3600" b="1" dirty="0" smtClean="0"/>
              <a:t>,</a:t>
            </a:r>
            <a:r>
              <a:rPr lang="zh-TW" altLang="en-US" sz="3600" b="1" dirty="0" smtClean="0"/>
              <a:t>就是看顧在患難中的孤兒寡婦，  </a:t>
            </a:r>
            <a:endParaRPr lang="en-AU" altLang="zh-TW" sz="3600" b="1" dirty="0" smtClean="0"/>
          </a:p>
          <a:p>
            <a:pPr marL="0" indent="0">
              <a:buNone/>
            </a:pPr>
            <a:r>
              <a:rPr lang="en-AU" altLang="zh-TW" sz="3600" b="1" dirty="0"/>
              <a:t> </a:t>
            </a:r>
            <a:r>
              <a:rPr lang="en-AU" altLang="zh-TW" sz="3600" b="1" dirty="0" smtClean="0"/>
              <a:t>   </a:t>
            </a:r>
            <a:r>
              <a:rPr lang="zh-TW" altLang="en-US" sz="3600" b="1" dirty="0" smtClean="0"/>
              <a:t>並且保守自己不沾染世俗。</a:t>
            </a:r>
            <a:r>
              <a:rPr lang="en-US" altLang="zh-TW" sz="3600" b="1" dirty="0"/>
              <a:t>(1:27)</a:t>
            </a:r>
          </a:p>
          <a:p>
            <a:pPr marL="0" indent="0">
              <a:buNone/>
            </a:pPr>
            <a:r>
              <a:rPr lang="en-US" altLang="zh-TW" sz="3600" b="1" dirty="0"/>
              <a:t>5.</a:t>
            </a:r>
            <a:r>
              <a:rPr lang="zh-TW" altLang="en-US" sz="3600" b="1" dirty="0" smtClean="0"/>
              <a:t>你們若按外貌待人，便是犯罪</a:t>
            </a:r>
            <a:r>
              <a:rPr lang="en-US" altLang="zh-TW" sz="3600" b="1" dirty="0"/>
              <a:t>(2:9</a:t>
            </a:r>
            <a:r>
              <a:rPr lang="en-US" altLang="zh-TW" sz="3600" b="1" dirty="0" smtClean="0"/>
              <a:t>) &amp;(2:26)</a:t>
            </a:r>
            <a:endParaRPr lang="en-US" altLang="zh-TW" sz="3600" b="1" dirty="0"/>
          </a:p>
          <a:p>
            <a:pPr marL="0" indent="0">
              <a:buNone/>
            </a:pPr>
            <a:r>
              <a:rPr lang="en-US" altLang="zh-TW" sz="3600" b="1" dirty="0"/>
              <a:t>6.</a:t>
            </a:r>
            <a:r>
              <a:rPr lang="zh-TW" altLang="en-US" sz="3600" b="1" dirty="0" smtClean="0"/>
              <a:t>身體沒有靈魂是死的</a:t>
            </a:r>
            <a:r>
              <a:rPr lang="en-AU" altLang="zh-TW" sz="3600" b="1" dirty="0" smtClean="0"/>
              <a:t>,</a:t>
            </a:r>
            <a:r>
              <a:rPr lang="zh-TW" altLang="en-US" sz="3600" b="1" dirty="0" smtClean="0"/>
              <a:t>信心沒行為也是死的</a:t>
            </a:r>
            <a:r>
              <a:rPr lang="zh-TW" altLang="en-US" sz="3600" dirty="0" smtClean="0"/>
              <a:t>。</a:t>
            </a:r>
            <a:endParaRPr lang="en-AU" altLang="zh-TW" sz="3600" dirty="0" smtClean="0"/>
          </a:p>
          <a:p>
            <a:pPr marL="0" indent="0">
              <a:buNone/>
            </a:pPr>
            <a:r>
              <a:rPr lang="en-AU" altLang="zh-TW" sz="3600" dirty="0"/>
              <a:t> </a:t>
            </a:r>
            <a:r>
              <a:rPr lang="en-AU" altLang="zh-TW" sz="3600" dirty="0" smtClean="0"/>
              <a:t>                                     </a:t>
            </a:r>
            <a:endParaRPr lang="zh-HK" altLang="en-US" sz="3600" dirty="0"/>
          </a:p>
        </p:txBody>
      </p:sp>
    </p:spTree>
    <p:extLst>
      <p:ext uri="{BB962C8B-B14F-4D97-AF65-F5344CB8AC3E}">
        <p14:creationId xmlns:p14="http://schemas.microsoft.com/office/powerpoint/2010/main" val="56263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par>
                                <p:cTn id="31" presetID="53" presetClass="entr" presetSubtype="16"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3">
                                            <p:txEl>
                                              <p:pRg st="4" end="4"/>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p:cTn id="5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4" dur="500"/>
                                        <p:tgtEl>
                                          <p:spTgt spid="3">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nodeType="click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p:cTn id="5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24744"/>
          </a:xfrm>
        </p:spPr>
        <p:txBody>
          <a:bodyPr/>
          <a:lstStyle/>
          <a:p>
            <a:r>
              <a:rPr lang="zh-TW" altLang="en-US" b="1" dirty="0" smtClean="0"/>
              <a:t>雅各書 </a:t>
            </a:r>
            <a:r>
              <a:rPr lang="en-US" altLang="zh-TW" b="1" dirty="0" smtClean="0"/>
              <a:t>3</a:t>
            </a:r>
            <a:r>
              <a:rPr lang="zh-TW" altLang="en-US" b="1" dirty="0" smtClean="0"/>
              <a:t>章   屬天的智慧</a:t>
            </a:r>
            <a:endParaRPr lang="zh-HK" altLang="en-US" b="1" dirty="0"/>
          </a:p>
        </p:txBody>
      </p:sp>
      <p:sp>
        <p:nvSpPr>
          <p:cNvPr id="3" name="內容版面配置區 2"/>
          <p:cNvSpPr>
            <a:spLocks noGrp="1"/>
          </p:cNvSpPr>
          <p:nvPr>
            <p:ph idx="1"/>
          </p:nvPr>
        </p:nvSpPr>
        <p:spPr>
          <a:xfrm>
            <a:off x="107504" y="1340768"/>
            <a:ext cx="9000637" cy="5217443"/>
          </a:xfrm>
        </p:spPr>
        <p:txBody>
          <a:bodyPr>
            <a:normAutofit/>
          </a:bodyPr>
          <a:lstStyle/>
          <a:p>
            <a:pPr marL="0" indent="0">
              <a:buNone/>
            </a:pPr>
            <a:r>
              <a:rPr lang="en-US" altLang="zh-HK" sz="4000" b="1" dirty="0" smtClean="0"/>
              <a:t>《</a:t>
            </a:r>
            <a:r>
              <a:rPr lang="zh-HK" altLang="en-US" sz="4000" b="1" dirty="0" smtClean="0"/>
              <a:t>一</a:t>
            </a:r>
            <a:r>
              <a:rPr lang="en-US" altLang="zh-HK" sz="4000" b="1" dirty="0" smtClean="0"/>
              <a:t>》</a:t>
            </a:r>
            <a:r>
              <a:rPr lang="zh-HK" altLang="en-US" sz="4000" b="1" dirty="0" smtClean="0"/>
              <a:t>從言語中所展示的生命</a:t>
            </a:r>
            <a:r>
              <a:rPr lang="en-US" altLang="zh-HK" sz="4000" b="1" dirty="0" smtClean="0"/>
              <a:t>(1-12</a:t>
            </a:r>
            <a:r>
              <a:rPr lang="zh-HK" altLang="en-US" sz="4000" b="1" dirty="0" smtClean="0"/>
              <a:t>節</a:t>
            </a:r>
            <a:r>
              <a:rPr lang="en-US" altLang="zh-HK" sz="4000" b="1" dirty="0" smtClean="0"/>
              <a:t>)</a:t>
            </a:r>
            <a:endParaRPr lang="zh-HK" altLang="en-US" sz="4000" b="1" dirty="0" smtClean="0"/>
          </a:p>
          <a:p>
            <a:pPr marL="0" indent="0">
              <a:buNone/>
            </a:pPr>
            <a:r>
              <a:rPr lang="en-US" altLang="zh-HK" sz="4000" b="1" dirty="0" smtClean="0"/>
              <a:t> The demonstration of life in what we say.</a:t>
            </a:r>
          </a:p>
          <a:p>
            <a:pPr marL="0" indent="0">
              <a:buNone/>
            </a:pPr>
            <a:endParaRPr lang="en-AU" altLang="zh-HK" sz="4000" b="1" dirty="0"/>
          </a:p>
          <a:p>
            <a:pPr marL="0" indent="0">
              <a:buNone/>
            </a:pPr>
            <a:r>
              <a:rPr lang="en-US" altLang="zh-HK" sz="4000" b="1" dirty="0" smtClean="0"/>
              <a:t>《</a:t>
            </a:r>
            <a:r>
              <a:rPr lang="zh-HK" altLang="en-US" sz="4000" b="1" dirty="0" smtClean="0"/>
              <a:t>二</a:t>
            </a:r>
            <a:r>
              <a:rPr lang="en-US" altLang="zh-HK" sz="4000" b="1" dirty="0"/>
              <a:t>》</a:t>
            </a:r>
            <a:r>
              <a:rPr lang="zh-HK" altLang="en-US" sz="4000" b="1" dirty="0" smtClean="0"/>
              <a:t>從智慧中所展示的生命</a:t>
            </a:r>
            <a:r>
              <a:rPr lang="en-US" altLang="zh-HK" sz="4000" b="1" dirty="0" smtClean="0"/>
              <a:t>(13-18</a:t>
            </a:r>
            <a:r>
              <a:rPr lang="zh-HK" altLang="en-US" sz="4000" b="1" dirty="0" smtClean="0"/>
              <a:t>節</a:t>
            </a:r>
            <a:r>
              <a:rPr lang="en-US" altLang="zh-HK" sz="4000" b="1" dirty="0" smtClean="0"/>
              <a:t>)</a:t>
            </a:r>
            <a:endParaRPr lang="zh-HK" altLang="en-US" sz="4000" b="1" dirty="0" smtClean="0"/>
          </a:p>
          <a:p>
            <a:pPr marL="0" indent="0">
              <a:buNone/>
            </a:pPr>
            <a:r>
              <a:rPr lang="en-US" altLang="zh-HK" sz="4000" b="1" dirty="0" smtClean="0"/>
              <a:t>The demonstration of life in the presence of wisdom.</a:t>
            </a:r>
          </a:p>
          <a:p>
            <a:pPr marL="0" indent="0">
              <a:buNone/>
            </a:pPr>
            <a:endParaRPr lang="en-US" altLang="zh-HK" dirty="0" smtClean="0"/>
          </a:p>
          <a:p>
            <a:endParaRPr lang="zh-HK" altLang="en-US" dirty="0"/>
          </a:p>
        </p:txBody>
      </p:sp>
    </p:spTree>
    <p:extLst>
      <p:ext uri="{BB962C8B-B14F-4D97-AF65-F5344CB8AC3E}">
        <p14:creationId xmlns:p14="http://schemas.microsoft.com/office/powerpoint/2010/main" val="2345099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par>
                                <p:cTn id="29" presetID="53" presetClass="entr" presetSubtype="16"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1417638"/>
          </a:xfrm>
        </p:spPr>
        <p:txBody>
          <a:bodyPr>
            <a:normAutofit fontScale="90000"/>
          </a:bodyPr>
          <a:lstStyle/>
          <a:p>
            <a:pPr algn="l"/>
            <a:r>
              <a:rPr lang="en-US" altLang="zh-HK" b="1" dirty="0" smtClean="0"/>
              <a:t>(</a:t>
            </a:r>
            <a:r>
              <a:rPr lang="en-AU" altLang="zh-HK" b="1" dirty="0"/>
              <a:t>A</a:t>
            </a:r>
            <a:r>
              <a:rPr lang="en-US" altLang="zh-HK" b="1" dirty="0" smtClean="0"/>
              <a:t>) </a:t>
            </a:r>
            <a:r>
              <a:rPr lang="zh-HK" altLang="en-US" b="1" dirty="0" smtClean="0"/>
              <a:t>師傅的問責</a:t>
            </a:r>
            <a:r>
              <a:rPr lang="en-AU" altLang="zh-HK" b="1" dirty="0" smtClean="0"/>
              <a:t/>
            </a:r>
            <a:br>
              <a:rPr lang="en-AU" altLang="zh-HK" b="1" dirty="0" smtClean="0"/>
            </a:br>
            <a:r>
              <a:rPr lang="en-AU" altLang="zh-HK" b="1" dirty="0" smtClean="0"/>
              <a:t>     </a:t>
            </a:r>
            <a:r>
              <a:rPr lang="en-US" altLang="zh-HK" b="1" dirty="0" smtClean="0"/>
              <a:t>The greater accountability of teachers</a:t>
            </a:r>
            <a:endParaRPr lang="zh-HK" altLang="en-US" b="1" dirty="0"/>
          </a:p>
        </p:txBody>
      </p:sp>
      <p:sp>
        <p:nvSpPr>
          <p:cNvPr id="3" name="內容版面配置區 2"/>
          <p:cNvSpPr>
            <a:spLocks noGrp="1"/>
          </p:cNvSpPr>
          <p:nvPr>
            <p:ph idx="1"/>
          </p:nvPr>
        </p:nvSpPr>
        <p:spPr>
          <a:xfrm>
            <a:off x="0" y="1772816"/>
            <a:ext cx="9144000" cy="4896544"/>
          </a:xfrm>
        </p:spPr>
        <p:txBody>
          <a:bodyPr>
            <a:normAutofit fontScale="77500" lnSpcReduction="20000"/>
          </a:bodyPr>
          <a:lstStyle/>
          <a:p>
            <a:pPr marL="0" indent="0">
              <a:buNone/>
            </a:pPr>
            <a:r>
              <a:rPr lang="en-US" altLang="zh-HK" sz="4000" b="1" dirty="0" smtClean="0"/>
              <a:t>1 </a:t>
            </a:r>
            <a:r>
              <a:rPr lang="zh-HK" altLang="en-US" sz="5200" b="1" dirty="0" smtClean="0">
                <a:latin typeface="標楷體" panose="03000509000000000000" pitchFamily="65" charset="-120"/>
                <a:ea typeface="標楷體" panose="03000509000000000000" pitchFamily="65" charset="-120"/>
              </a:rPr>
              <a:t>我的弟兄們，不要多人作師傅，因為 </a:t>
            </a:r>
            <a:endParaRPr lang="en-AU" altLang="zh-HK" sz="5200" b="1" dirty="0" smtClean="0">
              <a:latin typeface="標楷體" panose="03000509000000000000" pitchFamily="65" charset="-120"/>
              <a:ea typeface="標楷體" panose="03000509000000000000" pitchFamily="65" charset="-120"/>
            </a:endParaRPr>
          </a:p>
          <a:p>
            <a:pPr marL="0" indent="0">
              <a:buNone/>
            </a:pPr>
            <a:r>
              <a:rPr lang="en-AU" altLang="zh-HK" sz="5200" b="1" dirty="0">
                <a:latin typeface="標楷體" panose="03000509000000000000" pitchFamily="65" charset="-120"/>
                <a:ea typeface="標楷體" panose="03000509000000000000" pitchFamily="65" charset="-120"/>
              </a:rPr>
              <a:t> </a:t>
            </a:r>
            <a:r>
              <a:rPr lang="en-AU" altLang="zh-HK" sz="5200" b="1" dirty="0" smtClean="0">
                <a:latin typeface="標楷體" panose="03000509000000000000" pitchFamily="65" charset="-120"/>
                <a:ea typeface="標楷體" panose="03000509000000000000" pitchFamily="65" charset="-120"/>
              </a:rPr>
              <a:t> </a:t>
            </a:r>
            <a:r>
              <a:rPr lang="zh-HK" altLang="en-US" sz="5200" b="1" dirty="0" smtClean="0">
                <a:latin typeface="標楷體" panose="03000509000000000000" pitchFamily="65" charset="-120"/>
                <a:ea typeface="標楷體" panose="03000509000000000000" pitchFamily="65" charset="-120"/>
              </a:rPr>
              <a:t>曉得我們要受更重的</a:t>
            </a:r>
            <a:r>
              <a:rPr lang="zh-HK" altLang="en-US" sz="5200" b="1" dirty="0" smtClean="0">
                <a:solidFill>
                  <a:srgbClr val="FF0000"/>
                </a:solidFill>
                <a:latin typeface="標楷體" panose="03000509000000000000" pitchFamily="65" charset="-120"/>
                <a:ea typeface="標楷體" panose="03000509000000000000" pitchFamily="65" charset="-120"/>
              </a:rPr>
              <a:t>判斷</a:t>
            </a:r>
            <a:r>
              <a:rPr lang="zh-HK" altLang="en-US" sz="5200" b="1" dirty="0" smtClean="0">
                <a:latin typeface="標楷體" panose="03000509000000000000" pitchFamily="65" charset="-120"/>
                <a:ea typeface="標楷體" panose="03000509000000000000" pitchFamily="65" charset="-120"/>
              </a:rPr>
              <a:t>。</a:t>
            </a:r>
            <a:r>
              <a:rPr lang="en-AU" altLang="zh-HK" sz="4000" b="1" dirty="0" smtClean="0"/>
              <a:t>(1</a:t>
            </a:r>
            <a:r>
              <a:rPr lang="zh-HK" altLang="en-US" sz="4000" b="1" dirty="0" smtClean="0"/>
              <a:t>節</a:t>
            </a:r>
            <a:r>
              <a:rPr lang="en-AU" altLang="zh-HK" sz="4000" b="1" dirty="0" smtClean="0"/>
              <a:t>)</a:t>
            </a:r>
          </a:p>
          <a:p>
            <a:pPr marL="0" indent="0">
              <a:buNone/>
            </a:pPr>
            <a:endParaRPr lang="en-US" altLang="zh-HK" sz="3900" dirty="0" smtClean="0"/>
          </a:p>
          <a:p>
            <a:pPr marL="0" indent="0">
              <a:buNone/>
            </a:pPr>
            <a:r>
              <a:rPr lang="en-US" altLang="zh-HK" sz="3900" b="1" dirty="0" smtClean="0"/>
              <a:t>1.Not many of you should become teachers, my </a:t>
            </a:r>
          </a:p>
          <a:p>
            <a:pPr marL="0" indent="0">
              <a:buNone/>
            </a:pPr>
            <a:r>
              <a:rPr lang="en-US" altLang="zh-HK" sz="3900" b="1" dirty="0"/>
              <a:t> </a:t>
            </a:r>
            <a:r>
              <a:rPr lang="en-US" altLang="zh-HK" sz="3900" b="1" dirty="0" smtClean="0"/>
              <a:t>  fellow believers, because you know that we who </a:t>
            </a:r>
          </a:p>
          <a:p>
            <a:pPr marL="0" indent="0">
              <a:buNone/>
            </a:pPr>
            <a:r>
              <a:rPr lang="en-US" altLang="zh-HK" sz="3900" b="1" dirty="0"/>
              <a:t> </a:t>
            </a:r>
            <a:r>
              <a:rPr lang="en-US" altLang="zh-HK" sz="3900" b="1" dirty="0" smtClean="0"/>
              <a:t>  teach will be </a:t>
            </a:r>
            <a:r>
              <a:rPr lang="en-US" altLang="zh-HK" sz="3900" b="1" dirty="0" smtClean="0">
                <a:solidFill>
                  <a:srgbClr val="FF0000"/>
                </a:solidFill>
              </a:rPr>
              <a:t>judged </a:t>
            </a:r>
            <a:r>
              <a:rPr lang="en-US" altLang="zh-HK" sz="3900" b="1" dirty="0" smtClean="0"/>
              <a:t>more strictly.  (NIV)</a:t>
            </a:r>
          </a:p>
          <a:p>
            <a:pPr marL="0" indent="0">
              <a:buNone/>
            </a:pPr>
            <a:endParaRPr lang="en-US" altLang="zh-HK" sz="3900" dirty="0" smtClean="0"/>
          </a:p>
          <a:p>
            <a:pPr marL="0" indent="0">
              <a:buNone/>
            </a:pPr>
            <a:r>
              <a:rPr lang="en-US" altLang="zh-HK" sz="3900" b="1" dirty="0" smtClean="0"/>
              <a:t>1.My brethren, be not many masters, knowing that </a:t>
            </a:r>
          </a:p>
          <a:p>
            <a:pPr marL="0" indent="0">
              <a:buNone/>
            </a:pPr>
            <a:r>
              <a:rPr lang="en-US" altLang="zh-HK" sz="3900" b="1" dirty="0" smtClean="0"/>
              <a:t>     we shall receive the greater </a:t>
            </a:r>
            <a:r>
              <a:rPr lang="en-US" altLang="zh-HK" sz="3900" b="1" dirty="0" smtClean="0">
                <a:solidFill>
                  <a:srgbClr val="FF0000"/>
                </a:solidFill>
              </a:rPr>
              <a:t>condemnation</a:t>
            </a:r>
            <a:r>
              <a:rPr lang="en-US" altLang="zh-HK" sz="3900" b="1" dirty="0" smtClean="0"/>
              <a:t>.(KJV)</a:t>
            </a:r>
          </a:p>
          <a:p>
            <a:pPr marL="0" indent="0">
              <a:buNone/>
            </a:pPr>
            <a:endParaRPr lang="zh-HK" altLang="en-US" dirty="0"/>
          </a:p>
        </p:txBody>
      </p:sp>
    </p:spTree>
    <p:extLst>
      <p:ext uri="{BB962C8B-B14F-4D97-AF65-F5344CB8AC3E}">
        <p14:creationId xmlns:p14="http://schemas.microsoft.com/office/powerpoint/2010/main" val="169302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anim calcmode="lin" valueType="num">
                                      <p:cBhvr>
                                        <p:cTn id="27"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8" dur="2000" fill="hold"/>
                                        <p:tgtEl>
                                          <p:spTgt spid="3">
                                            <p:txEl>
                                              <p:pRg st="3" end="3"/>
                                            </p:txEl>
                                          </p:spTgt>
                                        </p:tgtEl>
                                        <p:attrNameLst>
                                          <p:attrName>ppt_h</p:attrName>
                                        </p:attrNameLst>
                                      </p:cBhvr>
                                      <p:tavLst>
                                        <p:tav tm="0">
                                          <p:val>
                                            <p:strVal val="#ppt_h"/>
                                          </p:val>
                                        </p:tav>
                                        <p:tav tm="100000">
                                          <p:val>
                                            <p:strVal val="#ppt_h"/>
                                          </p:val>
                                        </p:tav>
                                      </p:tavLst>
                                    </p:anim>
                                  </p:childTnLst>
                                </p:cTn>
                              </p:par>
                              <p:par>
                                <p:cTn id="29" presetID="45"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4" end="4"/>
                                            </p:txEl>
                                          </p:spTgt>
                                        </p:tgtEl>
                                        <p:attrNameLst>
                                          <p:attrName>ppt_h</p:attrName>
                                        </p:attrNameLst>
                                      </p:cBhvr>
                                      <p:tavLst>
                                        <p:tav tm="0">
                                          <p:val>
                                            <p:strVal val="#ppt_h"/>
                                          </p:val>
                                        </p:tav>
                                        <p:tav tm="100000">
                                          <p:val>
                                            <p:strVal val="#ppt_h"/>
                                          </p:val>
                                        </p:tav>
                                      </p:tavLst>
                                    </p:anim>
                                  </p:childTnLst>
                                </p:cTn>
                              </p:par>
                              <p:par>
                                <p:cTn id="34" presetID="45"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anim calcmode="lin" valueType="num">
                                      <p:cBhvr>
                                        <p:cTn id="37"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8"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5" dur="500"/>
                                        <p:tgtEl>
                                          <p:spTgt spid="3">
                                            <p:txEl>
                                              <p:pRg st="7" end="7"/>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p:cTn id="48"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116632"/>
            <a:ext cx="8784976" cy="6552728"/>
          </a:xfrm>
        </p:spPr>
        <p:txBody>
          <a:bodyPr>
            <a:normAutofit/>
          </a:bodyPr>
          <a:lstStyle/>
          <a:p>
            <a:pPr marL="0" indent="0">
              <a:buNone/>
            </a:pPr>
            <a:endParaRPr lang="en-US" altLang="zh-HK" sz="4000" dirty="0" smtClean="0"/>
          </a:p>
          <a:p>
            <a:pPr marL="0" indent="0">
              <a:buNone/>
            </a:pPr>
            <a:r>
              <a:rPr lang="en-US" altLang="zh-HK" sz="4000" b="1" dirty="0" smtClean="0"/>
              <a:t>condemnation </a:t>
            </a:r>
          </a:p>
          <a:p>
            <a:pPr marL="0" indent="0">
              <a:buNone/>
            </a:pPr>
            <a:r>
              <a:rPr lang="en-US" altLang="zh-HK" sz="4000" b="1" dirty="0"/>
              <a:t> </a:t>
            </a:r>
            <a:r>
              <a:rPr lang="en-US" altLang="zh-HK" sz="4000" b="1" dirty="0" smtClean="0"/>
              <a:t>       </a:t>
            </a:r>
          </a:p>
          <a:p>
            <a:pPr marL="0" indent="0">
              <a:buNone/>
            </a:pPr>
            <a:r>
              <a:rPr lang="en-US" altLang="zh-HK" sz="4000" b="1" dirty="0" smtClean="0"/>
              <a:t>      condemnation </a:t>
            </a:r>
            <a:r>
              <a:rPr lang="zh-HK" altLang="en-US" sz="4000" b="1" dirty="0" smtClean="0"/>
              <a:t>＝ </a:t>
            </a:r>
            <a:r>
              <a:rPr lang="en-US" altLang="zh-HK" sz="4000" b="1" dirty="0" smtClean="0"/>
              <a:t>》punishment</a:t>
            </a:r>
          </a:p>
          <a:p>
            <a:pPr marL="0" indent="0">
              <a:buNone/>
            </a:pPr>
            <a:endParaRPr lang="en-AU" altLang="zh-HK" sz="4000" b="1" dirty="0" smtClean="0"/>
          </a:p>
          <a:p>
            <a:pPr marL="0" indent="0">
              <a:buNone/>
            </a:pPr>
            <a:r>
              <a:rPr lang="zh-HK" altLang="en-US" sz="4000" b="1" dirty="0" smtClean="0"/>
              <a:t>                        定罪＝ </a:t>
            </a:r>
            <a:r>
              <a:rPr lang="en-US" altLang="zh-HK" sz="4000" b="1" dirty="0" smtClean="0"/>
              <a:t>》</a:t>
            </a:r>
            <a:r>
              <a:rPr lang="zh-HK" altLang="en-US" sz="4000" b="1" dirty="0" smtClean="0"/>
              <a:t>後有刑罰</a:t>
            </a:r>
            <a:endParaRPr lang="en-AU" altLang="zh-HK" sz="4000" b="1" dirty="0"/>
          </a:p>
        </p:txBody>
      </p:sp>
    </p:spTree>
    <p:extLst>
      <p:ext uri="{BB962C8B-B14F-4D97-AF65-F5344CB8AC3E}">
        <p14:creationId xmlns:p14="http://schemas.microsoft.com/office/powerpoint/2010/main" val="353270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heel(1)">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TotalTime>
  <Words>2039</Words>
  <Application>Microsoft Office PowerPoint</Application>
  <PresentationFormat>如螢幕大小 (4:3)</PresentationFormat>
  <Paragraphs>221</Paragraphs>
  <Slides>39</Slides>
  <Notes>1</Notes>
  <HiddenSlides>0</HiddenSlides>
  <MMClips>0</MMClips>
  <ScaleCrop>false</ScaleCrop>
  <HeadingPairs>
    <vt:vector size="4" baseType="variant">
      <vt:variant>
        <vt:lpstr>佈景主題</vt:lpstr>
      </vt:variant>
      <vt:variant>
        <vt:i4>1</vt:i4>
      </vt:variant>
      <vt:variant>
        <vt:lpstr>投影片標題</vt:lpstr>
      </vt:variant>
      <vt:variant>
        <vt:i4>39</vt:i4>
      </vt:variant>
    </vt:vector>
  </HeadingPairs>
  <TitlesOfParts>
    <vt:vector size="40" baseType="lpstr">
      <vt:lpstr>Office 佈景主題</vt:lpstr>
      <vt:lpstr>PowerPoint 簡報</vt:lpstr>
      <vt:lpstr>馬丁路德  1483-1546</vt:lpstr>
      <vt:lpstr>PowerPoint 簡報</vt:lpstr>
      <vt:lpstr>PowerPoint 簡報</vt:lpstr>
      <vt:lpstr>信心與行為</vt:lpstr>
      <vt:lpstr>雅各書的教導是非常實用性  (practical)</vt:lpstr>
      <vt:lpstr>雅各書 3章   屬天的智慧</vt:lpstr>
      <vt:lpstr>(A) 師傅的問責      The greater accountability of teachers</vt:lpstr>
      <vt:lpstr>PowerPoint 簡報</vt:lpstr>
      <vt:lpstr>PowerPoint 簡報</vt:lpstr>
      <vt:lpstr>PowerPoint 簡報</vt:lpstr>
      <vt:lpstr>楝篤笑牧者</vt:lpstr>
      <vt:lpstr>脫口秀牧者</vt:lpstr>
      <vt:lpstr>事工式牧者(Task-oriented pastor)</vt:lpstr>
      <vt:lpstr>PowerPoint 簡報</vt:lpstr>
      <vt:lpstr>PowerPoint 簡報</vt:lpstr>
      <vt:lpstr>PowerPoint 簡報</vt:lpstr>
      <vt:lpstr>PowerPoint 簡報</vt:lpstr>
      <vt:lpstr>PowerPoint 簡報</vt:lpstr>
      <vt:lpstr>PowerPoint 簡報</vt:lpstr>
      <vt:lpstr>PowerPoint 簡報</vt:lpstr>
      <vt:lpstr>PowerPoint 簡報</vt:lpstr>
      <vt:lpstr>(B)     舌頭的威力         (The power of the tongue) (3-6節)</vt:lpstr>
      <vt:lpstr> (C)   難馴的舌頭    (7-8節)   The difficulty of taming the tongue</vt:lpstr>
      <vt:lpstr> (D) 舌頭的矛盾特性    (9-12節)  The contradictory character of the tongue                                                                                                     </vt:lpstr>
      <vt:lpstr>三寸不爛之舌</vt:lpstr>
      <vt:lpstr>PowerPoint 簡報</vt:lpstr>
      <vt:lpstr>說話可以叫人跌倒!</vt:lpstr>
      <vt:lpstr>PowerPoint 簡報</vt:lpstr>
      <vt:lpstr>《二》從智慧中所展示的生命             The demonstration of life              in the  presence of wisdom.</vt:lpstr>
      <vt:lpstr>(B)   屬世智慧的特性  (14-16節)</vt:lpstr>
      <vt:lpstr>(C)    屬天智慧的特性   (17-18節)      </vt:lpstr>
      <vt:lpstr>PowerPoint 簡報</vt:lpstr>
      <vt:lpstr>PowerPoint 簡報</vt:lpstr>
      <vt:lpstr>PowerPoint 簡報</vt:lpstr>
      <vt:lpstr>The Spirit who calls out, “Abba, Father.”</vt:lpstr>
      <vt:lpstr>PowerPoint 簡報</vt:lpstr>
      <vt:lpstr>PowerPoint 簡報</vt:lpstr>
      <vt:lpstr>「所以，你們要脫去一切的汙穢和   盈餘的邪惡，存溫柔的心領受那所栽種   的道，就是能救你們魂的道。」                              (雅各書1:21)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雅各書 3章   屬天的智慧</dc:title>
  <dc:creator>lenovo</dc:creator>
  <cp:lastModifiedBy>lenovo</cp:lastModifiedBy>
  <cp:revision>82</cp:revision>
  <dcterms:created xsi:type="dcterms:W3CDTF">2016-09-22T04:01:24Z</dcterms:created>
  <dcterms:modified xsi:type="dcterms:W3CDTF">2016-10-15T08:28:10Z</dcterms:modified>
</cp:coreProperties>
</file>