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96" r:id="rId1"/>
  </p:sldMasterIdLst>
  <p:notesMasterIdLst>
    <p:notesMasterId r:id="rId16"/>
  </p:notesMasterIdLst>
  <p:sldIdLst>
    <p:sldId id="256" r:id="rId2"/>
    <p:sldId id="257" r:id="rId3"/>
    <p:sldId id="258" r:id="rId4"/>
    <p:sldId id="262" r:id="rId5"/>
    <p:sldId id="269" r:id="rId6"/>
    <p:sldId id="259" r:id="rId7"/>
    <p:sldId id="260" r:id="rId8"/>
    <p:sldId id="261" r:id="rId9"/>
    <p:sldId id="268" r:id="rId10"/>
    <p:sldId id="267" r:id="rId11"/>
    <p:sldId id="264" r:id="rId12"/>
    <p:sldId id="265" r:id="rId13"/>
    <p:sldId id="266" r:id="rId14"/>
    <p:sldId id="263"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74" d="100"/>
          <a:sy n="74" d="100"/>
        </p:scale>
        <p:origin x="-1206" y="-90"/>
      </p:cViewPr>
      <p:guideLst>
        <p:guide orient="horz" pos="2160"/>
        <p:guide pos="2880"/>
      </p:guideLst>
    </p:cSldViewPr>
  </p:slideViewPr>
  <p:notesTextViewPr>
    <p:cViewPr>
      <p:scale>
        <a:sx n="1" d="1"/>
        <a:sy n="1" d="1"/>
      </p:scale>
      <p:origin x="0" y="0"/>
    </p:cViewPr>
  </p:notesTextViewPr>
  <p:notesViewPr>
    <p:cSldViewPr snapToGrid="0">
      <p:cViewPr varScale="1">
        <p:scale>
          <a:sx n="63" d="100"/>
          <a:sy n="63" d="100"/>
        </p:scale>
        <p:origin x="2630"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9DC483-8187-4995-9504-A60E0B06D2D6}" type="datetimeFigureOut">
              <a:rPr lang="en-AU" smtClean="0"/>
              <a:pPr/>
              <a:t>27/06/2016</a:t>
            </a:fld>
            <a:endParaRPr lang="en-AU"/>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29C4E0-E678-47FB-87C6-609FE756C42D}" type="slidenum">
              <a:rPr lang="en-AU" smtClean="0"/>
              <a:pPr/>
              <a:t>‹#›</a:t>
            </a:fld>
            <a:endParaRPr lang="en-AU"/>
          </a:p>
        </p:txBody>
      </p:sp>
    </p:spTree>
    <p:extLst>
      <p:ext uri="{BB962C8B-B14F-4D97-AF65-F5344CB8AC3E}">
        <p14:creationId xmlns:p14="http://schemas.microsoft.com/office/powerpoint/2010/main" val="3273268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dirty="0"/>
              <a:t>這張圖片是一個的獎的廣告。猜猜看廣告的產品是什麽？</a:t>
            </a:r>
            <a:endParaRPr lang="en-AU" altLang="zh-CN" dirty="0"/>
          </a:p>
          <a:p>
            <a:r>
              <a:rPr lang="zh-CN" altLang="en-US" dirty="0"/>
              <a:t>請看圖片右上方有一個監視器，拍攝了一個穿商務襯衫、打領帶的人，揭開面具卻是個盜賊。這家賣監視器的公司希望商業公司都要買監視器，在辦公場所裝設監視器，防止公司員工偷竊公司財務。俗語說：內賊難防。使徒時代一些教會中已經有一些信徒成為假教師。因此彼得在離世前教導信徒如何辨別在教會中的假教師，不要跟隨假教師，陷入敗壞沉淪受審判的結局。這段經文中彼得以史為鑑，以摩西時代一位先知巴蘭為例，說明巴蘭見利忘義，偏離正路，逐步走向滅亡，而跟隨的人也一同滅亡的悲慘結局。</a:t>
            </a:r>
            <a:endParaRPr lang="en-AU" dirty="0"/>
          </a:p>
          <a:p>
            <a:endParaRPr lang="en-AU" dirty="0"/>
          </a:p>
        </p:txBody>
      </p:sp>
      <p:sp>
        <p:nvSpPr>
          <p:cNvPr id="4" name="Slide Number Placeholder 3"/>
          <p:cNvSpPr>
            <a:spLocks noGrp="1"/>
          </p:cNvSpPr>
          <p:nvPr>
            <p:ph type="sldNum" sz="quarter" idx="10"/>
          </p:nvPr>
        </p:nvSpPr>
        <p:spPr/>
        <p:txBody>
          <a:bodyPr/>
          <a:lstStyle/>
          <a:p>
            <a:fld id="{8D29C4E0-E678-47FB-87C6-609FE756C42D}" type="slidenum">
              <a:rPr lang="en-AU" smtClean="0"/>
              <a:pPr/>
              <a:t>1</a:t>
            </a:fld>
            <a:endParaRPr lang="en-AU"/>
          </a:p>
        </p:txBody>
      </p:sp>
    </p:spTree>
    <p:extLst>
      <p:ext uri="{BB962C8B-B14F-4D97-AF65-F5344CB8AC3E}">
        <p14:creationId xmlns:p14="http://schemas.microsoft.com/office/powerpoint/2010/main" val="16020317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70688" y="4400550"/>
            <a:ext cx="6461760" cy="3600450"/>
          </a:xfrm>
        </p:spPr>
        <p:txBody>
          <a:bodyPr/>
          <a:lstStyle/>
          <a:p>
            <a:r>
              <a:rPr lang="zh-TW" altLang="en-US" dirty="0"/>
              <a:t>新竹縣邱姓少女因和黃曉雲起口角，黃女糾眾</a:t>
            </a:r>
            <a:r>
              <a:rPr lang="zh-CN" altLang="en-US" dirty="0"/>
              <a:t>拳打腳踢，並且用</a:t>
            </a:r>
            <a:r>
              <a:rPr lang="zh-TW" altLang="en-US" dirty="0"/>
              <a:t>石塊砸少女的頭</a:t>
            </a:r>
            <a:r>
              <a:rPr lang="zh-CN" altLang="en-US" dirty="0"/>
              <a:t>，最後輪流</a:t>
            </a:r>
            <a:r>
              <a:rPr lang="zh-TW" altLang="en-US" dirty="0"/>
              <a:t>性侵少女</a:t>
            </a:r>
            <a:r>
              <a:rPr lang="zh-CN" altLang="en-US" dirty="0"/>
              <a:t>，</a:t>
            </a:r>
            <a:r>
              <a:rPr lang="zh-TW" altLang="en-US" dirty="0"/>
              <a:t>少女不堪凌虐，倒地不起，</a:t>
            </a:r>
            <a:r>
              <a:rPr lang="en-AU" dirty="0"/>
              <a:t>5</a:t>
            </a:r>
            <a:r>
              <a:rPr lang="zh-TW" altLang="en-US" dirty="0"/>
              <a:t>人將她扔在原地等死，跑去卡拉</a:t>
            </a:r>
            <a:r>
              <a:rPr lang="en-AU" dirty="0"/>
              <a:t>OK</a:t>
            </a:r>
            <a:r>
              <a:rPr lang="zh-TW" altLang="en-US" dirty="0"/>
              <a:t>唱了</a:t>
            </a:r>
            <a:r>
              <a:rPr lang="en-AU" dirty="0"/>
              <a:t>1</a:t>
            </a:r>
            <a:r>
              <a:rPr lang="zh-TW" altLang="en-US" dirty="0"/>
              <a:t>個多小時後，陳、古</a:t>
            </a:r>
            <a:r>
              <a:rPr lang="zh-CN" altLang="en-US" dirty="0"/>
              <a:t>兩人</a:t>
            </a:r>
            <a:r>
              <a:rPr lang="zh-TW" altLang="en-US" dirty="0"/>
              <a:t>回到大橋下查看，見少女死亡，再回卡拉</a:t>
            </a:r>
            <a:r>
              <a:rPr lang="en-AU" dirty="0"/>
              <a:t>OK</a:t>
            </a:r>
            <a:r>
              <a:rPr lang="zh-TW" altLang="en-US" dirty="0"/>
              <a:t>告訴眾人。林、陳、古、何</a:t>
            </a:r>
            <a:r>
              <a:rPr lang="en-AU" dirty="0"/>
              <a:t>4</a:t>
            </a:r>
            <a:r>
              <a:rPr lang="zh-TW" altLang="en-US" dirty="0"/>
              <a:t>人隔天重回現場，由何點火焚屍</a:t>
            </a:r>
            <a:r>
              <a:rPr lang="zh-CN" altLang="en-US" dirty="0"/>
              <a:t>滅跡</a:t>
            </a:r>
            <a:r>
              <a:rPr lang="zh-TW" altLang="en-US" dirty="0"/>
              <a:t>。經台大醫院鑑定認為</a:t>
            </a:r>
            <a:r>
              <a:rPr lang="zh-CN" altLang="en-US" dirty="0"/>
              <a:t>五人</a:t>
            </a:r>
            <a:r>
              <a:rPr lang="zh-TW" altLang="en-US" dirty="0"/>
              <a:t>仍有教化可能，新竹地院昨將</a:t>
            </a:r>
            <a:r>
              <a:rPr lang="en-AU" dirty="0"/>
              <a:t>5</a:t>
            </a:r>
            <a:r>
              <a:rPr lang="zh-TW" altLang="en-US" dirty="0"/>
              <a:t>人全判處無期徒刑。合議庭認為</a:t>
            </a:r>
            <a:r>
              <a:rPr lang="en-AU" dirty="0"/>
              <a:t>5</a:t>
            </a:r>
            <a:r>
              <a:rPr lang="zh-TW" altLang="en-US" dirty="0"/>
              <a:t>人毆打少女過程中，無視少女多次求饒，均未停手，甚至輪流性侵、移地「教訓」，事後還遺棄、焚屍掩飾犯行，惡性重大，但手段畢竟與直接故意殺人方式有別。</a:t>
            </a:r>
            <a:endParaRPr lang="en-AU" dirty="0"/>
          </a:p>
          <a:p>
            <a:r>
              <a:rPr lang="zh-TW" altLang="en-US" dirty="0"/>
              <a:t>被告均未與少女家屬達成和解，但地院將</a:t>
            </a:r>
            <a:r>
              <a:rPr lang="en-AU" dirty="0"/>
              <a:t>5</a:t>
            </a:r>
            <a:r>
              <a:rPr lang="zh-TW" altLang="en-US" dirty="0"/>
              <a:t>名被告送台大醫院鑑定後，認為都仍有教化可能，合議庭因此判刑。</a:t>
            </a:r>
            <a:endParaRPr lang="en-AU" altLang="zh-TW" dirty="0"/>
          </a:p>
          <a:p>
            <a:endParaRPr lang="en-AU" dirty="0"/>
          </a:p>
          <a:p>
            <a:r>
              <a:rPr lang="en-AU" dirty="0"/>
              <a:t>50</a:t>
            </a:r>
            <a:r>
              <a:rPr lang="zh-TW" altLang="en-US" dirty="0"/>
              <a:t>歲男子吳敏誠</a:t>
            </a:r>
            <a:r>
              <a:rPr lang="en-AU" dirty="0"/>
              <a:t>23</a:t>
            </a:r>
            <a:r>
              <a:rPr lang="zh-TW" altLang="en-US" dirty="0"/>
              <a:t>年前持刀殺死婚外情的湯姓女子，服刑</a:t>
            </a:r>
            <a:r>
              <a:rPr lang="en-AU" dirty="0"/>
              <a:t>2</a:t>
            </a:r>
            <a:r>
              <a:rPr lang="zh-TW" altLang="en-US" dirty="0"/>
              <a:t>年</a:t>
            </a:r>
            <a:r>
              <a:rPr lang="en-AU" dirty="0"/>
              <a:t>9</a:t>
            </a:r>
            <a:r>
              <a:rPr lang="zh-TW" altLang="en-US" dirty="0"/>
              <a:t>個月就獲假釋出獄。</a:t>
            </a:r>
            <a:r>
              <a:rPr lang="en-AU" dirty="0"/>
              <a:t>7</a:t>
            </a:r>
            <a:r>
              <a:rPr lang="zh-TW" altLang="en-US" dirty="0"/>
              <a:t>年前，吳男當街槍殺在安親班當老師的黃姓女友，最高法院維持更三審見解，認為他已賠償死者家屬</a:t>
            </a:r>
            <a:r>
              <a:rPr lang="en-AU" dirty="0"/>
              <a:t>220</a:t>
            </a:r>
            <a:r>
              <a:rPr lang="zh-TW" altLang="en-US" dirty="0"/>
              <a:t>萬元，且台大心理系教授鑑定指有高度矯治可能，判無期徒刑定讞，恐怖情人逃過一死。</a:t>
            </a:r>
            <a:endParaRPr lang="en-AU" dirty="0"/>
          </a:p>
          <a:p>
            <a:endParaRPr lang="en-AU" dirty="0"/>
          </a:p>
          <a:p>
            <a:endParaRPr lang="en-AU" dirty="0"/>
          </a:p>
        </p:txBody>
      </p:sp>
      <p:sp>
        <p:nvSpPr>
          <p:cNvPr id="4" name="Slide Number Placeholder 3"/>
          <p:cNvSpPr>
            <a:spLocks noGrp="1"/>
          </p:cNvSpPr>
          <p:nvPr>
            <p:ph type="sldNum" sz="quarter" idx="10"/>
          </p:nvPr>
        </p:nvSpPr>
        <p:spPr/>
        <p:txBody>
          <a:bodyPr/>
          <a:lstStyle/>
          <a:p>
            <a:fld id="{8D29C4E0-E678-47FB-87C6-609FE756C42D}" type="slidenum">
              <a:rPr lang="en-AU" smtClean="0"/>
              <a:pPr/>
              <a:t>12</a:t>
            </a:fld>
            <a:endParaRPr lang="en-AU"/>
          </a:p>
        </p:txBody>
      </p:sp>
    </p:spTree>
    <p:extLst>
      <p:ext uri="{BB962C8B-B14F-4D97-AF65-F5344CB8AC3E}">
        <p14:creationId xmlns:p14="http://schemas.microsoft.com/office/powerpoint/2010/main" val="8053941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82880" y="4400550"/>
            <a:ext cx="6425184" cy="3600450"/>
          </a:xfrm>
        </p:spPr>
        <p:txBody>
          <a:bodyPr/>
          <a:lstStyle/>
          <a:p>
            <a:r>
              <a:rPr lang="zh-CN" altLang="en-US" dirty="0"/>
              <a:t>美國</a:t>
            </a:r>
            <a:r>
              <a:rPr lang="zh-TW" altLang="en-US" dirty="0"/>
              <a:t>路易斯安納州</a:t>
            </a:r>
            <a:r>
              <a:rPr lang="en-AU" dirty="0"/>
              <a:t>30</a:t>
            </a:r>
            <a:r>
              <a:rPr lang="zh-TW" altLang="en-US" dirty="0"/>
              <a:t>歲母親民夏桂娜．斯佩爾（</a:t>
            </a:r>
            <a:r>
              <a:rPr lang="en-AU" dirty="0" err="1"/>
              <a:t>Schaquana</a:t>
            </a:r>
            <a:r>
              <a:rPr lang="en-AU" dirty="0"/>
              <a:t> Spears</a:t>
            </a:r>
            <a:r>
              <a:rPr lang="zh-TW" altLang="en-US" dirty="0"/>
              <a:t>）</a:t>
            </a:r>
            <a:r>
              <a:rPr lang="en-AU" dirty="0"/>
              <a:t>21</a:t>
            </a:r>
            <a:r>
              <a:rPr lang="zh-TW" altLang="en-US" dirty="0"/>
              <a:t>日以虐待罪被關進監獄。</a:t>
            </a:r>
            <a:r>
              <a:rPr lang="zh-CN" altLang="en-US" dirty="0"/>
              <a:t>這位</a:t>
            </a:r>
            <a:r>
              <a:rPr lang="zh-TW" altLang="en-US" dirty="0"/>
              <a:t>媽媽發現</a:t>
            </a:r>
            <a:r>
              <a:rPr lang="zh-CN" altLang="en-US" dirty="0"/>
              <a:t>她的</a:t>
            </a:r>
            <a:r>
              <a:rPr lang="zh-TW" altLang="en-US" dirty="0"/>
              <a:t>三個孩子打破鄰居家的窗戶偷東西後打孩子</a:t>
            </a:r>
            <a:r>
              <a:rPr lang="zh-CN" altLang="en-US" dirty="0"/>
              <a:t>。</a:t>
            </a:r>
            <a:r>
              <a:rPr lang="zh-TW" altLang="en-US" dirty="0"/>
              <a:t>她表示孩子的父親目前在服刑，</a:t>
            </a:r>
            <a:r>
              <a:rPr lang="zh-CN" altLang="en-US" dirty="0"/>
              <a:t>她</a:t>
            </a:r>
            <a:r>
              <a:rPr lang="zh-TW" altLang="en-US" dirty="0"/>
              <a:t>不</a:t>
            </a:r>
            <a:r>
              <a:rPr lang="zh-CN" altLang="en-US" dirty="0"/>
              <a:t>想</a:t>
            </a:r>
            <a:r>
              <a:rPr lang="zh-TW" altLang="en-US" dirty="0"/>
              <a:t>讓</a:t>
            </a:r>
            <a:r>
              <a:rPr lang="zh-CN" altLang="en-US" dirty="0"/>
              <a:t>孩子</a:t>
            </a:r>
            <a:r>
              <a:rPr lang="zh-TW" altLang="en-US" dirty="0"/>
              <a:t>子落得同樣下場。</a:t>
            </a:r>
            <a:endParaRPr lang="en-AU" dirty="0"/>
          </a:p>
          <a:p>
            <a:r>
              <a:rPr lang="zh-TW" altLang="en-US" dirty="0"/>
              <a:t>幸</a:t>
            </a:r>
            <a:r>
              <a:rPr lang="zh-CN" altLang="en-US" dirty="0"/>
              <a:t>好</a:t>
            </a:r>
            <a:r>
              <a:rPr lang="zh-TW" altLang="en-US" dirty="0"/>
              <a:t>一個同情她的陌生人為她付保釋金。當她獲釋回家後發現屋子空蕩蕩。六個孩子轉交給祖母照顧，斯佩爾現在要上法院爭回監護權。她淚流滿面的說「</a:t>
            </a:r>
            <a:r>
              <a:rPr lang="zh-CN" altLang="en-US" dirty="0"/>
              <a:t>我</a:t>
            </a:r>
            <a:r>
              <a:rPr lang="zh-TW" altLang="en-US" dirty="0"/>
              <a:t>不瞭解為何管教孩子會被抓起來坐牢。這個經歷有如煉獄，我從沒想到，做個好母親會使我坐牢，留下紀錄，好像我是會傷害孩子的掠奪者」。</a:t>
            </a:r>
            <a:endParaRPr lang="en-AU" dirty="0"/>
          </a:p>
        </p:txBody>
      </p:sp>
      <p:sp>
        <p:nvSpPr>
          <p:cNvPr id="4" name="Slide Number Placeholder 3"/>
          <p:cNvSpPr>
            <a:spLocks noGrp="1"/>
          </p:cNvSpPr>
          <p:nvPr>
            <p:ph type="sldNum" sz="quarter" idx="10"/>
          </p:nvPr>
        </p:nvSpPr>
        <p:spPr/>
        <p:txBody>
          <a:bodyPr/>
          <a:lstStyle/>
          <a:p>
            <a:fld id="{8D29C4E0-E678-47FB-87C6-609FE756C42D}" type="slidenum">
              <a:rPr lang="en-AU" smtClean="0"/>
              <a:pPr/>
              <a:t>13</a:t>
            </a:fld>
            <a:endParaRPr lang="en-AU"/>
          </a:p>
        </p:txBody>
      </p:sp>
    </p:spTree>
    <p:extLst>
      <p:ext uri="{BB962C8B-B14F-4D97-AF65-F5344CB8AC3E}">
        <p14:creationId xmlns:p14="http://schemas.microsoft.com/office/powerpoint/2010/main" val="19475365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8D29C4E0-E678-47FB-87C6-609FE756C42D}" type="slidenum">
              <a:rPr lang="en-AU" smtClean="0"/>
              <a:pPr/>
              <a:t>14</a:t>
            </a:fld>
            <a:endParaRPr lang="en-AU"/>
          </a:p>
        </p:txBody>
      </p:sp>
    </p:spTree>
    <p:extLst>
      <p:ext uri="{BB962C8B-B14F-4D97-AF65-F5344CB8AC3E}">
        <p14:creationId xmlns:p14="http://schemas.microsoft.com/office/powerpoint/2010/main" val="23943855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8D29C4E0-E678-47FB-87C6-609FE756C42D}" type="slidenum">
              <a:rPr lang="en-AU" smtClean="0"/>
              <a:pPr/>
              <a:t>2</a:t>
            </a:fld>
            <a:endParaRPr lang="en-AU"/>
          </a:p>
        </p:txBody>
      </p:sp>
    </p:spTree>
    <p:extLst>
      <p:ext uri="{BB962C8B-B14F-4D97-AF65-F5344CB8AC3E}">
        <p14:creationId xmlns:p14="http://schemas.microsoft.com/office/powerpoint/2010/main" val="12424682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8D29C4E0-E678-47FB-87C6-609FE756C42D}" type="slidenum">
              <a:rPr lang="en-AU" smtClean="0"/>
              <a:pPr/>
              <a:t>3</a:t>
            </a:fld>
            <a:endParaRPr lang="en-AU"/>
          </a:p>
        </p:txBody>
      </p:sp>
    </p:spTree>
    <p:extLst>
      <p:ext uri="{BB962C8B-B14F-4D97-AF65-F5344CB8AC3E}">
        <p14:creationId xmlns:p14="http://schemas.microsoft.com/office/powerpoint/2010/main" val="37228883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8D29C4E0-E678-47FB-87C6-609FE756C42D}" type="slidenum">
              <a:rPr lang="en-AU" smtClean="0"/>
              <a:pPr/>
              <a:t>4</a:t>
            </a:fld>
            <a:endParaRPr lang="en-AU"/>
          </a:p>
        </p:txBody>
      </p:sp>
    </p:spTree>
    <p:extLst>
      <p:ext uri="{BB962C8B-B14F-4D97-AF65-F5344CB8AC3E}">
        <p14:creationId xmlns:p14="http://schemas.microsoft.com/office/powerpoint/2010/main" val="2426385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TW" altLang="en-US" dirty="0"/>
              <a:t>日本一名男子，正打算去自家後院乘涼，可是打開後門卻發現自家後院，居然被這麼多橫七豎八的「喵星人」給佔領了！這些貓咪們都是在一種半睡半醒的狀態貓咪們都圍在自己種的一棵薄荷周圍，就故意走過去把那盆薄荷抱走，沒想到，這些貓咪立馬都爬了起來追著男子跑，完全不是剛剛那一副昏昏欲睡的模樣</a:t>
            </a:r>
            <a:r>
              <a:rPr lang="en-AU" altLang="zh-TW" dirty="0"/>
              <a:t>.</a:t>
            </a:r>
            <a:r>
              <a:rPr lang="zh-TW" altLang="en-US" dirty="0"/>
              <a:t>這種薄荷不僅有驅除蚊蟲的功效，更是貓咪們最青睞的「大麻」！貓薄荷能散發出一種貓咪們難以抵擋的清香，刺激牠們的神經，讓牠們有種「嗑藥」的迷幻感。男子沒想到自己只是種點薄荷驅蚊，居然還為貓咪提供了「嗑藥」場所</a:t>
            </a:r>
            <a:r>
              <a:rPr lang="en-AU" altLang="zh-TW" dirty="0"/>
              <a:t>.</a:t>
            </a:r>
            <a:endParaRPr lang="en-AU" dirty="0"/>
          </a:p>
        </p:txBody>
      </p:sp>
      <p:sp>
        <p:nvSpPr>
          <p:cNvPr id="4" name="Slide Number Placeholder 3"/>
          <p:cNvSpPr>
            <a:spLocks noGrp="1"/>
          </p:cNvSpPr>
          <p:nvPr>
            <p:ph type="sldNum" sz="quarter" idx="10"/>
          </p:nvPr>
        </p:nvSpPr>
        <p:spPr/>
        <p:txBody>
          <a:bodyPr/>
          <a:lstStyle/>
          <a:p>
            <a:fld id="{8D29C4E0-E678-47FB-87C6-609FE756C42D}" type="slidenum">
              <a:rPr lang="en-AU" smtClean="0"/>
              <a:pPr/>
              <a:t>5</a:t>
            </a:fld>
            <a:endParaRPr lang="en-AU"/>
          </a:p>
        </p:txBody>
      </p:sp>
    </p:spTree>
    <p:extLst>
      <p:ext uri="{BB962C8B-B14F-4D97-AF65-F5344CB8AC3E}">
        <p14:creationId xmlns:p14="http://schemas.microsoft.com/office/powerpoint/2010/main" val="24881175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8D29C4E0-E678-47FB-87C6-609FE756C42D}" type="slidenum">
              <a:rPr lang="en-AU" smtClean="0"/>
              <a:pPr/>
              <a:t>6</a:t>
            </a:fld>
            <a:endParaRPr lang="en-AU"/>
          </a:p>
        </p:txBody>
      </p:sp>
    </p:spTree>
    <p:extLst>
      <p:ext uri="{BB962C8B-B14F-4D97-AF65-F5344CB8AC3E}">
        <p14:creationId xmlns:p14="http://schemas.microsoft.com/office/powerpoint/2010/main" val="39539582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u="sng" dirty="0"/>
              <a:t>25</a:t>
            </a:r>
            <a:r>
              <a:rPr lang="zh-CN" altLang="en-US" u="sng" dirty="0"/>
              <a:t>：</a:t>
            </a:r>
            <a:r>
              <a:rPr lang="en-US" altLang="zh-CN" u="sng" dirty="0"/>
              <a:t>1</a:t>
            </a:r>
            <a:r>
              <a:rPr lang="zh-TW" altLang="en-US" u="sng" dirty="0"/>
              <a:t>以色列</a:t>
            </a:r>
            <a:r>
              <a:rPr lang="zh-TW" altLang="en-US" dirty="0"/>
              <a:t>人住在</a:t>
            </a:r>
            <a:r>
              <a:rPr lang="zh-TW" altLang="en-US" u="sng" dirty="0"/>
              <a:t>什亭</a:t>
            </a:r>
            <a:r>
              <a:rPr lang="zh-TW" altLang="en-US" dirty="0"/>
              <a:t>，百姓與</a:t>
            </a:r>
            <a:r>
              <a:rPr lang="zh-TW" altLang="en-US" u="sng" dirty="0"/>
              <a:t>摩押</a:t>
            </a:r>
            <a:r>
              <a:rPr lang="zh-TW" altLang="en-US" dirty="0"/>
              <a:t>女子行起淫亂。 </a:t>
            </a:r>
            <a:r>
              <a:rPr lang="en-US" altLang="zh-TW" b="1" i="1" dirty="0"/>
              <a:t>2</a:t>
            </a:r>
            <a:r>
              <a:rPr lang="zh-TW" altLang="en-US" dirty="0"/>
              <a:t> 因為這女子叫百姓來，一同給她們的神獻祭，百姓就吃 她們的祭物，跪拜她們的神。 </a:t>
            </a:r>
            <a:r>
              <a:rPr lang="en-US" altLang="zh-TW" b="1" i="1" dirty="0"/>
              <a:t>3</a:t>
            </a:r>
            <a:r>
              <a:rPr lang="zh-TW" altLang="en-US" dirty="0"/>
              <a:t> </a:t>
            </a:r>
            <a:r>
              <a:rPr lang="zh-TW" altLang="en-US" u="sng" dirty="0"/>
              <a:t>以色列</a:t>
            </a:r>
            <a:r>
              <a:rPr lang="zh-TW" altLang="en-US" dirty="0"/>
              <a:t>人與</a:t>
            </a:r>
            <a:r>
              <a:rPr lang="zh-TW" altLang="en-US" u="sng" dirty="0"/>
              <a:t>巴力</a:t>
            </a:r>
            <a:r>
              <a:rPr lang="en-US" altLang="zh-TW" u="sng" dirty="0"/>
              <a:t>‧</a:t>
            </a:r>
            <a:r>
              <a:rPr lang="zh-TW" altLang="en-US" u="sng" dirty="0"/>
              <a:t>毗珥</a:t>
            </a:r>
            <a:r>
              <a:rPr lang="zh-TW" altLang="en-US" dirty="0"/>
              <a:t>連合，耶和華的怒氣就向</a:t>
            </a:r>
            <a:r>
              <a:rPr lang="zh-TW" altLang="en-US" u="sng" dirty="0"/>
              <a:t>以色列</a:t>
            </a:r>
            <a:r>
              <a:rPr lang="zh-TW" altLang="en-US" dirty="0"/>
              <a:t>人發作。 </a:t>
            </a:r>
            <a:r>
              <a:rPr lang="en-US" altLang="zh-TW" b="1" i="1" dirty="0"/>
              <a:t>9</a:t>
            </a:r>
            <a:r>
              <a:rPr lang="zh-TW" altLang="en-US" dirty="0"/>
              <a:t> 那時遭瘟疫死的，有二萬四千人。</a:t>
            </a:r>
            <a:endParaRPr lang="en-AU" dirty="0"/>
          </a:p>
          <a:p>
            <a:endParaRPr lang="en-AU" dirty="0"/>
          </a:p>
        </p:txBody>
      </p:sp>
      <p:sp>
        <p:nvSpPr>
          <p:cNvPr id="4" name="Slide Number Placeholder 3"/>
          <p:cNvSpPr>
            <a:spLocks noGrp="1"/>
          </p:cNvSpPr>
          <p:nvPr>
            <p:ph type="sldNum" sz="quarter" idx="10"/>
          </p:nvPr>
        </p:nvSpPr>
        <p:spPr/>
        <p:txBody>
          <a:bodyPr/>
          <a:lstStyle/>
          <a:p>
            <a:fld id="{8D29C4E0-E678-47FB-87C6-609FE756C42D}" type="slidenum">
              <a:rPr lang="en-AU" smtClean="0"/>
              <a:pPr/>
              <a:t>9</a:t>
            </a:fld>
            <a:endParaRPr lang="en-AU"/>
          </a:p>
        </p:txBody>
      </p:sp>
    </p:spTree>
    <p:extLst>
      <p:ext uri="{BB962C8B-B14F-4D97-AF65-F5344CB8AC3E}">
        <p14:creationId xmlns:p14="http://schemas.microsoft.com/office/powerpoint/2010/main" val="30528981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8D29C4E0-E678-47FB-87C6-609FE756C42D}" type="slidenum">
              <a:rPr lang="en-AU" smtClean="0"/>
              <a:pPr/>
              <a:t>10</a:t>
            </a:fld>
            <a:endParaRPr lang="en-AU"/>
          </a:p>
        </p:txBody>
      </p:sp>
    </p:spTree>
    <p:extLst>
      <p:ext uri="{BB962C8B-B14F-4D97-AF65-F5344CB8AC3E}">
        <p14:creationId xmlns:p14="http://schemas.microsoft.com/office/powerpoint/2010/main" val="12457716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21920" y="4400550"/>
            <a:ext cx="6632448" cy="3600450"/>
          </a:xfrm>
        </p:spPr>
        <p:txBody>
          <a:bodyPr/>
          <a:lstStyle/>
          <a:p>
            <a:endParaRPr lang="en-AU" dirty="0"/>
          </a:p>
        </p:txBody>
      </p:sp>
      <p:sp>
        <p:nvSpPr>
          <p:cNvPr id="4" name="Slide Number Placeholder 3"/>
          <p:cNvSpPr>
            <a:spLocks noGrp="1"/>
          </p:cNvSpPr>
          <p:nvPr>
            <p:ph type="sldNum" sz="quarter" idx="10"/>
          </p:nvPr>
        </p:nvSpPr>
        <p:spPr/>
        <p:txBody>
          <a:bodyPr/>
          <a:lstStyle/>
          <a:p>
            <a:fld id="{8D29C4E0-E678-47FB-87C6-609FE756C42D}" type="slidenum">
              <a:rPr lang="en-AU" smtClean="0"/>
              <a:pPr/>
              <a:t>11</a:t>
            </a:fld>
            <a:endParaRPr lang="en-AU"/>
          </a:p>
        </p:txBody>
      </p:sp>
    </p:spTree>
    <p:extLst>
      <p:ext uri="{BB962C8B-B14F-4D97-AF65-F5344CB8AC3E}">
        <p14:creationId xmlns:p14="http://schemas.microsoft.com/office/powerpoint/2010/main" val="35566079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3AEE979-4ED1-4094-B5B6-028F39C2A919}" type="datetimeFigureOut">
              <a:rPr lang="en-AU" smtClean="0"/>
              <a:pPr/>
              <a:t>27/06/2016</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FB1A683C-9BE5-44CC-93CD-88B7AC74B04C}" type="slidenum">
              <a:rPr lang="en-AU" smtClean="0"/>
              <a:pPr/>
              <a:t>‹#›</a:t>
            </a:fld>
            <a:endParaRPr lang="en-AU" dirty="0"/>
          </a:p>
        </p:txBody>
      </p:sp>
    </p:spTree>
    <p:extLst>
      <p:ext uri="{BB962C8B-B14F-4D97-AF65-F5344CB8AC3E}">
        <p14:creationId xmlns:p14="http://schemas.microsoft.com/office/powerpoint/2010/main" val="746122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AEE979-4ED1-4094-B5B6-028F39C2A919}" type="datetimeFigureOut">
              <a:rPr lang="en-AU" smtClean="0"/>
              <a:pPr/>
              <a:t>27/06/2016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B1A683C-9BE5-44CC-93CD-88B7AC74B04C}" type="slidenum">
              <a:rPr lang="en-AU" smtClean="0"/>
              <a:pPr/>
              <a:t>‹#›</a:t>
            </a:fld>
            <a:endParaRPr lang="en-AU"/>
          </a:p>
        </p:txBody>
      </p:sp>
    </p:spTree>
    <p:extLst>
      <p:ext uri="{BB962C8B-B14F-4D97-AF65-F5344CB8AC3E}">
        <p14:creationId xmlns:p14="http://schemas.microsoft.com/office/powerpoint/2010/main" val="3599145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AEE979-4ED1-4094-B5B6-028F39C2A919}" type="datetimeFigureOut">
              <a:rPr lang="en-AU" smtClean="0"/>
              <a:pPr/>
              <a:t>27/06/2016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B1A683C-9BE5-44CC-93CD-88B7AC74B04C}" type="slidenum">
              <a:rPr lang="en-AU" smtClean="0"/>
              <a:pPr/>
              <a:t>‹#›</a:t>
            </a:fld>
            <a:endParaRPr lang="en-AU"/>
          </a:p>
        </p:txBody>
      </p:sp>
    </p:spTree>
    <p:extLst>
      <p:ext uri="{BB962C8B-B14F-4D97-AF65-F5344CB8AC3E}">
        <p14:creationId xmlns:p14="http://schemas.microsoft.com/office/powerpoint/2010/main" val="4228004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AEE979-4ED1-4094-B5B6-028F39C2A919}" type="datetimeFigureOut">
              <a:rPr lang="en-AU" smtClean="0"/>
              <a:pPr/>
              <a:t>27/06/2016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B1A683C-9BE5-44CC-93CD-88B7AC74B04C}" type="slidenum">
              <a:rPr lang="en-AU" smtClean="0"/>
              <a:pPr/>
              <a:t>‹#›</a:t>
            </a:fld>
            <a:endParaRPr lang="en-AU"/>
          </a:p>
        </p:txBody>
      </p:sp>
    </p:spTree>
    <p:extLst>
      <p:ext uri="{BB962C8B-B14F-4D97-AF65-F5344CB8AC3E}">
        <p14:creationId xmlns:p14="http://schemas.microsoft.com/office/powerpoint/2010/main" val="452664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3AEE979-4ED1-4094-B5B6-028F39C2A919}" type="datetimeFigureOut">
              <a:rPr lang="en-AU" smtClean="0"/>
              <a:pPr/>
              <a:t>27/06/2016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B1A683C-9BE5-44CC-93CD-88B7AC74B04C}" type="slidenum">
              <a:rPr lang="en-AU" smtClean="0"/>
              <a:pPr/>
              <a:t>‹#›</a:t>
            </a:fld>
            <a:endParaRPr lang="en-AU"/>
          </a:p>
        </p:txBody>
      </p:sp>
    </p:spTree>
    <p:extLst>
      <p:ext uri="{BB962C8B-B14F-4D97-AF65-F5344CB8AC3E}">
        <p14:creationId xmlns:p14="http://schemas.microsoft.com/office/powerpoint/2010/main" val="3753646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3AEE979-4ED1-4094-B5B6-028F39C2A919}" type="datetimeFigureOut">
              <a:rPr lang="en-AU" smtClean="0"/>
              <a:pPr/>
              <a:t>27/06/2016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B1A683C-9BE5-44CC-93CD-88B7AC74B04C}" type="slidenum">
              <a:rPr lang="en-AU" smtClean="0"/>
              <a:pPr/>
              <a:t>‹#›</a:t>
            </a:fld>
            <a:endParaRPr lang="en-AU"/>
          </a:p>
        </p:txBody>
      </p:sp>
    </p:spTree>
    <p:extLst>
      <p:ext uri="{BB962C8B-B14F-4D97-AF65-F5344CB8AC3E}">
        <p14:creationId xmlns:p14="http://schemas.microsoft.com/office/powerpoint/2010/main" val="2791653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3AEE979-4ED1-4094-B5B6-028F39C2A919}" type="datetimeFigureOut">
              <a:rPr lang="en-AU" smtClean="0"/>
              <a:pPr/>
              <a:t>27/06/2016</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FB1A683C-9BE5-44CC-93CD-88B7AC74B04C}" type="slidenum">
              <a:rPr lang="en-AU" smtClean="0"/>
              <a:pPr/>
              <a:t>‹#›</a:t>
            </a:fld>
            <a:endParaRPr lang="en-AU"/>
          </a:p>
        </p:txBody>
      </p:sp>
    </p:spTree>
    <p:extLst>
      <p:ext uri="{BB962C8B-B14F-4D97-AF65-F5344CB8AC3E}">
        <p14:creationId xmlns:p14="http://schemas.microsoft.com/office/powerpoint/2010/main" val="4183665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3AEE979-4ED1-4094-B5B6-028F39C2A919}" type="datetimeFigureOut">
              <a:rPr lang="en-AU" smtClean="0"/>
              <a:pPr/>
              <a:t>27/06/2016</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FB1A683C-9BE5-44CC-93CD-88B7AC74B04C}" type="slidenum">
              <a:rPr lang="en-AU" smtClean="0"/>
              <a:pPr/>
              <a:t>‹#›</a:t>
            </a:fld>
            <a:endParaRPr lang="en-AU"/>
          </a:p>
        </p:txBody>
      </p:sp>
    </p:spTree>
    <p:extLst>
      <p:ext uri="{BB962C8B-B14F-4D97-AF65-F5344CB8AC3E}">
        <p14:creationId xmlns:p14="http://schemas.microsoft.com/office/powerpoint/2010/main" val="1993380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AEE979-4ED1-4094-B5B6-028F39C2A919}" type="datetimeFigureOut">
              <a:rPr lang="en-AU" smtClean="0"/>
              <a:pPr/>
              <a:t>27/06/2016</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FB1A683C-9BE5-44CC-93CD-88B7AC74B04C}" type="slidenum">
              <a:rPr lang="en-AU" smtClean="0"/>
              <a:pPr/>
              <a:t>‹#›</a:t>
            </a:fld>
            <a:endParaRPr lang="en-AU"/>
          </a:p>
        </p:txBody>
      </p:sp>
    </p:spTree>
    <p:extLst>
      <p:ext uri="{BB962C8B-B14F-4D97-AF65-F5344CB8AC3E}">
        <p14:creationId xmlns:p14="http://schemas.microsoft.com/office/powerpoint/2010/main" val="300288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3AEE979-4ED1-4094-B5B6-028F39C2A919}" type="datetimeFigureOut">
              <a:rPr lang="en-AU" smtClean="0"/>
              <a:pPr/>
              <a:t>27/06/2016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B1A683C-9BE5-44CC-93CD-88B7AC74B04C}" type="slidenum">
              <a:rPr lang="en-AU" smtClean="0"/>
              <a:pPr/>
              <a:t>‹#›</a:t>
            </a:fld>
            <a:endParaRPr lang="en-AU"/>
          </a:p>
        </p:txBody>
      </p:sp>
    </p:spTree>
    <p:extLst>
      <p:ext uri="{BB962C8B-B14F-4D97-AF65-F5344CB8AC3E}">
        <p14:creationId xmlns:p14="http://schemas.microsoft.com/office/powerpoint/2010/main" val="3593289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3AEE979-4ED1-4094-B5B6-028F39C2A919}" type="datetimeFigureOut">
              <a:rPr lang="en-AU" smtClean="0"/>
              <a:pPr/>
              <a:t>27/06/2016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B1A683C-9BE5-44CC-93CD-88B7AC74B04C}" type="slidenum">
              <a:rPr lang="en-AU" smtClean="0"/>
              <a:pPr/>
              <a:t>‹#›</a:t>
            </a:fld>
            <a:endParaRPr lang="en-AU"/>
          </a:p>
        </p:txBody>
      </p:sp>
    </p:spTree>
    <p:extLst>
      <p:ext uri="{BB962C8B-B14F-4D97-AF65-F5344CB8AC3E}">
        <p14:creationId xmlns:p14="http://schemas.microsoft.com/office/powerpoint/2010/main" val="1359744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AEE979-4ED1-4094-B5B6-028F39C2A919}" type="datetimeFigureOut">
              <a:rPr lang="en-AU" smtClean="0"/>
              <a:pPr/>
              <a:t>27/06/2016</a:t>
            </a:fld>
            <a:endParaRPr lang="en-A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1A683C-9BE5-44CC-93CD-88B7AC74B04C}" type="slidenum">
              <a:rPr lang="en-AU" smtClean="0"/>
              <a:pPr/>
              <a:t>‹#›</a:t>
            </a:fld>
            <a:endParaRPr lang="en-AU"/>
          </a:p>
        </p:txBody>
      </p:sp>
    </p:spTree>
    <p:extLst>
      <p:ext uri="{BB962C8B-B14F-4D97-AF65-F5344CB8AC3E}">
        <p14:creationId xmlns:p14="http://schemas.microsoft.com/office/powerpoint/2010/main" val="422109760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8.jpeg"/><Relationship Id="rId5" Type="http://schemas.openxmlformats.org/officeDocument/2006/relationships/image" Target="../media/image7.png"/><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53747" y="391960"/>
            <a:ext cx="6043748" cy="923108"/>
          </a:xfrm>
        </p:spPr>
        <p:txBody>
          <a:bodyPr>
            <a:noAutofit/>
          </a:bodyPr>
          <a:lstStyle/>
          <a:p>
            <a:r>
              <a:rPr lang="zh-CN" altLang="en-US" b="1" dirty="0"/>
              <a:t>假教師的真面貌</a:t>
            </a:r>
            <a:endParaRPr lang="en-AU" dirty="0"/>
          </a:p>
        </p:txBody>
      </p:sp>
      <p:sp>
        <p:nvSpPr>
          <p:cNvPr id="3" name="Subtitle 2"/>
          <p:cNvSpPr>
            <a:spLocks noGrp="1"/>
          </p:cNvSpPr>
          <p:nvPr>
            <p:ph type="subTitle" idx="1"/>
          </p:nvPr>
        </p:nvSpPr>
        <p:spPr>
          <a:xfrm>
            <a:off x="2098765" y="1624186"/>
            <a:ext cx="4553712" cy="814214"/>
          </a:xfrm>
        </p:spPr>
        <p:txBody>
          <a:bodyPr>
            <a:normAutofit/>
          </a:bodyPr>
          <a:lstStyle/>
          <a:p>
            <a:r>
              <a:rPr lang="zh-CN" altLang="en-US" sz="4400" dirty="0"/>
              <a:t>彼得後書 </a:t>
            </a:r>
            <a:r>
              <a:rPr lang="en-AU" sz="4400" dirty="0"/>
              <a:t>2:10-22</a:t>
            </a:r>
          </a:p>
        </p:txBody>
      </p:sp>
      <p:pic>
        <p:nvPicPr>
          <p:cNvPr id="1026" name="Picture 2" descr="guangga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6220" y="2438401"/>
            <a:ext cx="6406457" cy="42410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13175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034473"/>
            <a:ext cx="9144000" cy="5016758"/>
          </a:xfrm>
          <a:prstGeom prst="rect">
            <a:avLst/>
          </a:prstGeom>
        </p:spPr>
        <p:txBody>
          <a:bodyPr wrap="square">
            <a:spAutoFit/>
          </a:bodyPr>
          <a:lstStyle/>
          <a:p>
            <a:pPr algn="ctr"/>
            <a:r>
              <a:rPr lang="zh-CN" altLang="en-US" sz="4000" b="1" dirty="0">
                <a:latin typeface="PMingLiU" panose="02020500000000000000" pitchFamily="18" charset="-120"/>
                <a:ea typeface="PMingLiU" panose="02020500000000000000" pitchFamily="18" charset="-120"/>
              </a:rPr>
              <a:t>假教師結局</a:t>
            </a:r>
            <a:r>
              <a:rPr lang="en-AU" altLang="zh-CN" sz="4000" b="1" dirty="0">
                <a:latin typeface="PMingLiU" panose="02020500000000000000" pitchFamily="18" charset="-120"/>
                <a:ea typeface="PMingLiU" panose="02020500000000000000" pitchFamily="18" charset="-120"/>
              </a:rPr>
              <a:t>:</a:t>
            </a:r>
            <a:r>
              <a:rPr lang="en-US" altLang="zh-CN" sz="4000" b="1" dirty="0">
                <a:latin typeface="PMingLiU" panose="02020500000000000000" pitchFamily="18" charset="-120"/>
                <a:ea typeface="PMingLiU" panose="02020500000000000000" pitchFamily="18" charset="-120"/>
              </a:rPr>
              <a:t> </a:t>
            </a:r>
            <a:r>
              <a:rPr lang="zh-CN" altLang="en-US" sz="4000" b="1" dirty="0">
                <a:latin typeface="PMingLiU" panose="02020500000000000000" pitchFamily="18" charset="-120"/>
                <a:ea typeface="PMingLiU" panose="02020500000000000000" pitchFamily="18" charset="-120"/>
              </a:rPr>
              <a:t>敗壞自己</a:t>
            </a:r>
            <a:r>
              <a:rPr lang="zh-CN" altLang="en-US" sz="3200" b="1" dirty="0">
                <a:latin typeface="PMingLiU" panose="02020500000000000000" pitchFamily="18" charset="-120"/>
                <a:ea typeface="PMingLiU" panose="02020500000000000000" pitchFamily="18" charset="-120"/>
              </a:rPr>
              <a:t>、</a:t>
            </a:r>
            <a:r>
              <a:rPr lang="zh-CN" altLang="en-US" sz="4000" b="1" dirty="0">
                <a:latin typeface="PMingLiU" panose="02020500000000000000" pitchFamily="18" charset="-120"/>
                <a:ea typeface="PMingLiU" panose="02020500000000000000" pitchFamily="18" charset="-120"/>
              </a:rPr>
              <a:t>受審判下地獄</a:t>
            </a:r>
            <a:endParaRPr lang="en-AU" sz="4000" b="1" dirty="0">
              <a:latin typeface="PMingLiU" panose="02020500000000000000" pitchFamily="18" charset="-120"/>
              <a:ea typeface="PMingLiU" panose="02020500000000000000" pitchFamily="18" charset="-120"/>
            </a:endParaRPr>
          </a:p>
          <a:p>
            <a:endParaRPr lang="en-AU" altLang="zh-TW" sz="2800" b="1" dirty="0">
              <a:solidFill>
                <a:srgbClr val="000090"/>
              </a:solidFill>
              <a:latin typeface="bstw"/>
            </a:endParaRPr>
          </a:p>
          <a:p>
            <a:endParaRPr lang="en-AU" altLang="zh-TW" sz="2800" b="1" dirty="0">
              <a:solidFill>
                <a:srgbClr val="000090"/>
              </a:solidFill>
              <a:latin typeface="bstw"/>
            </a:endParaRPr>
          </a:p>
          <a:p>
            <a:pPr algn="ctr"/>
            <a:r>
              <a:rPr lang="zh-CN" altLang="en-US" sz="4000" b="1" dirty="0">
                <a:solidFill>
                  <a:srgbClr val="000090"/>
                </a:solidFill>
                <a:latin typeface="PMingLiU" panose="02020500000000000000" pitchFamily="18" charset="-120"/>
                <a:ea typeface="PMingLiU" panose="02020500000000000000" pitchFamily="18" charset="-120"/>
              </a:rPr>
              <a:t>以史為鑑：巴蘭的結局</a:t>
            </a:r>
            <a:r>
              <a:rPr lang="zh-TW" altLang="en-US" sz="3200" b="1" dirty="0">
                <a:solidFill>
                  <a:srgbClr val="000090"/>
                </a:solidFill>
                <a:latin typeface="bstw"/>
              </a:rPr>
              <a:t>    </a:t>
            </a:r>
            <a:r>
              <a:rPr lang="zh-CN" altLang="en-US" sz="4000" b="1" dirty="0">
                <a:latin typeface="PMingLiU" panose="02020500000000000000" pitchFamily="18" charset="-120"/>
                <a:ea typeface="PMingLiU" panose="02020500000000000000" pitchFamily="18" charset="-120"/>
              </a:rPr>
              <a:t>民數記 </a:t>
            </a:r>
            <a:r>
              <a:rPr lang="en-AU" sz="4000" b="1" dirty="0">
                <a:latin typeface="PMingLiU" panose="02020500000000000000" pitchFamily="18" charset="-120"/>
                <a:ea typeface="PMingLiU" panose="02020500000000000000" pitchFamily="18" charset="-120"/>
              </a:rPr>
              <a:t>22:7-</a:t>
            </a:r>
            <a:r>
              <a:rPr lang="en-US" altLang="zh-CN" sz="4000" b="1" dirty="0">
                <a:latin typeface="PMingLiU" panose="02020500000000000000" pitchFamily="18" charset="-120"/>
                <a:ea typeface="PMingLiU" panose="02020500000000000000" pitchFamily="18" charset="-120"/>
              </a:rPr>
              <a:t>40</a:t>
            </a:r>
          </a:p>
          <a:p>
            <a:pPr algn="ctr"/>
            <a:r>
              <a:rPr lang="en-AU" sz="4000" b="1" dirty="0">
                <a:latin typeface="PMingLiU" panose="02020500000000000000" pitchFamily="18" charset="-120"/>
                <a:ea typeface="PMingLiU" panose="02020500000000000000" pitchFamily="18" charset="-120"/>
              </a:rPr>
              <a:t> </a:t>
            </a:r>
            <a:endParaRPr lang="en-AU" altLang="zh-TW" sz="3200" b="1" dirty="0">
              <a:solidFill>
                <a:srgbClr val="000090"/>
              </a:solidFill>
              <a:latin typeface="bstw"/>
            </a:endParaRPr>
          </a:p>
          <a:p>
            <a:r>
              <a:rPr lang="en-US" altLang="zh-TW" sz="3600" b="1" dirty="0"/>
              <a:t>31:8</a:t>
            </a:r>
            <a:r>
              <a:rPr lang="zh-TW" altLang="en-US" sz="3600" b="1" dirty="0"/>
              <a:t> </a:t>
            </a:r>
            <a:r>
              <a:rPr lang="en-US" altLang="zh-CN" sz="3600" b="1" dirty="0"/>
              <a:t>--</a:t>
            </a:r>
            <a:r>
              <a:rPr lang="zh-TW" altLang="en-US" sz="3600" b="1" dirty="0"/>
              <a:t>又殺了</a:t>
            </a:r>
            <a:r>
              <a:rPr lang="zh-TW" altLang="en-US" sz="3600" b="1" u="sng" dirty="0"/>
              <a:t>比珥</a:t>
            </a:r>
            <a:r>
              <a:rPr lang="zh-TW" altLang="en-US" sz="3600" b="1" dirty="0"/>
              <a:t>的兒子</a:t>
            </a:r>
            <a:r>
              <a:rPr lang="zh-TW" altLang="en-US" sz="3600" b="1" u="sng" dirty="0"/>
              <a:t>巴蘭</a:t>
            </a:r>
            <a:r>
              <a:rPr lang="zh-TW" altLang="en-US" sz="2400" b="1" dirty="0"/>
              <a:t>。</a:t>
            </a:r>
            <a:endParaRPr lang="en-AU" altLang="zh-TW" sz="3600" b="1" dirty="0"/>
          </a:p>
          <a:p>
            <a:r>
              <a:rPr lang="en-US" altLang="zh-TW" sz="3600" b="1" dirty="0"/>
              <a:t>31:16</a:t>
            </a:r>
            <a:r>
              <a:rPr lang="zh-TW" altLang="en-US" sz="3600" b="1" dirty="0"/>
              <a:t> 這些婦女因</a:t>
            </a:r>
            <a:r>
              <a:rPr lang="zh-TW" altLang="en-US" sz="3600" b="1" u="sng" dirty="0"/>
              <a:t>巴蘭</a:t>
            </a:r>
            <a:r>
              <a:rPr lang="zh-TW" altLang="en-US" sz="3600" b="1" dirty="0"/>
              <a:t>的計謀</a:t>
            </a:r>
            <a:r>
              <a:rPr lang="en-AU" altLang="zh-TW" sz="3600" b="1" dirty="0"/>
              <a:t>,</a:t>
            </a:r>
            <a:r>
              <a:rPr lang="zh-TW" altLang="en-US" sz="3600" b="1" dirty="0"/>
              <a:t>叫</a:t>
            </a:r>
            <a:r>
              <a:rPr lang="zh-TW" altLang="en-US" sz="3600" b="1" u="sng" dirty="0"/>
              <a:t>以色列</a:t>
            </a:r>
            <a:r>
              <a:rPr lang="zh-TW" altLang="en-US" sz="3600" b="1" dirty="0"/>
              <a:t>人在</a:t>
            </a:r>
            <a:r>
              <a:rPr lang="zh-TW" altLang="en-US" sz="3600" b="1" u="sng" dirty="0"/>
              <a:t>毗珥</a:t>
            </a:r>
            <a:r>
              <a:rPr lang="zh-TW" altLang="en-US" sz="3600" b="1" dirty="0"/>
              <a:t>的事上得罪耶和華</a:t>
            </a:r>
            <a:r>
              <a:rPr lang="en-AU" altLang="zh-TW" sz="3600" b="1" dirty="0"/>
              <a:t>,</a:t>
            </a:r>
            <a:r>
              <a:rPr lang="zh-TW" altLang="en-US" sz="3600" b="1" dirty="0"/>
              <a:t>以致耶和華的會眾遭遇瘟疫。</a:t>
            </a:r>
            <a:endParaRPr lang="en-AU" sz="3600" b="1" dirty="0"/>
          </a:p>
        </p:txBody>
      </p:sp>
    </p:spTree>
    <p:extLst>
      <p:ext uri="{BB962C8B-B14F-4D97-AF65-F5344CB8AC3E}">
        <p14:creationId xmlns:p14="http://schemas.microsoft.com/office/powerpoint/2010/main" val="3089156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36451" y="0"/>
            <a:ext cx="4083169" cy="677108"/>
          </a:xfrm>
          <a:prstGeom prst="rect">
            <a:avLst/>
          </a:prstGeom>
        </p:spPr>
        <p:txBody>
          <a:bodyPr wrap="none">
            <a:spAutoFit/>
          </a:bodyPr>
          <a:lstStyle/>
          <a:p>
            <a:pPr algn="ctr"/>
            <a:r>
              <a:rPr lang="zh-CN" altLang="en-US" sz="3800" b="1" dirty="0">
                <a:latin typeface="PMingLiU" panose="02020500000000000000" pitchFamily="18" charset="-120"/>
                <a:ea typeface="PMingLiU" panose="02020500000000000000" pitchFamily="18" charset="-120"/>
              </a:rPr>
              <a:t>今天假教師的影響</a:t>
            </a:r>
            <a:endParaRPr lang="en-AU" altLang="zh-CN" sz="3800" b="1" dirty="0">
              <a:latin typeface="PMingLiU" panose="02020500000000000000" pitchFamily="18" charset="-120"/>
              <a:ea typeface="PMingLiU" panose="02020500000000000000" pitchFamily="18" charset="-120"/>
            </a:endParaRPr>
          </a:p>
        </p:txBody>
      </p:sp>
      <p:sp>
        <p:nvSpPr>
          <p:cNvPr id="3" name="TextBox 2"/>
          <p:cNvSpPr txBox="1"/>
          <p:nvPr/>
        </p:nvSpPr>
        <p:spPr>
          <a:xfrm>
            <a:off x="0" y="486214"/>
            <a:ext cx="9143999" cy="7386638"/>
          </a:xfrm>
          <a:prstGeom prst="rect">
            <a:avLst/>
          </a:prstGeom>
          <a:noFill/>
        </p:spPr>
        <p:txBody>
          <a:bodyPr wrap="square" rtlCol="0">
            <a:spAutoFit/>
          </a:bodyPr>
          <a:lstStyle/>
          <a:p>
            <a:r>
              <a:rPr lang="zh-CN" altLang="en-US" sz="3500" b="1" dirty="0">
                <a:latin typeface="PMingLiU" panose="02020500000000000000" pitchFamily="18" charset="-120"/>
                <a:ea typeface="PMingLiU" panose="02020500000000000000" pitchFamily="18" charset="-120"/>
              </a:rPr>
              <a:t>神權</a:t>
            </a:r>
            <a:r>
              <a:rPr lang="en-US" altLang="zh-CN" sz="3500" b="1" dirty="0">
                <a:latin typeface="PMingLiU" panose="02020500000000000000" pitchFamily="18" charset="-120"/>
                <a:ea typeface="PMingLiU" panose="02020500000000000000" pitchFamily="18" charset="-120"/>
              </a:rPr>
              <a:t>-</a:t>
            </a:r>
            <a:r>
              <a:rPr lang="zh-CN" altLang="en-US" sz="3500" b="1" dirty="0">
                <a:latin typeface="PMingLiU" panose="02020500000000000000" pitchFamily="18" charset="-120"/>
                <a:ea typeface="PMingLiU" panose="02020500000000000000" pitchFamily="18" charset="-120"/>
              </a:rPr>
              <a:t>神是愛</a:t>
            </a:r>
            <a:r>
              <a:rPr lang="en-AU" altLang="zh-CN" sz="3500" b="1" dirty="0">
                <a:latin typeface="PMingLiU" panose="02020500000000000000" pitchFamily="18" charset="-120"/>
                <a:ea typeface="PMingLiU" panose="02020500000000000000" pitchFamily="18" charset="-120"/>
              </a:rPr>
              <a:t>,</a:t>
            </a:r>
            <a:r>
              <a:rPr lang="zh-CN" altLang="en-US" sz="3500" b="1" dirty="0">
                <a:latin typeface="PMingLiU" panose="02020500000000000000" pitchFamily="18" charset="-120"/>
                <a:ea typeface="PMingLiU" panose="02020500000000000000" pitchFamily="18" charset="-120"/>
              </a:rPr>
              <a:t>祂不會讓人下地獄？</a:t>
            </a:r>
            <a:endParaRPr lang="en-AU" altLang="zh-CN" sz="3500" b="1" dirty="0">
              <a:latin typeface="PMingLiU" panose="02020500000000000000" pitchFamily="18" charset="-120"/>
              <a:ea typeface="PMingLiU" panose="02020500000000000000" pitchFamily="18" charset="-120"/>
            </a:endParaRPr>
          </a:p>
          <a:p>
            <a:r>
              <a:rPr lang="zh-CN" altLang="en-US" sz="3500" b="1" dirty="0">
                <a:latin typeface="PMingLiU" panose="02020500000000000000" pitchFamily="18" charset="-120"/>
                <a:ea typeface="PMingLiU" panose="02020500000000000000" pitchFamily="18" charset="-120"/>
              </a:rPr>
              <a:t>   神也是光</a:t>
            </a:r>
            <a:r>
              <a:rPr lang="en-US" altLang="zh-CN" sz="3500" b="1" dirty="0">
                <a:latin typeface="PMingLiU" panose="02020500000000000000" pitchFamily="18" charset="-120"/>
                <a:ea typeface="PMingLiU" panose="02020500000000000000" pitchFamily="18" charset="-120"/>
              </a:rPr>
              <a:t>,</a:t>
            </a:r>
            <a:r>
              <a:rPr lang="zh-CN" altLang="en-US" sz="3500" b="1" dirty="0">
                <a:latin typeface="PMingLiU" panose="02020500000000000000" pitchFamily="18" charset="-120"/>
                <a:ea typeface="PMingLiU" panose="02020500000000000000" pitchFamily="18" charset="-120"/>
              </a:rPr>
              <a:t>在祂毫無黑暗</a:t>
            </a:r>
            <a:r>
              <a:rPr lang="en-AU" altLang="zh-CN" sz="3500" b="1" dirty="0">
                <a:latin typeface="PMingLiU" panose="02020500000000000000" pitchFamily="18" charset="-120"/>
                <a:ea typeface="PMingLiU" panose="02020500000000000000" pitchFamily="18" charset="-120"/>
              </a:rPr>
              <a:t>,</a:t>
            </a:r>
            <a:r>
              <a:rPr lang="zh-CN" altLang="en-US" sz="3500" b="1" dirty="0">
                <a:latin typeface="PMingLiU" panose="02020500000000000000" pitchFamily="18" charset="-120"/>
                <a:ea typeface="PMingLiU" panose="02020500000000000000" pitchFamily="18" charset="-120"/>
              </a:rPr>
              <a:t>不以有罪為無罪！</a:t>
            </a:r>
            <a:endParaRPr lang="en-AU" altLang="zh-CN" sz="3500" b="1" dirty="0">
              <a:latin typeface="PMingLiU" panose="02020500000000000000" pitchFamily="18" charset="-120"/>
              <a:ea typeface="PMingLiU" panose="02020500000000000000" pitchFamily="18" charset="-120"/>
            </a:endParaRPr>
          </a:p>
          <a:p>
            <a:r>
              <a:rPr lang="zh-CN" altLang="en-US" sz="3500" b="1" dirty="0">
                <a:latin typeface="PMingLiU" panose="02020500000000000000" pitchFamily="18" charset="-120"/>
                <a:ea typeface="PMingLiU" panose="02020500000000000000" pitchFamily="18" charset="-120"/>
              </a:rPr>
              <a:t>婚姻</a:t>
            </a:r>
            <a:r>
              <a:rPr lang="en-US" altLang="zh-CN" sz="3500" b="1" dirty="0">
                <a:latin typeface="PMingLiU" panose="02020500000000000000" pitchFamily="18" charset="-120"/>
                <a:ea typeface="PMingLiU" panose="02020500000000000000" pitchFamily="18" charset="-120"/>
              </a:rPr>
              <a:t>-</a:t>
            </a:r>
            <a:r>
              <a:rPr lang="zh-CN" altLang="en-US" sz="3500" b="1" dirty="0">
                <a:latin typeface="PMingLiU" panose="02020500000000000000" pitchFamily="18" charset="-120"/>
                <a:ea typeface="PMingLiU" panose="02020500000000000000" pitchFamily="18" charset="-120"/>
              </a:rPr>
              <a:t>因誤解而結合</a:t>
            </a:r>
            <a:r>
              <a:rPr lang="en-US" altLang="zh-CN" sz="3500" b="1" dirty="0">
                <a:latin typeface="PMingLiU" panose="02020500000000000000" pitchFamily="18" charset="-120"/>
                <a:ea typeface="PMingLiU" panose="02020500000000000000" pitchFamily="18" charset="-120"/>
              </a:rPr>
              <a:t>,</a:t>
            </a:r>
            <a:r>
              <a:rPr lang="zh-CN" altLang="en-US" sz="3500" b="1" dirty="0">
                <a:latin typeface="PMingLiU" panose="02020500000000000000" pitchFamily="18" charset="-120"/>
                <a:ea typeface="PMingLiU" panose="02020500000000000000" pitchFamily="18" charset="-120"/>
              </a:rPr>
              <a:t>因了解而分開？</a:t>
            </a:r>
            <a:endParaRPr lang="en-AU" altLang="zh-CN" sz="3500" b="1" dirty="0">
              <a:latin typeface="PMingLiU" panose="02020500000000000000" pitchFamily="18" charset="-120"/>
              <a:ea typeface="PMingLiU" panose="02020500000000000000" pitchFamily="18" charset="-120"/>
            </a:endParaRPr>
          </a:p>
          <a:p>
            <a:r>
              <a:rPr lang="zh-CN" altLang="en-US" sz="3500" b="1" dirty="0">
                <a:latin typeface="PMingLiU" panose="02020500000000000000" pitchFamily="18" charset="-120"/>
                <a:ea typeface="PMingLiU" panose="02020500000000000000" pitchFamily="18" charset="-120"/>
              </a:rPr>
              <a:t>   耶穌說：神配合的</a:t>
            </a:r>
            <a:r>
              <a:rPr lang="en-AU" altLang="zh-CN" sz="3500" b="1" dirty="0">
                <a:latin typeface="PMingLiU" panose="02020500000000000000" pitchFamily="18" charset="-120"/>
                <a:ea typeface="PMingLiU" panose="02020500000000000000" pitchFamily="18" charset="-120"/>
              </a:rPr>
              <a:t>,</a:t>
            </a:r>
            <a:r>
              <a:rPr lang="zh-CN" altLang="en-US" sz="3500" b="1" dirty="0">
                <a:latin typeface="PMingLiU" panose="02020500000000000000" pitchFamily="18" charset="-120"/>
                <a:ea typeface="PMingLiU" panose="02020500000000000000" pitchFamily="18" charset="-120"/>
              </a:rPr>
              <a:t>人不可分開！</a:t>
            </a:r>
            <a:endParaRPr lang="en-AU" altLang="zh-CN" sz="3500" b="1" dirty="0">
              <a:latin typeface="PMingLiU" panose="02020500000000000000" pitchFamily="18" charset="-120"/>
              <a:ea typeface="PMingLiU" panose="02020500000000000000" pitchFamily="18" charset="-120"/>
            </a:endParaRPr>
          </a:p>
          <a:p>
            <a:r>
              <a:rPr lang="zh-CN" altLang="en-US" sz="3500" b="1" dirty="0">
                <a:latin typeface="PMingLiU" panose="02020500000000000000" pitchFamily="18" charset="-120"/>
                <a:ea typeface="PMingLiU" panose="02020500000000000000" pitchFamily="18" charset="-120"/>
              </a:rPr>
              <a:t>自由</a:t>
            </a:r>
            <a:r>
              <a:rPr lang="en-US" altLang="zh-CN" sz="3500" b="1" dirty="0">
                <a:latin typeface="PMingLiU" panose="02020500000000000000" pitchFamily="18" charset="-120"/>
                <a:ea typeface="PMingLiU" panose="02020500000000000000" pitchFamily="18" charset="-120"/>
              </a:rPr>
              <a:t>-</a:t>
            </a:r>
            <a:r>
              <a:rPr lang="zh-CN" altLang="en-US" sz="3500" b="1" dirty="0">
                <a:latin typeface="PMingLiU" panose="02020500000000000000" pitchFamily="18" charset="-120"/>
                <a:ea typeface="PMingLiU" panose="02020500000000000000" pitchFamily="18" charset="-120"/>
              </a:rPr>
              <a:t>我喜歡就好</a:t>
            </a:r>
            <a:r>
              <a:rPr lang="en-AU" altLang="zh-CN" sz="3500" b="1" dirty="0">
                <a:latin typeface="PMingLiU" panose="02020500000000000000" pitchFamily="18" charset="-120"/>
                <a:ea typeface="PMingLiU" panose="02020500000000000000" pitchFamily="18" charset="-120"/>
              </a:rPr>
              <a:t>? </a:t>
            </a:r>
            <a:r>
              <a:rPr lang="zh-CN" altLang="en-US" sz="3500" b="1" dirty="0">
                <a:latin typeface="PMingLiU" panose="02020500000000000000" pitchFamily="18" charset="-120"/>
                <a:ea typeface="PMingLiU" panose="02020500000000000000" pitchFamily="18" charset="-120"/>
              </a:rPr>
              <a:t>婚外情不要緊？</a:t>
            </a:r>
            <a:endParaRPr lang="en-AU" altLang="zh-CN" sz="3500" b="1" dirty="0">
              <a:latin typeface="PMingLiU" panose="02020500000000000000" pitchFamily="18" charset="-120"/>
              <a:ea typeface="PMingLiU" panose="02020500000000000000" pitchFamily="18" charset="-120"/>
            </a:endParaRPr>
          </a:p>
          <a:p>
            <a:r>
              <a:rPr lang="zh-CN" altLang="en-US" sz="3500" b="1" dirty="0">
                <a:latin typeface="PMingLiU" panose="02020500000000000000" pitchFamily="18" charset="-120"/>
                <a:ea typeface="PMingLiU" panose="02020500000000000000" pitchFamily="18" charset="-120"/>
              </a:rPr>
              <a:t>   真理使人得自由</a:t>
            </a:r>
            <a:r>
              <a:rPr lang="en-AU" altLang="zh-CN" sz="3500" b="1" dirty="0">
                <a:latin typeface="PMingLiU" panose="02020500000000000000" pitchFamily="18" charset="-120"/>
                <a:ea typeface="PMingLiU" panose="02020500000000000000" pitchFamily="18" charset="-120"/>
              </a:rPr>
              <a:t>,</a:t>
            </a:r>
            <a:r>
              <a:rPr lang="zh-CN" altLang="en-US" sz="3500" b="1" dirty="0">
                <a:latin typeface="PMingLiU" panose="02020500000000000000" pitchFamily="18" charset="-120"/>
                <a:ea typeface="PMingLiU" panose="02020500000000000000" pitchFamily="18" charset="-120"/>
              </a:rPr>
              <a:t>放縱情慾收敗壞、受審判！</a:t>
            </a:r>
            <a:endParaRPr lang="en-AU" altLang="zh-CN" sz="3500" b="1" dirty="0">
              <a:latin typeface="PMingLiU" panose="02020500000000000000" pitchFamily="18" charset="-120"/>
              <a:ea typeface="PMingLiU" panose="02020500000000000000" pitchFamily="18" charset="-120"/>
            </a:endParaRPr>
          </a:p>
          <a:p>
            <a:r>
              <a:rPr lang="zh-CN" altLang="en-US" sz="3500" b="1" dirty="0">
                <a:latin typeface="PMingLiU" panose="02020500000000000000" pitchFamily="18" charset="-120"/>
                <a:ea typeface="PMingLiU" panose="02020500000000000000" pitchFamily="18" charset="-120"/>
              </a:rPr>
              <a:t>成功</a:t>
            </a:r>
            <a:r>
              <a:rPr lang="en-US" altLang="zh-CN" sz="3500" b="1" dirty="0">
                <a:latin typeface="PMingLiU" panose="02020500000000000000" pitchFamily="18" charset="-120"/>
                <a:ea typeface="PMingLiU" panose="02020500000000000000" pitchFamily="18" charset="-120"/>
              </a:rPr>
              <a:t>-</a:t>
            </a:r>
            <a:r>
              <a:rPr lang="zh-CN" altLang="en-US" sz="3500" b="1" dirty="0">
                <a:latin typeface="PMingLiU" panose="02020500000000000000" pitchFamily="18" charset="-120"/>
                <a:ea typeface="PMingLiU" panose="02020500000000000000" pitchFamily="18" charset="-120"/>
              </a:rPr>
              <a:t>賺大錢、升高位、令人羨慕就是神祝福？</a:t>
            </a:r>
            <a:endParaRPr lang="en-AU" altLang="zh-CN" sz="3500" b="1" dirty="0">
              <a:latin typeface="PMingLiU" panose="02020500000000000000" pitchFamily="18" charset="-120"/>
              <a:ea typeface="PMingLiU" panose="02020500000000000000" pitchFamily="18" charset="-120"/>
            </a:endParaRPr>
          </a:p>
          <a:p>
            <a:r>
              <a:rPr lang="zh-CN" altLang="en-US" sz="3500" b="1" dirty="0">
                <a:latin typeface="PMingLiU" panose="02020500000000000000" pitchFamily="18" charset="-120"/>
                <a:ea typeface="PMingLiU" panose="02020500000000000000" pitchFamily="18" charset="-120"/>
              </a:rPr>
              <a:t>   背起十字架跟從主！結聖靈和福音果子！</a:t>
            </a:r>
            <a:endParaRPr lang="en-AU" altLang="zh-CN" sz="3500" b="1" dirty="0">
              <a:latin typeface="PMingLiU" panose="02020500000000000000" pitchFamily="18" charset="-120"/>
              <a:ea typeface="PMingLiU" panose="02020500000000000000" pitchFamily="18" charset="-120"/>
            </a:endParaRPr>
          </a:p>
          <a:p>
            <a:r>
              <a:rPr lang="zh-CN" altLang="en-US" sz="3500" b="1" dirty="0">
                <a:latin typeface="PMingLiU" panose="02020500000000000000" pitchFamily="18" charset="-120"/>
                <a:ea typeface="PMingLiU" panose="02020500000000000000" pitchFamily="18" charset="-120"/>
              </a:rPr>
              <a:t>聖經</a:t>
            </a:r>
            <a:r>
              <a:rPr lang="en-US" altLang="zh-CN" sz="3500" b="1" dirty="0">
                <a:latin typeface="PMingLiU" panose="02020500000000000000" pitchFamily="18" charset="-120"/>
                <a:ea typeface="PMingLiU" panose="02020500000000000000" pitchFamily="18" charset="-120"/>
              </a:rPr>
              <a:t>-</a:t>
            </a:r>
            <a:r>
              <a:rPr lang="zh-CN" altLang="en-US" sz="3500" b="1" dirty="0">
                <a:latin typeface="PMingLiU" panose="02020500000000000000" pitchFamily="18" charset="-120"/>
                <a:ea typeface="PMingLiU" panose="02020500000000000000" pitchFamily="18" charset="-120"/>
              </a:rPr>
              <a:t>每個人亮光不同？民主</a:t>
            </a:r>
            <a:r>
              <a:rPr lang="en-US" altLang="zh-CN" sz="3500" b="1" dirty="0">
                <a:latin typeface="PMingLiU" panose="02020500000000000000" pitchFamily="18" charset="-120"/>
                <a:ea typeface="PMingLiU" panose="02020500000000000000" pitchFamily="18" charset="-120"/>
              </a:rPr>
              <a:t>/</a:t>
            </a:r>
            <a:r>
              <a:rPr lang="zh-CN" altLang="en-US" sz="3500" b="1" dirty="0">
                <a:latin typeface="PMingLiU" panose="02020500000000000000" pitchFamily="18" charset="-120"/>
                <a:ea typeface="PMingLiU" panose="02020500000000000000" pitchFamily="18" charset="-120"/>
              </a:rPr>
              <a:t>哲學</a:t>
            </a:r>
            <a:r>
              <a:rPr lang="en-US" altLang="zh-CN" sz="3500" b="1" dirty="0">
                <a:latin typeface="PMingLiU" panose="02020500000000000000" pitchFamily="18" charset="-120"/>
                <a:ea typeface="PMingLiU" panose="02020500000000000000" pitchFamily="18" charset="-120"/>
              </a:rPr>
              <a:t>/</a:t>
            </a:r>
            <a:r>
              <a:rPr lang="zh-CN" altLang="en-US" sz="3500" b="1" dirty="0">
                <a:latin typeface="PMingLiU" panose="02020500000000000000" pitchFamily="18" charset="-120"/>
                <a:ea typeface="PMingLiU" panose="02020500000000000000" pitchFamily="18" charset="-120"/>
              </a:rPr>
              <a:t>科學至上？</a:t>
            </a:r>
            <a:r>
              <a:rPr lang="en-AU" altLang="zh-CN" sz="3500" b="1" dirty="0">
                <a:latin typeface="PMingLiU" panose="02020500000000000000" pitchFamily="18" charset="-120"/>
                <a:ea typeface="PMingLiU" panose="02020500000000000000" pitchFamily="18" charset="-120"/>
              </a:rPr>
              <a:t>  </a:t>
            </a:r>
          </a:p>
          <a:p>
            <a:r>
              <a:rPr lang="en-AU" altLang="zh-CN" sz="3500" b="1" dirty="0">
                <a:latin typeface="PMingLiU" panose="02020500000000000000" pitchFamily="18" charset="-120"/>
                <a:ea typeface="PMingLiU" panose="02020500000000000000" pitchFamily="18" charset="-120"/>
              </a:rPr>
              <a:t>   </a:t>
            </a:r>
            <a:r>
              <a:rPr lang="zh-CN" altLang="en-US" sz="3500" b="1" dirty="0">
                <a:latin typeface="PMingLiU" panose="02020500000000000000" pitchFamily="18" charset="-120"/>
                <a:ea typeface="PMingLiU" panose="02020500000000000000" pitchFamily="18" charset="-120"/>
              </a:rPr>
              <a:t>不可強解聖經！</a:t>
            </a:r>
            <a:endParaRPr lang="en-AU" altLang="zh-CN" sz="3500" b="1" dirty="0">
              <a:latin typeface="PMingLiU" panose="02020500000000000000" pitchFamily="18" charset="-120"/>
              <a:ea typeface="PMingLiU" panose="02020500000000000000" pitchFamily="18" charset="-120"/>
            </a:endParaRPr>
          </a:p>
          <a:p>
            <a:r>
              <a:rPr lang="zh-CN" altLang="en-US" sz="3500" b="1" dirty="0">
                <a:latin typeface="PMingLiU" panose="02020500000000000000" pitchFamily="18" charset="-120"/>
                <a:ea typeface="PMingLiU" panose="02020500000000000000" pitchFamily="18" charset="-120"/>
              </a:rPr>
              <a:t>管教子女</a:t>
            </a:r>
            <a:r>
              <a:rPr lang="en-US" altLang="zh-CN" sz="3500" b="1" dirty="0">
                <a:latin typeface="PMingLiU" panose="02020500000000000000" pitchFamily="18" charset="-120"/>
                <a:ea typeface="PMingLiU" panose="02020500000000000000" pitchFamily="18" charset="-120"/>
              </a:rPr>
              <a:t>-</a:t>
            </a:r>
            <a:r>
              <a:rPr lang="zh-CN" altLang="en-US" sz="3500" b="1" dirty="0">
                <a:latin typeface="PMingLiU" panose="02020500000000000000" pitchFamily="18" charset="-120"/>
                <a:ea typeface="PMingLiU" panose="02020500000000000000" pitchFamily="18" charset="-120"/>
              </a:rPr>
              <a:t>沒有不是的父母？孩子自由發展？</a:t>
            </a:r>
            <a:endParaRPr lang="en-AU" altLang="zh-CN" sz="3500" b="1" dirty="0">
              <a:latin typeface="PMingLiU" panose="02020500000000000000" pitchFamily="18" charset="-120"/>
              <a:ea typeface="PMingLiU" panose="02020500000000000000" pitchFamily="18" charset="-120"/>
            </a:endParaRPr>
          </a:p>
          <a:p>
            <a:r>
              <a:rPr lang="zh-CN" altLang="en-US" sz="3500" b="1" dirty="0">
                <a:latin typeface="PMingLiU" panose="02020500000000000000" pitchFamily="18" charset="-120"/>
                <a:ea typeface="PMingLiU" panose="02020500000000000000" pitchFamily="18" charset="-120"/>
              </a:rPr>
              <a:t>   只要照著主的教訓和警戒養育他們</a:t>
            </a:r>
            <a:endParaRPr lang="en-AU" altLang="zh-CN" sz="3500" b="1" dirty="0">
              <a:latin typeface="PMingLiU" panose="02020500000000000000" pitchFamily="18" charset="-120"/>
              <a:ea typeface="PMingLiU" panose="02020500000000000000" pitchFamily="18" charset="-120"/>
            </a:endParaRPr>
          </a:p>
          <a:p>
            <a:endParaRPr lang="en-AU" altLang="zh-CN" sz="3600" b="1" dirty="0">
              <a:latin typeface="PMingLiU" panose="02020500000000000000" pitchFamily="18" charset="-120"/>
              <a:ea typeface="PMingLiU" panose="02020500000000000000" pitchFamily="18" charset="-120"/>
            </a:endParaRPr>
          </a:p>
          <a:p>
            <a:endParaRPr lang="en-AU" dirty="0"/>
          </a:p>
        </p:txBody>
      </p:sp>
    </p:spTree>
    <p:extLst>
      <p:ext uri="{BB962C8B-B14F-4D97-AF65-F5344CB8AC3E}">
        <p14:creationId xmlns:p14="http://schemas.microsoft.com/office/powerpoint/2010/main" val="2149822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0837" y="25535"/>
            <a:ext cx="8894618" cy="1815882"/>
          </a:xfrm>
          <a:prstGeom prst="rect">
            <a:avLst/>
          </a:prstGeom>
        </p:spPr>
        <p:txBody>
          <a:bodyPr wrap="square">
            <a:spAutoFit/>
          </a:bodyPr>
          <a:lstStyle/>
          <a:p>
            <a:pPr algn="ctr"/>
            <a:r>
              <a:rPr lang="zh-TW" altLang="en-US" sz="4000" b="1" kern="1800" spc="75" dirty="0">
                <a:solidFill>
                  <a:srgbClr val="990000"/>
                </a:solidFill>
                <a:latin typeface="PMingLiU" panose="02020500000000000000" pitchFamily="18" charset="-120"/>
                <a:ea typeface="PMingLiU" panose="02020500000000000000" pitchFamily="18" charset="-120"/>
                <a:cs typeface="Microsoft YaHei" panose="020B0503020204020204" pitchFamily="34" charset="-122"/>
              </a:rPr>
              <a:t>姦殺少女焚屍</a:t>
            </a:r>
            <a:r>
              <a:rPr lang="en-AU" sz="4000" b="1" kern="1800" spc="75" dirty="0">
                <a:solidFill>
                  <a:srgbClr val="990000"/>
                </a:solidFill>
                <a:latin typeface="PMingLiU" panose="02020500000000000000" pitchFamily="18" charset="-120"/>
                <a:ea typeface="PMingLiU" panose="02020500000000000000" pitchFamily="18" charset="-120"/>
              </a:rPr>
              <a:t>  </a:t>
            </a:r>
            <a:r>
              <a:rPr lang="zh-CN" altLang="en-US" sz="4000" b="1" kern="1800" spc="75" dirty="0">
                <a:solidFill>
                  <a:srgbClr val="990000"/>
                </a:solidFill>
                <a:latin typeface="PMingLiU" panose="02020500000000000000" pitchFamily="18" charset="-120"/>
                <a:ea typeface="PMingLiU" panose="02020500000000000000" pitchFamily="18" charset="-120"/>
              </a:rPr>
              <a:t>五</a:t>
            </a:r>
            <a:r>
              <a:rPr lang="zh-TW" altLang="en-US" sz="4000" b="1" kern="1800" spc="75" dirty="0">
                <a:solidFill>
                  <a:srgbClr val="990000"/>
                </a:solidFill>
                <a:latin typeface="PMingLiU" panose="02020500000000000000" pitchFamily="18" charset="-120"/>
                <a:ea typeface="PMingLiU" panose="02020500000000000000" pitchFamily="18" charset="-120"/>
                <a:cs typeface="Microsoft YaHei" panose="020B0503020204020204" pitchFamily="34" charset="-122"/>
              </a:rPr>
              <a:t>嫌</a:t>
            </a:r>
            <a:r>
              <a:rPr lang="zh-CN" altLang="en-US" sz="4000" b="1" kern="1800" spc="75" dirty="0">
                <a:solidFill>
                  <a:srgbClr val="990000"/>
                </a:solidFill>
                <a:latin typeface="PMingLiU" panose="02020500000000000000" pitchFamily="18" charset="-120"/>
                <a:ea typeface="PMingLiU" panose="02020500000000000000" pitchFamily="18" charset="-120"/>
                <a:cs typeface="Microsoft YaHei" panose="020B0503020204020204" pitchFamily="34" charset="-122"/>
              </a:rPr>
              <a:t>犯</a:t>
            </a:r>
            <a:r>
              <a:rPr lang="zh-TW" altLang="en-US" sz="4000" b="1" kern="1800" spc="75" dirty="0">
                <a:solidFill>
                  <a:srgbClr val="990000"/>
                </a:solidFill>
                <a:latin typeface="PMingLiU" panose="02020500000000000000" pitchFamily="18" charset="-120"/>
                <a:ea typeface="PMingLiU" panose="02020500000000000000" pitchFamily="18" charset="-120"/>
                <a:cs typeface="Microsoft YaHei" panose="020B0503020204020204" pitchFamily="34" charset="-122"/>
              </a:rPr>
              <a:t>可教化判無期</a:t>
            </a:r>
            <a:endParaRPr lang="en-AU" altLang="zh-TW" sz="4000" b="1" kern="1800" spc="75" dirty="0">
              <a:solidFill>
                <a:srgbClr val="990000"/>
              </a:solidFill>
              <a:latin typeface="PMingLiU" panose="02020500000000000000" pitchFamily="18" charset="-120"/>
              <a:ea typeface="PMingLiU" panose="02020500000000000000" pitchFamily="18" charset="-120"/>
              <a:cs typeface="Microsoft YaHei" panose="020B0503020204020204" pitchFamily="34" charset="-122"/>
            </a:endParaRPr>
          </a:p>
          <a:p>
            <a:pPr algn="ctr"/>
            <a:r>
              <a:rPr lang="en-AU" sz="3200" dirty="0"/>
              <a:t>                                                                     2016-06-25</a:t>
            </a:r>
          </a:p>
          <a:p>
            <a:pPr algn="ctr"/>
            <a:endParaRPr lang="en-AU" sz="4000" dirty="0">
              <a:latin typeface="PMingLiU" panose="02020500000000000000" pitchFamily="18" charset="-120"/>
              <a:ea typeface="PMingLiU" panose="02020500000000000000" pitchFamily="18" charset="-120"/>
            </a:endParaRPr>
          </a:p>
        </p:txBody>
      </p:sp>
      <p:pic>
        <p:nvPicPr>
          <p:cNvPr id="2050" name="Picture 3" descr="黃曉雲與輕度智障邱姓少女起口角，找來男友林春雄等4人，姦殺邱女後焚屍，新竹地院昨全判處無期徒刑。（資料照）"/>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39041" y="1136073"/>
            <a:ext cx="3859478" cy="2161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1" descr="黃曉雲與輕度智障邱姓少女起口角，找來男友林春雄等4人，姦殺邱女後焚屍，新竹地院昨全判處無期徒刑。（資料照）"/>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6472" y="1136074"/>
            <a:ext cx="3215834" cy="2161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5"/>
          <p:cNvSpPr>
            <a:spLocks noChangeArrowheads="1"/>
          </p:cNvSpPr>
          <p:nvPr/>
        </p:nvSpPr>
        <p:spPr bwMode="auto">
          <a:xfrm>
            <a:off x="110837" y="3362064"/>
            <a:ext cx="8894618" cy="1600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zh-TW" altLang="en-AU" sz="4000" b="1" i="0" u="none" strike="noStrike" cap="none" normalizeH="0" baseline="0" dirty="0">
                <a:ln>
                  <a:noFill/>
                </a:ln>
                <a:solidFill>
                  <a:srgbClr val="990000"/>
                </a:solidFill>
                <a:effectLst/>
                <a:latin typeface="PMingLiU" panose="02020500000000000000" pitchFamily="18" charset="-120"/>
                <a:ea typeface="PMingLiU" panose="02020500000000000000" pitchFamily="18" charset="-120"/>
                <a:cs typeface="Microsoft YaHei" panose="020B0503020204020204" pitchFamily="34" charset="-122"/>
              </a:rPr>
              <a:t>殺</a:t>
            </a:r>
            <a:r>
              <a:rPr kumimoji="0" lang="zh-CN" altLang="en-US" sz="4000" b="1" i="0" u="none" strike="noStrike" cap="none" normalizeH="0" baseline="0" dirty="0">
                <a:ln>
                  <a:noFill/>
                </a:ln>
                <a:solidFill>
                  <a:srgbClr val="990000"/>
                </a:solidFill>
                <a:effectLst/>
                <a:latin typeface="PMingLiU" panose="02020500000000000000" pitchFamily="18" charset="-120"/>
                <a:ea typeface="PMingLiU" panose="02020500000000000000" pitchFamily="18" charset="-120"/>
                <a:cs typeface="Microsoft YaHei" panose="020B0503020204020204" pitchFamily="34" charset="-122"/>
              </a:rPr>
              <a:t>死</a:t>
            </a:r>
            <a:r>
              <a:rPr kumimoji="0" lang="zh-TW" altLang="en-AU" sz="4000" b="1" i="0" u="none" strike="noStrike" cap="none" normalizeH="0" baseline="0" dirty="0">
                <a:ln>
                  <a:noFill/>
                </a:ln>
                <a:solidFill>
                  <a:srgbClr val="990000"/>
                </a:solidFill>
                <a:effectLst/>
                <a:latin typeface="PMingLiU" panose="02020500000000000000" pitchFamily="18" charset="-120"/>
                <a:ea typeface="PMingLiU" panose="02020500000000000000" pitchFamily="18" charset="-120"/>
                <a:cs typeface="Microsoft YaHei" panose="020B0503020204020204" pitchFamily="34" charset="-122"/>
              </a:rPr>
              <a:t>女友關</a:t>
            </a:r>
            <a:r>
              <a:rPr kumimoji="0" lang="en-AU" altLang="zh-TW" sz="4000" b="1" i="0" u="none" strike="noStrike" cap="none" normalizeH="0" baseline="0" dirty="0">
                <a:ln>
                  <a:noFill/>
                </a:ln>
                <a:solidFill>
                  <a:srgbClr val="990000"/>
                </a:solidFill>
                <a:effectLst/>
                <a:latin typeface="PMingLiU" panose="02020500000000000000" pitchFamily="18" charset="-120"/>
                <a:ea typeface="PMingLiU" panose="02020500000000000000" pitchFamily="18" charset="-120"/>
                <a:cs typeface="Arial" panose="020B0604020202020204" pitchFamily="34" charset="0"/>
              </a:rPr>
              <a:t>3</a:t>
            </a:r>
            <a:r>
              <a:rPr kumimoji="0" lang="zh-TW" altLang="en-AU" sz="4000" b="1" i="0" u="none" strike="noStrike" cap="none" normalizeH="0" baseline="0" dirty="0">
                <a:ln>
                  <a:noFill/>
                </a:ln>
                <a:solidFill>
                  <a:srgbClr val="990000"/>
                </a:solidFill>
                <a:effectLst/>
                <a:latin typeface="PMingLiU" panose="02020500000000000000" pitchFamily="18" charset="-120"/>
                <a:ea typeface="PMingLiU" panose="02020500000000000000" pitchFamily="18" charset="-120"/>
                <a:cs typeface="Microsoft YaHei" panose="020B0503020204020204" pitchFamily="34" charset="-122"/>
              </a:rPr>
              <a:t>年 </a:t>
            </a:r>
            <a:r>
              <a:rPr kumimoji="0" lang="zh-TW" altLang="en-AU" sz="4000" b="1" i="0" u="none" strike="noStrike" cap="none" normalizeH="0" baseline="0" dirty="0">
                <a:ln>
                  <a:noFill/>
                </a:ln>
                <a:solidFill>
                  <a:srgbClr val="990000"/>
                </a:solidFill>
                <a:effectLst/>
                <a:latin typeface="PMingLiU" panose="02020500000000000000" pitchFamily="18" charset="-120"/>
                <a:ea typeface="PMingLiU" panose="02020500000000000000" pitchFamily="18" charset="-120"/>
                <a:cs typeface="Arial" panose="020B0604020202020204" pitchFamily="34" charset="0"/>
              </a:rPr>
              <a:t> </a:t>
            </a:r>
            <a:r>
              <a:rPr kumimoji="0" lang="zh-TW" altLang="en-AU" sz="4000" b="1" i="0" u="none" strike="noStrike" cap="none" normalizeH="0" baseline="0" dirty="0">
                <a:ln>
                  <a:noFill/>
                </a:ln>
                <a:solidFill>
                  <a:srgbClr val="990000"/>
                </a:solidFill>
                <a:effectLst/>
                <a:latin typeface="PMingLiU" panose="02020500000000000000" pitchFamily="18" charset="-120"/>
                <a:ea typeface="PMingLiU" panose="02020500000000000000" pitchFamily="18" charset="-120"/>
                <a:cs typeface="Microsoft YaHei" panose="020B0503020204020204" pitchFamily="34" charset="-122"/>
              </a:rPr>
              <a:t>隔</a:t>
            </a:r>
            <a:r>
              <a:rPr kumimoji="0" lang="en-AU" altLang="zh-TW" sz="4000" b="1" i="0" u="none" strike="noStrike" cap="none" normalizeH="0" baseline="0" dirty="0">
                <a:ln>
                  <a:noFill/>
                </a:ln>
                <a:solidFill>
                  <a:srgbClr val="990000"/>
                </a:solidFill>
                <a:effectLst/>
                <a:latin typeface="PMingLiU" panose="02020500000000000000" pitchFamily="18" charset="-120"/>
                <a:ea typeface="PMingLiU" panose="02020500000000000000" pitchFamily="18" charset="-120"/>
                <a:cs typeface="Arial" panose="020B0604020202020204" pitchFamily="34" charset="0"/>
              </a:rPr>
              <a:t>16</a:t>
            </a:r>
            <a:r>
              <a:rPr kumimoji="0" lang="zh-TW" altLang="en-AU" sz="4000" b="1" i="0" u="none" strike="noStrike" cap="none" normalizeH="0" baseline="0" dirty="0">
                <a:ln>
                  <a:noFill/>
                </a:ln>
                <a:solidFill>
                  <a:srgbClr val="990000"/>
                </a:solidFill>
                <a:effectLst/>
                <a:latin typeface="PMingLiU" panose="02020500000000000000" pitchFamily="18" charset="-120"/>
                <a:ea typeface="PMingLiU" panose="02020500000000000000" pitchFamily="18" charset="-120"/>
                <a:cs typeface="Microsoft YaHei" panose="020B0503020204020204" pitchFamily="34" charset="-122"/>
              </a:rPr>
              <a:t>年又殺</a:t>
            </a:r>
            <a:r>
              <a:rPr kumimoji="0" lang="zh-CN" altLang="en-US" sz="4000" b="1" i="0" u="none" strike="noStrike" cap="none" normalizeH="0" baseline="0" dirty="0">
                <a:ln>
                  <a:noFill/>
                </a:ln>
                <a:solidFill>
                  <a:srgbClr val="990000"/>
                </a:solidFill>
                <a:effectLst/>
                <a:latin typeface="PMingLiU" panose="02020500000000000000" pitchFamily="18" charset="-120"/>
                <a:ea typeface="PMingLiU" panose="02020500000000000000" pitchFamily="18" charset="-120"/>
                <a:cs typeface="Microsoft YaHei" panose="020B0503020204020204" pitchFamily="34" charset="-122"/>
              </a:rPr>
              <a:t>人</a:t>
            </a:r>
            <a:endParaRPr kumimoji="0" lang="en-AU" altLang="zh-CN" sz="4000" b="1" i="0" u="none" strike="noStrike" cap="none" normalizeH="0" baseline="0" dirty="0">
              <a:ln>
                <a:noFill/>
              </a:ln>
              <a:solidFill>
                <a:srgbClr val="990000"/>
              </a:solidFill>
              <a:effectLst/>
              <a:latin typeface="PMingLiU" panose="02020500000000000000" pitchFamily="18" charset="-120"/>
              <a:ea typeface="PMingLiU" panose="02020500000000000000" pitchFamily="18" charset="-120"/>
              <a:cs typeface="Microsoft YaHei" panose="020B0503020204020204" pitchFamily="34" charset="-122"/>
            </a:endParaRPr>
          </a:p>
          <a:p>
            <a:pPr algn="ctr" defTabSz="914400" eaLnBrk="0" fontAlgn="base" hangingPunct="0">
              <a:spcBef>
                <a:spcPct val="0"/>
              </a:spcBef>
              <a:spcAft>
                <a:spcPct val="0"/>
              </a:spcAft>
            </a:pPr>
            <a:r>
              <a:rPr lang="zh-TW" altLang="en-US" sz="4000" b="1" dirty="0"/>
              <a:t>「有高度矯治可能」</a:t>
            </a:r>
            <a:r>
              <a:rPr kumimoji="0" lang="zh-TW" altLang="en-AU" sz="4000" b="1" i="0" u="none" strike="noStrike" cap="none" normalizeH="0" baseline="0" dirty="0">
                <a:ln>
                  <a:noFill/>
                </a:ln>
                <a:solidFill>
                  <a:srgbClr val="990000"/>
                </a:solidFill>
                <a:effectLst/>
                <a:latin typeface="PMingLiU" panose="02020500000000000000" pitchFamily="18" charset="-120"/>
                <a:ea typeface="PMingLiU" panose="02020500000000000000" pitchFamily="18" charset="-120"/>
                <a:cs typeface="Microsoft YaHei" panose="020B0503020204020204" pitchFamily="34" charset="-122"/>
              </a:rPr>
              <a:t>逃死</a:t>
            </a:r>
            <a:r>
              <a:rPr kumimoji="0" lang="zh-CN" altLang="en-US" sz="4000" b="1" i="0" u="none" strike="noStrike" cap="none" normalizeH="0" baseline="0" dirty="0">
                <a:ln>
                  <a:noFill/>
                </a:ln>
                <a:solidFill>
                  <a:srgbClr val="990000"/>
                </a:solidFill>
                <a:effectLst/>
                <a:latin typeface="PMingLiU" panose="02020500000000000000" pitchFamily="18" charset="-120"/>
                <a:ea typeface="PMingLiU" panose="02020500000000000000" pitchFamily="18" charset="-120"/>
                <a:cs typeface="Microsoft YaHei" panose="020B0503020204020204" pitchFamily="34" charset="-122"/>
              </a:rPr>
              <a:t>刑</a:t>
            </a:r>
            <a:r>
              <a:rPr lang="zh-TW" altLang="en-US" sz="4000" dirty="0">
                <a:latin typeface="PMingLiU" panose="02020500000000000000" pitchFamily="18" charset="-120"/>
                <a:ea typeface="PMingLiU" panose="02020500000000000000" pitchFamily="18" charset="-120"/>
              </a:rPr>
              <a:t>     </a:t>
            </a:r>
            <a:r>
              <a:rPr lang="en-AU" sz="3200" dirty="0"/>
              <a:t>2016-06-25</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AU" sz="1800" b="0" i="0" u="none" strike="noStrike" cap="none" normalizeH="0" baseline="0" dirty="0">
              <a:ln>
                <a:noFill/>
              </a:ln>
              <a:solidFill>
                <a:schemeClr val="tx1"/>
              </a:solidFill>
              <a:effectLst/>
              <a:latin typeface="Arial" panose="020B0604020202020204" pitchFamily="34" charset="0"/>
            </a:endParaRPr>
          </a:p>
        </p:txBody>
      </p:sp>
      <p:pic>
        <p:nvPicPr>
          <p:cNvPr id="2052" name="Picture 7" descr="http://m.ltn.com.tw/program/pv/paper/1004320?146680983238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9382" y="4789055"/>
            <a:ext cx="7938" cy="7938"/>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2" descr="吳敏誠16年內殺害兩位女友，兩次判刑皆逃過一死。（資料照）"/>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13052" y="4673600"/>
            <a:ext cx="1480841" cy="218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440908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31436" y="76262"/>
            <a:ext cx="5660524" cy="707886"/>
          </a:xfrm>
          <a:prstGeom prst="rect">
            <a:avLst/>
          </a:prstGeom>
        </p:spPr>
        <p:txBody>
          <a:bodyPr wrap="none">
            <a:spAutoFit/>
          </a:bodyPr>
          <a:lstStyle/>
          <a:p>
            <a:r>
              <a:rPr lang="zh-TW" altLang="en-US" sz="4000" spc="75" dirty="0">
                <a:solidFill>
                  <a:srgbClr val="222222"/>
                </a:solidFill>
                <a:ea typeface="Microsoft YaHei" panose="020B0503020204020204" pitchFamily="34" charset="-122"/>
                <a:cs typeface="Times New Roman" panose="02020603050405020304" pitchFamily="18" charset="0"/>
              </a:rPr>
              <a:t>鞭打管教偷竊兒  媽坐牢</a:t>
            </a:r>
            <a:endParaRPr lang="en-AU" sz="4000" dirty="0"/>
          </a:p>
        </p:txBody>
      </p:sp>
      <p:sp>
        <p:nvSpPr>
          <p:cNvPr id="3" name="Rectangle 2"/>
          <p:cNvSpPr/>
          <p:nvPr/>
        </p:nvSpPr>
        <p:spPr>
          <a:xfrm>
            <a:off x="5540018" y="783205"/>
            <a:ext cx="2332690" cy="584775"/>
          </a:xfrm>
          <a:prstGeom prst="rect">
            <a:avLst/>
          </a:prstGeom>
        </p:spPr>
        <p:txBody>
          <a:bodyPr wrap="none">
            <a:spAutoFit/>
          </a:bodyPr>
          <a:lstStyle/>
          <a:p>
            <a:r>
              <a:rPr lang="en-AU" sz="3200" spc="75" dirty="0">
                <a:solidFill>
                  <a:srgbClr val="999999"/>
                </a:solidFill>
                <a:latin typeface="SimHei" panose="02010609060101010101" pitchFamily="49" charset="-122"/>
                <a:cs typeface="Times New Roman" panose="02020603050405020304" pitchFamily="18" charset="0"/>
              </a:rPr>
              <a:t>2016-06-25</a:t>
            </a:r>
            <a:endParaRPr lang="en-AU" sz="3200" dirty="0"/>
          </a:p>
        </p:txBody>
      </p:sp>
      <p:pic>
        <p:nvPicPr>
          <p:cNvPr id="3074" name="Picture 2" descr="http://pgw.udn.com.tw/gw/photo.php?u=http://uc.udn.com.tw/photo/2016/06/24/4/2299013.jpg&amp;sl=W&amp;fw=400&amp;exp=360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18395" y="1320164"/>
            <a:ext cx="3976369" cy="51800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177783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43891" y="0"/>
            <a:ext cx="6456218" cy="707886"/>
          </a:xfrm>
          <a:prstGeom prst="rect">
            <a:avLst/>
          </a:prstGeom>
          <a:noFill/>
        </p:spPr>
        <p:txBody>
          <a:bodyPr wrap="square" rtlCol="0">
            <a:spAutoFit/>
          </a:bodyPr>
          <a:lstStyle/>
          <a:p>
            <a:pPr algn="ctr"/>
            <a:r>
              <a:rPr lang="zh-CN" altLang="en-US" sz="4000" b="1" dirty="0">
                <a:latin typeface="PMingLiU" panose="02020500000000000000" pitchFamily="18" charset="-120"/>
                <a:ea typeface="PMingLiU" panose="02020500000000000000" pitchFamily="18" charset="-120"/>
              </a:rPr>
              <a:t>神子民的正路</a:t>
            </a:r>
            <a:endParaRPr lang="en-AU" sz="4000" b="1" dirty="0">
              <a:latin typeface="PMingLiU" panose="02020500000000000000" pitchFamily="18" charset="-120"/>
              <a:ea typeface="PMingLiU" panose="02020500000000000000" pitchFamily="18" charset="-120"/>
            </a:endParaRPr>
          </a:p>
        </p:txBody>
      </p:sp>
      <p:sp>
        <p:nvSpPr>
          <p:cNvPr id="4" name="TextBox 3"/>
          <p:cNvSpPr txBox="1"/>
          <p:nvPr/>
        </p:nvSpPr>
        <p:spPr>
          <a:xfrm>
            <a:off x="0" y="597050"/>
            <a:ext cx="9144000" cy="6370975"/>
          </a:xfrm>
          <a:prstGeom prst="rect">
            <a:avLst/>
          </a:prstGeom>
          <a:noFill/>
        </p:spPr>
        <p:txBody>
          <a:bodyPr wrap="square" rtlCol="0">
            <a:spAutoFit/>
          </a:bodyPr>
          <a:lstStyle/>
          <a:p>
            <a:r>
              <a:rPr lang="zh-CN" altLang="en-US" sz="3600" b="1" dirty="0">
                <a:latin typeface="PMingLiU" panose="02020500000000000000" pitchFamily="18" charset="-120"/>
                <a:ea typeface="PMingLiU" panose="02020500000000000000" pitchFamily="18" charset="-120"/>
              </a:rPr>
              <a:t>神呼召子民</a:t>
            </a:r>
            <a:r>
              <a:rPr lang="en-AU" altLang="zh-CN" sz="3600" b="1" dirty="0">
                <a:latin typeface="PMingLiU" panose="02020500000000000000" pitchFamily="18" charset="-120"/>
                <a:ea typeface="PMingLiU" panose="02020500000000000000" pitchFamily="18" charset="-120"/>
              </a:rPr>
              <a:t>:</a:t>
            </a:r>
          </a:p>
          <a:p>
            <a:r>
              <a:rPr lang="en-US" altLang="zh-CN" sz="3600" b="1" dirty="0">
                <a:latin typeface="PMingLiU" panose="02020500000000000000" pitchFamily="18" charset="-120"/>
                <a:ea typeface="PMingLiU" panose="02020500000000000000" pitchFamily="18" charset="-120"/>
              </a:rPr>
              <a:t>  -</a:t>
            </a:r>
            <a:r>
              <a:rPr lang="zh-TW" altLang="en-US" sz="3600" b="1" dirty="0">
                <a:latin typeface="PMingLiU" panose="02020500000000000000" pitchFamily="18" charset="-120"/>
                <a:ea typeface="PMingLiU" panose="02020500000000000000" pitchFamily="18" charset="-120"/>
              </a:rPr>
              <a:t>你只要遵行我對你所說的話。  </a:t>
            </a:r>
            <a:r>
              <a:rPr lang="zh-CN" altLang="en-US" sz="3600" b="1" dirty="0">
                <a:latin typeface="PMingLiU" panose="02020500000000000000" pitchFamily="18" charset="-120"/>
                <a:ea typeface="PMingLiU" panose="02020500000000000000" pitchFamily="18" charset="-120"/>
              </a:rPr>
              <a:t>（聖經）</a:t>
            </a:r>
            <a:endParaRPr lang="en-AU" altLang="zh-CN" sz="3600" dirty="0">
              <a:latin typeface="PMingLiU" panose="02020500000000000000" pitchFamily="18" charset="-120"/>
              <a:ea typeface="PMingLiU" panose="02020500000000000000" pitchFamily="18" charset="-120"/>
            </a:endParaRPr>
          </a:p>
          <a:p>
            <a:r>
              <a:rPr lang="zh-CN" altLang="en-US" sz="3600" b="1" dirty="0">
                <a:latin typeface="PMingLiU" panose="02020500000000000000" pitchFamily="18" charset="-120"/>
                <a:ea typeface="PMingLiU" panose="02020500000000000000" pitchFamily="18" charset="-120"/>
              </a:rPr>
              <a:t>神保護子民</a:t>
            </a:r>
            <a:r>
              <a:rPr lang="en-AU" altLang="zh-CN" sz="3600" b="1" dirty="0">
                <a:latin typeface="PMingLiU" panose="02020500000000000000" pitchFamily="18" charset="-120"/>
                <a:ea typeface="PMingLiU" panose="02020500000000000000" pitchFamily="18" charset="-120"/>
              </a:rPr>
              <a:t>:</a:t>
            </a:r>
          </a:p>
          <a:p>
            <a:r>
              <a:rPr lang="en-US" altLang="zh-CN" sz="3600" b="1" dirty="0">
                <a:latin typeface="PMingLiU" panose="02020500000000000000" pitchFamily="18" charset="-120"/>
                <a:ea typeface="PMingLiU" panose="02020500000000000000" pitchFamily="18" charset="-120"/>
              </a:rPr>
              <a:t>  -</a:t>
            </a:r>
            <a:r>
              <a:rPr lang="zh-CN" altLang="en-US" sz="3600" b="1" dirty="0">
                <a:latin typeface="PMingLiU" panose="02020500000000000000" pitchFamily="18" charset="-120"/>
                <a:ea typeface="PMingLiU" panose="02020500000000000000" pitchFamily="18" charset="-120"/>
              </a:rPr>
              <a:t>別忽視神多次提醒                     （聖靈）</a:t>
            </a:r>
            <a:endParaRPr lang="en-AU" altLang="zh-CN" sz="3600" b="1" dirty="0">
              <a:latin typeface="PMingLiU" panose="02020500000000000000" pitchFamily="18" charset="-120"/>
              <a:ea typeface="PMingLiU" panose="02020500000000000000" pitchFamily="18" charset="-120"/>
            </a:endParaRPr>
          </a:p>
          <a:p>
            <a:r>
              <a:rPr lang="zh-CN" altLang="en-US" sz="3600" b="1" dirty="0">
                <a:latin typeface="PMingLiU" panose="02020500000000000000" pitchFamily="18" charset="-120"/>
                <a:ea typeface="PMingLiU" panose="02020500000000000000" pitchFamily="18" charset="-120"/>
              </a:rPr>
              <a:t>神管教子民</a:t>
            </a:r>
            <a:r>
              <a:rPr lang="en-AU" altLang="zh-CN" sz="3600" b="1" dirty="0">
                <a:latin typeface="PMingLiU" panose="02020500000000000000" pitchFamily="18" charset="-120"/>
                <a:ea typeface="PMingLiU" panose="02020500000000000000" pitchFamily="18" charset="-120"/>
              </a:rPr>
              <a:t>:</a:t>
            </a:r>
          </a:p>
          <a:p>
            <a:r>
              <a:rPr lang="en-US" altLang="zh-CN" sz="3600" b="1" dirty="0">
                <a:latin typeface="PMingLiU" panose="02020500000000000000" pitchFamily="18" charset="-120"/>
                <a:ea typeface="PMingLiU" panose="02020500000000000000" pitchFamily="18" charset="-120"/>
              </a:rPr>
              <a:t>  -</a:t>
            </a:r>
            <a:r>
              <a:rPr lang="zh-CN" altLang="en-US" sz="3600" b="1" dirty="0">
                <a:latin typeface="PMingLiU" panose="02020500000000000000" pitchFamily="18" charset="-120"/>
                <a:ea typeface="PMingLiU" panose="02020500000000000000" pitchFamily="18" charset="-120"/>
              </a:rPr>
              <a:t>行事為人要聖潔                         （生活）</a:t>
            </a:r>
            <a:endParaRPr lang="en-AU" altLang="zh-CN" sz="3600" b="1" dirty="0">
              <a:latin typeface="PMingLiU" panose="02020500000000000000" pitchFamily="18" charset="-120"/>
              <a:ea typeface="PMingLiU" panose="02020500000000000000" pitchFamily="18" charset="-120"/>
            </a:endParaRPr>
          </a:p>
          <a:p>
            <a:r>
              <a:rPr lang="zh-CN" altLang="en-US" sz="3600" b="1" dirty="0">
                <a:latin typeface="PMingLiU" panose="02020500000000000000" pitchFamily="18" charset="-120"/>
                <a:ea typeface="PMingLiU" panose="02020500000000000000" pitchFamily="18" charset="-120"/>
              </a:rPr>
              <a:t>神期盼子民</a:t>
            </a:r>
            <a:r>
              <a:rPr lang="en-AU" altLang="zh-CN" sz="3600" b="1" dirty="0">
                <a:latin typeface="PMingLiU" panose="02020500000000000000" pitchFamily="18" charset="-120"/>
                <a:ea typeface="PMingLiU" panose="02020500000000000000" pitchFamily="18" charset="-120"/>
              </a:rPr>
              <a:t>: </a:t>
            </a:r>
            <a:r>
              <a:rPr lang="zh-CN" altLang="en-US" sz="3600" b="1" dirty="0">
                <a:latin typeface="PMingLiU" panose="02020500000000000000" pitchFamily="18" charset="-120"/>
                <a:ea typeface="PMingLiU" panose="02020500000000000000" pitchFamily="18" charset="-120"/>
              </a:rPr>
              <a:t>認識基督</a:t>
            </a:r>
            <a:r>
              <a:rPr lang="en-US" altLang="zh-CN" sz="3600" b="1" dirty="0">
                <a:latin typeface="PMingLiU" panose="02020500000000000000" pitchFamily="18" charset="-120"/>
                <a:ea typeface="PMingLiU" panose="02020500000000000000" pitchFamily="18" charset="-120"/>
              </a:rPr>
              <a:t> </a:t>
            </a:r>
            <a:r>
              <a:rPr lang="zh-CN" altLang="en-US" sz="3600" b="1" dirty="0">
                <a:latin typeface="PMingLiU" panose="02020500000000000000" pitchFamily="18" charset="-120"/>
                <a:ea typeface="PMingLiU" panose="02020500000000000000" pitchFamily="18" charset="-120"/>
              </a:rPr>
              <a:t>傳揚基督  （基督）</a:t>
            </a:r>
            <a:endParaRPr lang="en-AU" altLang="zh-CN" sz="3600" b="1" dirty="0">
              <a:latin typeface="PMingLiU" panose="02020500000000000000" pitchFamily="18" charset="-120"/>
              <a:ea typeface="PMingLiU" panose="02020500000000000000" pitchFamily="18" charset="-120"/>
            </a:endParaRPr>
          </a:p>
          <a:p>
            <a:endParaRPr lang="en-AU" altLang="zh-CN" sz="1200" b="1" dirty="0">
              <a:latin typeface="PMingLiU" panose="02020500000000000000" pitchFamily="18" charset="-120"/>
              <a:ea typeface="PMingLiU" panose="02020500000000000000" pitchFamily="18" charset="-120"/>
            </a:endParaRPr>
          </a:p>
          <a:p>
            <a:r>
              <a:rPr lang="zh-TW" altLang="en-US" sz="3600" dirty="0"/>
              <a:t> </a:t>
            </a:r>
            <a:r>
              <a:rPr lang="zh-CN" altLang="en-US" sz="3600" b="1" dirty="0"/>
              <a:t>約</a:t>
            </a:r>
            <a:r>
              <a:rPr lang="en-US" altLang="zh-CN" sz="3600" b="1" dirty="0"/>
              <a:t>1:12-13 </a:t>
            </a:r>
            <a:r>
              <a:rPr lang="zh-TW" altLang="en-US" sz="3600" b="1" dirty="0"/>
              <a:t>凡接待他的</a:t>
            </a:r>
            <a:r>
              <a:rPr lang="en-AU" altLang="zh-TW" sz="3600" b="1" dirty="0"/>
              <a:t>,</a:t>
            </a:r>
            <a:r>
              <a:rPr lang="zh-TW" altLang="en-US" sz="3600" b="1" dirty="0"/>
              <a:t>就是信他名的人</a:t>
            </a:r>
            <a:r>
              <a:rPr lang="en-AU" altLang="zh-TW" sz="3600" b="1" dirty="0"/>
              <a:t>,</a:t>
            </a:r>
            <a:r>
              <a:rPr lang="zh-TW" altLang="en-US" sz="3600" b="1" dirty="0"/>
              <a:t>他就賜他們權柄作神的兒女</a:t>
            </a:r>
            <a:r>
              <a:rPr lang="zh-TW" altLang="en-US" sz="2400" b="1" dirty="0"/>
              <a:t>。</a:t>
            </a:r>
            <a:r>
              <a:rPr lang="zh-TW" altLang="en-US" sz="3600" b="1" dirty="0"/>
              <a:t>這等人不是從血氣生的</a:t>
            </a:r>
            <a:r>
              <a:rPr lang="en-AU" altLang="zh-TW" sz="3600" b="1" dirty="0"/>
              <a:t>,</a:t>
            </a:r>
            <a:r>
              <a:rPr lang="zh-TW" altLang="en-US" sz="3600" b="1" dirty="0"/>
              <a:t>不是從情慾生的</a:t>
            </a:r>
            <a:r>
              <a:rPr lang="en-AU" altLang="zh-TW" sz="3600" b="1" dirty="0"/>
              <a:t>,</a:t>
            </a:r>
            <a:r>
              <a:rPr lang="zh-TW" altLang="en-US" sz="3600" b="1" dirty="0"/>
              <a:t>也不是從人意生的</a:t>
            </a:r>
            <a:r>
              <a:rPr lang="en-AU" altLang="zh-TW" sz="3600" b="1" dirty="0"/>
              <a:t>,</a:t>
            </a:r>
            <a:r>
              <a:rPr lang="zh-TW" altLang="en-US" sz="3600" b="1" dirty="0"/>
              <a:t>乃是從神生的</a:t>
            </a:r>
            <a:r>
              <a:rPr lang="zh-TW" altLang="en-US" sz="2400" b="1" dirty="0"/>
              <a:t>。</a:t>
            </a:r>
            <a:endParaRPr lang="en-AU" sz="3600" b="1" dirty="0">
              <a:latin typeface="PMingLiU" panose="02020500000000000000" pitchFamily="18" charset="-120"/>
              <a:ea typeface="PMingLiU" panose="02020500000000000000" pitchFamily="18" charset="-120"/>
            </a:endParaRPr>
          </a:p>
        </p:txBody>
      </p:sp>
    </p:spTree>
    <p:extLst>
      <p:ext uri="{BB962C8B-B14F-4D97-AF65-F5344CB8AC3E}">
        <p14:creationId xmlns:p14="http://schemas.microsoft.com/office/powerpoint/2010/main" val="200152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 y="0"/>
            <a:ext cx="9144001" cy="6740307"/>
          </a:xfrm>
          <a:prstGeom prst="rect">
            <a:avLst/>
          </a:prstGeom>
          <a:noFill/>
        </p:spPr>
        <p:txBody>
          <a:bodyPr wrap="square" rtlCol="0">
            <a:spAutoFit/>
          </a:bodyPr>
          <a:lstStyle/>
          <a:p>
            <a:r>
              <a:rPr lang="en-US" altLang="zh-TW" sz="2800" b="1" i="1" dirty="0"/>
              <a:t>10</a:t>
            </a:r>
            <a:r>
              <a:rPr lang="zh-TW" altLang="en-US" sz="2800" b="1" dirty="0"/>
              <a:t> </a:t>
            </a:r>
            <a:r>
              <a:rPr lang="zh-TW" altLang="en-US" sz="3600" b="1" dirty="0"/>
              <a:t>那些隨</a:t>
            </a:r>
            <a:r>
              <a:rPr lang="zh-CN" altLang="en-US" sz="3600" b="1" dirty="0">
                <a:latin typeface="PMingLiU" panose="02020500000000000000" pitchFamily="18" charset="-120"/>
                <a:ea typeface="PMingLiU" panose="02020500000000000000" pitchFamily="18" charset="-120"/>
              </a:rPr>
              <a:t>從</a:t>
            </a:r>
            <a:r>
              <a:rPr lang="zh-TW" altLang="en-US" sz="3600" b="1" dirty="0"/>
              <a:t>肉身污穢情慾</a:t>
            </a:r>
            <a:r>
              <a:rPr lang="zh-TW" altLang="en-US" sz="2400" b="1" dirty="0"/>
              <a:t>、</a:t>
            </a:r>
            <a:r>
              <a:rPr lang="zh-CN" altLang="en-US" sz="3600" b="1" dirty="0">
                <a:latin typeface="PMingLiU" panose="02020500000000000000" pitchFamily="18" charset="-120"/>
                <a:ea typeface="PMingLiU" panose="02020500000000000000" pitchFamily="18" charset="-120"/>
              </a:rPr>
              <a:t>藐視</a:t>
            </a:r>
            <a:r>
              <a:rPr lang="zh-TW" altLang="en-US" sz="3600" b="1" dirty="0">
                <a:latin typeface="PMingLiU" panose="02020500000000000000" pitchFamily="18" charset="-120"/>
                <a:ea typeface="PMingLiU" panose="02020500000000000000" pitchFamily="18" charset="-120"/>
              </a:rPr>
              <a:t>主</a:t>
            </a:r>
            <a:r>
              <a:rPr lang="zh-CN" altLang="en-US" sz="3600" b="1" dirty="0">
                <a:latin typeface="PMingLiU" panose="02020500000000000000" pitchFamily="18" charset="-120"/>
                <a:ea typeface="PMingLiU" panose="02020500000000000000" pitchFamily="18" charset="-120"/>
              </a:rPr>
              <a:t>權柄的</a:t>
            </a:r>
            <a:r>
              <a:rPr lang="zh-TW" altLang="en-US" sz="3600" b="1" dirty="0"/>
              <a:t>人更是如此</a:t>
            </a:r>
            <a:r>
              <a:rPr lang="zh-TW" altLang="en-US" sz="2400" b="1" dirty="0"/>
              <a:t>。</a:t>
            </a:r>
            <a:r>
              <a:rPr lang="zh-TW" altLang="en-US" sz="3600" b="1" dirty="0"/>
              <a:t>他們膽大</a:t>
            </a:r>
            <a:r>
              <a:rPr lang="zh-CN" altLang="en-US" sz="3600" b="1" dirty="0">
                <a:latin typeface="PMingLiU" panose="02020500000000000000" pitchFamily="18" charset="-120"/>
                <a:ea typeface="PMingLiU" panose="02020500000000000000" pitchFamily="18" charset="-120"/>
              </a:rPr>
              <a:t>妄為</a:t>
            </a:r>
            <a:r>
              <a:rPr lang="en-AU" altLang="zh-TW" sz="3600" b="1" dirty="0"/>
              <a:t>,</a:t>
            </a:r>
            <a:r>
              <a:rPr lang="zh-TW" altLang="en-US" sz="3600" b="1" dirty="0"/>
              <a:t>不怕毀謗</a:t>
            </a:r>
            <a:r>
              <a:rPr lang="zh-CN" altLang="en-US" sz="3600" b="1" dirty="0">
                <a:latin typeface="PMingLiU" panose="02020500000000000000" pitchFamily="18" charset="-120"/>
                <a:ea typeface="PMingLiU" panose="02020500000000000000" pitchFamily="18" charset="-120"/>
              </a:rPr>
              <a:t>尊榮者</a:t>
            </a:r>
            <a:r>
              <a:rPr lang="zh-TW" altLang="en-US" sz="1400" b="1" dirty="0">
                <a:latin typeface="PMingLiU" panose="02020500000000000000" pitchFamily="18" charset="-120"/>
                <a:ea typeface="PMingLiU" panose="02020500000000000000" pitchFamily="18" charset="-120"/>
              </a:rPr>
              <a:t>。</a:t>
            </a:r>
            <a:r>
              <a:rPr lang="zh-TW" altLang="en-US" sz="2000" b="1" dirty="0">
                <a:latin typeface="PMingLiU" panose="02020500000000000000" pitchFamily="18" charset="-120"/>
                <a:ea typeface="PMingLiU" panose="02020500000000000000" pitchFamily="18" charset="-120"/>
              </a:rPr>
              <a:t> </a:t>
            </a:r>
            <a:r>
              <a:rPr lang="en-US" altLang="zh-TW" sz="2800" b="1" i="1" dirty="0"/>
              <a:t>11</a:t>
            </a:r>
            <a:r>
              <a:rPr lang="zh-TW" altLang="en-US" sz="2800" b="1" dirty="0"/>
              <a:t> </a:t>
            </a:r>
            <a:r>
              <a:rPr lang="zh-TW" altLang="en-US" sz="3600" b="1" dirty="0"/>
              <a:t>天使雖力量</a:t>
            </a:r>
            <a:r>
              <a:rPr lang="zh-CN" altLang="en-US" sz="3600" b="1" dirty="0">
                <a:latin typeface="PMingLiU" panose="02020500000000000000" pitchFamily="18" charset="-120"/>
                <a:ea typeface="PMingLiU" panose="02020500000000000000" pitchFamily="18" charset="-120"/>
              </a:rPr>
              <a:t>和</a:t>
            </a:r>
            <a:r>
              <a:rPr lang="zh-TW" altLang="en-US" sz="3600" b="1" dirty="0"/>
              <a:t>權能更大</a:t>
            </a:r>
            <a:r>
              <a:rPr lang="en-AU" altLang="zh-TW" sz="3600" b="1" dirty="0"/>
              <a:t>,</a:t>
            </a:r>
            <a:r>
              <a:rPr lang="zh-TW" altLang="en-US" sz="3600" b="1" dirty="0"/>
              <a:t>在主面前還不</a:t>
            </a:r>
            <a:r>
              <a:rPr lang="zh-CN" altLang="en-US" sz="3600" b="1" dirty="0">
                <a:latin typeface="PMingLiU" panose="02020500000000000000" pitchFamily="18" charset="-120"/>
                <a:ea typeface="PMingLiU" panose="02020500000000000000" pitchFamily="18" charset="-120"/>
              </a:rPr>
              <a:t>用</a:t>
            </a:r>
            <a:r>
              <a:rPr lang="zh-TW" altLang="en-US" sz="3600" b="1" dirty="0">
                <a:latin typeface="PMingLiU" panose="02020500000000000000" pitchFamily="18" charset="-120"/>
                <a:ea typeface="PMingLiU" panose="02020500000000000000" pitchFamily="18" charset="-120"/>
              </a:rPr>
              <a:t>毀謗</a:t>
            </a:r>
            <a:r>
              <a:rPr lang="zh-CN" altLang="en-US" sz="3600" b="1" dirty="0">
                <a:latin typeface="PMingLiU" panose="02020500000000000000" pitchFamily="18" charset="-120"/>
                <a:ea typeface="PMingLiU" panose="02020500000000000000" pitchFamily="18" charset="-120"/>
              </a:rPr>
              <a:t>的論斷說</a:t>
            </a:r>
            <a:r>
              <a:rPr lang="zh-TW" altLang="en-US" sz="3600" b="1" dirty="0">
                <a:latin typeface="PMingLiU" panose="02020500000000000000" pitchFamily="18" charset="-120"/>
                <a:ea typeface="PMingLiU" panose="02020500000000000000" pitchFamily="18" charset="-120"/>
              </a:rPr>
              <a:t>他們</a:t>
            </a:r>
            <a:r>
              <a:rPr lang="zh-TW" altLang="en-US" sz="2400" b="1" dirty="0"/>
              <a:t>。</a:t>
            </a:r>
            <a:r>
              <a:rPr lang="zh-TW" altLang="en-US" sz="3600" b="1" dirty="0"/>
              <a:t> </a:t>
            </a:r>
            <a:r>
              <a:rPr lang="en-US" altLang="zh-TW" sz="2800" b="1" i="1" dirty="0"/>
              <a:t>12</a:t>
            </a:r>
            <a:r>
              <a:rPr lang="zh-TW" altLang="en-US" sz="2800" b="1" dirty="0"/>
              <a:t> </a:t>
            </a:r>
            <a:r>
              <a:rPr lang="zh-TW" altLang="en-US" sz="3600" b="1" dirty="0"/>
              <a:t>但這些人好像</a:t>
            </a:r>
            <a:r>
              <a:rPr lang="zh-CN" altLang="en-US" sz="3600" b="1" dirty="0">
                <a:latin typeface="PMingLiU" panose="02020500000000000000" pitchFamily="18" charset="-120"/>
                <a:ea typeface="PMingLiU" panose="02020500000000000000" pitchFamily="18" charset="-120"/>
              </a:rPr>
              <a:t>無理性</a:t>
            </a:r>
            <a:r>
              <a:rPr lang="zh-TW" altLang="en-US" sz="3600" b="1" dirty="0"/>
              <a:t>的</a:t>
            </a:r>
            <a:r>
              <a:rPr lang="zh-CN" altLang="en-US" sz="3600" b="1" dirty="0">
                <a:latin typeface="PMingLiU" panose="02020500000000000000" pitchFamily="18" charset="-120"/>
                <a:ea typeface="PMingLiU" panose="02020500000000000000" pitchFamily="18" charset="-120"/>
              </a:rPr>
              <a:t>活物</a:t>
            </a:r>
            <a:r>
              <a:rPr lang="en-AU" altLang="zh-TW" sz="3600" b="1" dirty="0"/>
              <a:t>,</a:t>
            </a:r>
            <a:r>
              <a:rPr lang="zh-CN" altLang="en-US" sz="3600" b="1" dirty="0">
                <a:latin typeface="PMingLiU" panose="02020500000000000000" pitchFamily="18" charset="-120"/>
                <a:ea typeface="PMingLiU" panose="02020500000000000000" pitchFamily="18" charset="-120"/>
              </a:rPr>
              <a:t>本性</a:t>
            </a:r>
            <a:r>
              <a:rPr lang="zh-TW" altLang="en-US" sz="3600" b="1" dirty="0"/>
              <a:t>就是以備捉拿宰殺</a:t>
            </a:r>
            <a:r>
              <a:rPr lang="zh-TW" altLang="en-US" sz="2400" b="1" dirty="0"/>
              <a:t>。</a:t>
            </a:r>
            <a:r>
              <a:rPr lang="zh-TW" altLang="en-US" sz="3600" b="1" dirty="0"/>
              <a:t>他們</a:t>
            </a:r>
            <a:r>
              <a:rPr lang="zh-CN" altLang="en-US" sz="3600" b="1" dirty="0">
                <a:latin typeface="PMingLiU" panose="02020500000000000000" pitchFamily="18" charset="-120"/>
                <a:ea typeface="PMingLiU" panose="02020500000000000000" pitchFamily="18" charset="-120"/>
              </a:rPr>
              <a:t>無知</a:t>
            </a:r>
            <a:r>
              <a:rPr lang="zh-TW" altLang="en-US" sz="3600" b="1" dirty="0"/>
              <a:t>毀謗</a:t>
            </a:r>
            <a:r>
              <a:rPr lang="zh-CN" altLang="en-US" sz="3600" b="1" dirty="0">
                <a:latin typeface="PMingLiU" panose="02020500000000000000" pitchFamily="18" charset="-120"/>
                <a:ea typeface="PMingLiU" panose="02020500000000000000" pitchFamily="18" charset="-120"/>
              </a:rPr>
              <a:t>人</a:t>
            </a:r>
            <a:r>
              <a:rPr lang="en-AU" altLang="zh-TW" sz="3600" b="1" dirty="0"/>
              <a:t>,</a:t>
            </a:r>
            <a:r>
              <a:rPr lang="zh-TW" altLang="en-US" sz="3600" b="1" dirty="0"/>
              <a:t>在</a:t>
            </a:r>
            <a:r>
              <a:rPr lang="zh-CN" altLang="en-US" sz="3600" b="1" dirty="0">
                <a:latin typeface="PMingLiU" panose="02020500000000000000" pitchFamily="18" charset="-120"/>
                <a:ea typeface="PMingLiU" panose="02020500000000000000" pitchFamily="18" charset="-120"/>
              </a:rPr>
              <a:t>持續</a:t>
            </a:r>
            <a:r>
              <a:rPr lang="zh-TW" altLang="en-US" sz="3600" b="1" dirty="0"/>
              <a:t>敗壞人</a:t>
            </a:r>
            <a:r>
              <a:rPr lang="zh-CN" altLang="en-US" sz="3600" b="1" dirty="0">
                <a:latin typeface="PMingLiU" panose="02020500000000000000" pitchFamily="18" charset="-120"/>
                <a:ea typeface="PMingLiU" panose="02020500000000000000" pitchFamily="18" charset="-120"/>
              </a:rPr>
              <a:t>當中</a:t>
            </a:r>
            <a:r>
              <a:rPr lang="zh-TW" altLang="en-US" sz="3600" b="1" dirty="0"/>
              <a:t>自己必</a:t>
            </a:r>
            <a:r>
              <a:rPr lang="zh-CN" altLang="en-US" sz="3600" b="1" dirty="0">
                <a:latin typeface="PMingLiU" panose="02020500000000000000" pitchFamily="18" charset="-120"/>
                <a:ea typeface="PMingLiU" panose="02020500000000000000" pitchFamily="18" charset="-120"/>
              </a:rPr>
              <a:t>將</a:t>
            </a:r>
            <a:r>
              <a:rPr lang="zh-TW" altLang="en-US" sz="3600" b="1" dirty="0"/>
              <a:t>敗壞</a:t>
            </a:r>
            <a:r>
              <a:rPr lang="zh-TW" altLang="en-US" sz="2400" b="1" dirty="0"/>
              <a:t>。 </a:t>
            </a:r>
            <a:r>
              <a:rPr lang="en-US" altLang="zh-TW" sz="2800" b="1" i="1" dirty="0"/>
              <a:t>13</a:t>
            </a:r>
            <a:r>
              <a:rPr lang="zh-TW" altLang="en-US" sz="2800" b="1" dirty="0"/>
              <a:t> </a:t>
            </a:r>
            <a:r>
              <a:rPr lang="zh-TW" altLang="en-US" sz="3600" b="1" dirty="0"/>
              <a:t>不義得不義的工價</a:t>
            </a:r>
            <a:r>
              <a:rPr lang="en-AU" altLang="zh-CN" sz="3600" b="1" dirty="0"/>
              <a:t>,</a:t>
            </a:r>
            <a:r>
              <a:rPr lang="zh-CN" altLang="en-US" sz="3600" b="1" dirty="0">
                <a:latin typeface="PMingLiU" panose="02020500000000000000" pitchFamily="18" charset="-120"/>
                <a:ea typeface="PMingLiU" panose="02020500000000000000" pitchFamily="18" charset="-120"/>
              </a:rPr>
              <a:t>他們愛好</a:t>
            </a:r>
            <a:r>
              <a:rPr lang="zh-TW" altLang="en-US" sz="3600" b="1" dirty="0">
                <a:latin typeface="PMingLiU" panose="02020500000000000000" pitchFamily="18" charset="-120"/>
                <a:ea typeface="PMingLiU" panose="02020500000000000000" pitchFamily="18" charset="-120"/>
              </a:rPr>
              <a:t>白</a:t>
            </a:r>
            <a:r>
              <a:rPr lang="zh-TW" altLang="en-US" sz="3600" b="1" dirty="0"/>
              <a:t>晝宴樂</a:t>
            </a:r>
            <a:r>
              <a:rPr lang="en-AU" altLang="zh-TW" sz="3600" b="1" dirty="0"/>
              <a:t>,</a:t>
            </a:r>
            <a:r>
              <a:rPr lang="zh-TW" altLang="en-US" sz="3600" b="1" dirty="0"/>
              <a:t> 污</a:t>
            </a:r>
            <a:r>
              <a:rPr lang="zh-CN" altLang="en-US" sz="3600" b="1" dirty="0">
                <a:latin typeface="PMingLiU" panose="02020500000000000000" pitchFamily="18" charset="-120"/>
                <a:ea typeface="PMingLiU" panose="02020500000000000000" pitchFamily="18" charset="-120"/>
              </a:rPr>
              <a:t>點和</a:t>
            </a:r>
            <a:r>
              <a:rPr lang="zh-TW" altLang="en-US" sz="3600" b="1" dirty="0"/>
              <a:t>瑕疵</a:t>
            </a:r>
            <a:r>
              <a:rPr lang="en-AU" altLang="zh-TW" sz="3600" b="1" dirty="0"/>
              <a:t>,</a:t>
            </a:r>
            <a:r>
              <a:rPr lang="zh-CN" altLang="en-US" sz="3600" b="1" dirty="0">
                <a:latin typeface="PMingLiU" panose="02020500000000000000" pitchFamily="18" charset="-120"/>
                <a:ea typeface="PMingLiU" panose="02020500000000000000" pitchFamily="18" charset="-120"/>
              </a:rPr>
              <a:t>以他們</a:t>
            </a:r>
            <a:r>
              <a:rPr lang="zh-TW" altLang="en-US" sz="3600" b="1" dirty="0"/>
              <a:t>的詭詐</a:t>
            </a:r>
            <a:r>
              <a:rPr lang="zh-CN" altLang="en-US" sz="3600" b="1" dirty="0">
                <a:latin typeface="PMingLiU" panose="02020500000000000000" pitchFamily="18" charset="-120"/>
                <a:ea typeface="PMingLiU" panose="02020500000000000000" pitchFamily="18" charset="-120"/>
              </a:rPr>
              <a:t>為樂</a:t>
            </a:r>
            <a:r>
              <a:rPr lang="zh-TW" altLang="en-US" sz="3600" b="1" dirty="0"/>
              <a:t>與你們一同坐席</a:t>
            </a:r>
            <a:r>
              <a:rPr lang="en-AU" altLang="zh-TW" sz="2400" b="1" dirty="0"/>
              <a:t>,</a:t>
            </a:r>
            <a:r>
              <a:rPr lang="zh-TW" altLang="en-US" sz="3600" b="1" dirty="0"/>
              <a:t> </a:t>
            </a:r>
            <a:r>
              <a:rPr lang="en-US" altLang="zh-TW" sz="2800" b="1" i="1" dirty="0"/>
              <a:t>14</a:t>
            </a:r>
            <a:r>
              <a:rPr lang="zh-TW" altLang="en-US" sz="2800" b="1" dirty="0"/>
              <a:t> </a:t>
            </a:r>
            <a:r>
              <a:rPr lang="zh-CN" altLang="en-US" sz="3600" b="1" dirty="0">
                <a:latin typeface="PMingLiU" panose="02020500000000000000" pitchFamily="18" charset="-120"/>
                <a:ea typeface="PMingLiU" panose="02020500000000000000" pitchFamily="18" charset="-120"/>
              </a:rPr>
              <a:t>他們有充</a:t>
            </a:r>
            <a:r>
              <a:rPr lang="zh-TW" altLang="en-US" sz="3600" b="1" dirty="0"/>
              <a:t>滿淫</a:t>
            </a:r>
            <a:r>
              <a:rPr lang="zh-CN" altLang="en-US" sz="3600" b="1" dirty="0">
                <a:latin typeface="PMingLiU" panose="02020500000000000000" pitchFamily="18" charset="-120"/>
                <a:ea typeface="PMingLiU" panose="02020500000000000000" pitchFamily="18" charset="-120"/>
              </a:rPr>
              <a:t>蕩的眼睛且</a:t>
            </a:r>
            <a:r>
              <a:rPr lang="zh-TW" altLang="en-US" sz="3600" b="1" dirty="0">
                <a:latin typeface="PMingLiU" panose="02020500000000000000" pitchFamily="18" charset="-120"/>
                <a:ea typeface="PMingLiU" panose="02020500000000000000" pitchFamily="18" charset="-120"/>
              </a:rPr>
              <a:t>不</a:t>
            </a:r>
            <a:r>
              <a:rPr lang="zh-CN" altLang="en-US" sz="3600" b="1" dirty="0">
                <a:latin typeface="PMingLiU" panose="02020500000000000000" pitchFamily="18" charset="-120"/>
                <a:ea typeface="PMingLiU" panose="02020500000000000000" pitchFamily="18" charset="-120"/>
              </a:rPr>
              <a:t>停的</a:t>
            </a:r>
            <a:r>
              <a:rPr lang="zh-TW" altLang="en-US" sz="3600" b="1" dirty="0"/>
              <a:t>犯罪</a:t>
            </a:r>
            <a:r>
              <a:rPr lang="en-AU" altLang="zh-TW" sz="3600" b="1" dirty="0"/>
              <a:t>,</a:t>
            </a:r>
            <a:r>
              <a:rPr lang="zh-CN" altLang="en-US" sz="3600" b="1" dirty="0">
                <a:latin typeface="PMingLiU" panose="02020500000000000000" pitchFamily="18" charset="-120"/>
                <a:ea typeface="PMingLiU" panose="02020500000000000000" pitchFamily="18" charset="-120"/>
              </a:rPr>
              <a:t>勾</a:t>
            </a:r>
            <a:r>
              <a:rPr lang="zh-TW" altLang="en-US" sz="3600" b="1" dirty="0"/>
              <a:t>引</a:t>
            </a:r>
            <a:r>
              <a:rPr lang="zh-CN" altLang="en-US" sz="3600" b="1" dirty="0">
                <a:latin typeface="PMingLiU" panose="02020500000000000000" pitchFamily="18" charset="-120"/>
                <a:ea typeface="PMingLiU" panose="02020500000000000000" pitchFamily="18" charset="-120"/>
              </a:rPr>
              <a:t>有慣於</a:t>
            </a:r>
            <a:r>
              <a:rPr lang="zh-TW" altLang="en-US" sz="3600" b="1" dirty="0"/>
              <a:t>貪婪</a:t>
            </a:r>
            <a:r>
              <a:rPr lang="zh-CN" altLang="en-US" sz="3600" b="1" dirty="0">
                <a:latin typeface="PMingLiU" panose="02020500000000000000" pitchFamily="18" charset="-120"/>
                <a:ea typeface="PMingLiU" panose="02020500000000000000" pitchFamily="18" charset="-120"/>
              </a:rPr>
              <a:t>的</a:t>
            </a:r>
            <a:r>
              <a:rPr lang="zh-TW" altLang="en-US" sz="3600" b="1" dirty="0"/>
              <a:t>心</a:t>
            </a:r>
            <a:r>
              <a:rPr lang="en-AU" altLang="zh-TW" sz="2400" b="1" dirty="0"/>
              <a:t>、</a:t>
            </a:r>
            <a:r>
              <a:rPr lang="zh-TW" altLang="en-US" sz="3600" b="1" dirty="0"/>
              <a:t>不堅固的人</a:t>
            </a:r>
            <a:r>
              <a:rPr lang="en-AU" altLang="zh-TW" sz="3600" b="1" dirty="0"/>
              <a:t>,</a:t>
            </a:r>
            <a:r>
              <a:rPr lang="zh-TW" altLang="en-US" sz="3600" b="1" dirty="0"/>
              <a:t> 被咒詛</a:t>
            </a:r>
            <a:r>
              <a:rPr lang="zh-CN" altLang="en-US" sz="3600" b="1" dirty="0">
                <a:latin typeface="PMingLiU" panose="02020500000000000000" pitchFamily="18" charset="-120"/>
                <a:ea typeface="PMingLiU" panose="02020500000000000000" pitchFamily="18" charset="-120"/>
              </a:rPr>
              <a:t>之子</a:t>
            </a:r>
            <a:r>
              <a:rPr lang="en-AU" altLang="zh-TW" sz="2400" b="1" dirty="0"/>
              <a:t>;</a:t>
            </a:r>
            <a:r>
              <a:rPr lang="en-US" altLang="zh-TW" sz="3600" b="1" i="1" dirty="0"/>
              <a:t> </a:t>
            </a:r>
            <a:r>
              <a:rPr lang="en-US" altLang="zh-TW" sz="2800" b="1" i="1" dirty="0"/>
              <a:t>15</a:t>
            </a:r>
            <a:r>
              <a:rPr lang="zh-TW" altLang="en-US" sz="2800" b="1" dirty="0"/>
              <a:t> </a:t>
            </a:r>
            <a:r>
              <a:rPr lang="zh-TW" altLang="en-US" sz="3600" b="1" dirty="0"/>
              <a:t>他們離棄正路就走</a:t>
            </a:r>
            <a:r>
              <a:rPr lang="zh-CN" altLang="en-US" sz="3600" b="1" dirty="0">
                <a:latin typeface="PMingLiU" panose="02020500000000000000" pitchFamily="18" charset="-120"/>
                <a:ea typeface="PMingLiU" panose="02020500000000000000" pitchFamily="18" charset="-120"/>
              </a:rPr>
              <a:t>錯</a:t>
            </a:r>
            <a:r>
              <a:rPr lang="zh-TW" altLang="en-US" sz="3600" b="1" dirty="0"/>
              <a:t>了</a:t>
            </a:r>
            <a:r>
              <a:rPr lang="en-AU" altLang="zh-TW" sz="2000" b="1" dirty="0"/>
              <a:t>、</a:t>
            </a:r>
            <a:r>
              <a:rPr lang="zh-TW" altLang="en-US" sz="3600" b="1" dirty="0"/>
              <a:t>隨從比珥之子巴蘭</a:t>
            </a:r>
            <a:r>
              <a:rPr lang="zh-CN" altLang="en-US" sz="3600" b="1" dirty="0">
                <a:latin typeface="PMingLiU" panose="02020500000000000000" pitchFamily="18" charset="-120"/>
                <a:ea typeface="PMingLiU" panose="02020500000000000000" pitchFamily="18" charset="-120"/>
              </a:rPr>
              <a:t>的路</a:t>
            </a:r>
            <a:r>
              <a:rPr lang="en-AU" altLang="zh-CN" sz="3600" b="1" dirty="0"/>
              <a:t>,</a:t>
            </a:r>
            <a:r>
              <a:rPr lang="zh-CN" altLang="en-US" sz="3600" b="1" dirty="0">
                <a:latin typeface="PMingLiU" panose="02020500000000000000" pitchFamily="18" charset="-120"/>
                <a:ea typeface="PMingLiU" panose="02020500000000000000" pitchFamily="18" charset="-120"/>
              </a:rPr>
              <a:t>他</a:t>
            </a:r>
            <a:r>
              <a:rPr lang="zh-TW" altLang="en-US" sz="3600" b="1" dirty="0"/>
              <a:t>愛不義之工價</a:t>
            </a:r>
            <a:r>
              <a:rPr lang="en-AU" altLang="zh-TW" sz="3600" b="1" dirty="0"/>
              <a:t>,</a:t>
            </a:r>
            <a:r>
              <a:rPr lang="en-US" altLang="zh-TW" sz="2800" b="1" i="1" dirty="0"/>
              <a:t> 16</a:t>
            </a:r>
            <a:r>
              <a:rPr lang="zh-TW" altLang="en-US" sz="2800" b="1" dirty="0"/>
              <a:t> </a:t>
            </a:r>
            <a:r>
              <a:rPr lang="zh-TW" altLang="en-US" sz="3600" b="1" dirty="0"/>
              <a:t>卻</a:t>
            </a:r>
            <a:r>
              <a:rPr lang="zh-CN" altLang="en-US" sz="3600" b="1" dirty="0">
                <a:latin typeface="PMingLiU" panose="02020500000000000000" pitchFamily="18" charset="-120"/>
                <a:ea typeface="PMingLiU" panose="02020500000000000000" pitchFamily="18" charset="-120"/>
              </a:rPr>
              <a:t>因</a:t>
            </a:r>
            <a:r>
              <a:rPr lang="zh-TW" altLang="en-US" sz="3600" b="1" dirty="0"/>
              <a:t>自己的過犯受了責備</a:t>
            </a:r>
            <a:r>
              <a:rPr lang="en-AU" altLang="zh-TW" sz="3600" b="1" dirty="0"/>
              <a:t>;</a:t>
            </a:r>
            <a:endParaRPr lang="en-AU" sz="3600" b="1" dirty="0"/>
          </a:p>
        </p:txBody>
      </p:sp>
    </p:spTree>
    <p:extLst>
      <p:ext uri="{BB962C8B-B14F-4D97-AF65-F5344CB8AC3E}">
        <p14:creationId xmlns:p14="http://schemas.microsoft.com/office/powerpoint/2010/main" val="1207102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9273310" cy="6740307"/>
          </a:xfrm>
          <a:prstGeom prst="rect">
            <a:avLst/>
          </a:prstGeom>
        </p:spPr>
        <p:txBody>
          <a:bodyPr wrap="square">
            <a:spAutoFit/>
          </a:bodyPr>
          <a:lstStyle/>
          <a:p>
            <a:r>
              <a:rPr lang="zh-TW" altLang="en-US" sz="3200" dirty="0"/>
              <a:t> </a:t>
            </a:r>
            <a:r>
              <a:rPr lang="zh-TW" altLang="en-US" sz="3600" b="1" dirty="0"/>
              <a:t>那不能說話的驢以人言攔阻先知的狂妄</a:t>
            </a:r>
            <a:r>
              <a:rPr lang="zh-TW" altLang="en-US" sz="2000" b="1" dirty="0"/>
              <a:t>。</a:t>
            </a:r>
            <a:r>
              <a:rPr lang="zh-TW" altLang="en-US" sz="3600" b="1" dirty="0"/>
              <a:t> </a:t>
            </a:r>
            <a:r>
              <a:rPr lang="en-US" altLang="zh-TW" sz="2800" b="1" i="1" dirty="0"/>
              <a:t>17</a:t>
            </a:r>
            <a:r>
              <a:rPr lang="zh-TW" altLang="en-US" sz="2800" b="1" dirty="0"/>
              <a:t> </a:t>
            </a:r>
            <a:r>
              <a:rPr lang="zh-TW" altLang="en-US" sz="3600" b="1" dirty="0"/>
              <a:t>這些人是無水的</a:t>
            </a:r>
            <a:r>
              <a:rPr lang="zh-CN" altLang="en-US" sz="3600" b="1" dirty="0">
                <a:latin typeface="PMingLiU" panose="02020500000000000000" pitchFamily="18" charset="-120"/>
                <a:ea typeface="PMingLiU" panose="02020500000000000000" pitchFamily="18" charset="-120"/>
              </a:rPr>
              <a:t>泉</a:t>
            </a:r>
            <a:r>
              <a:rPr lang="en-AU" altLang="zh-TW" sz="3600" b="1" dirty="0"/>
              <a:t>,</a:t>
            </a:r>
            <a:r>
              <a:rPr lang="zh-TW" altLang="en-US" sz="3600" b="1" dirty="0"/>
              <a:t>是</a:t>
            </a:r>
            <a:r>
              <a:rPr lang="zh-CN" altLang="en-US" sz="3600" b="1" dirty="0">
                <a:latin typeface="PMingLiU" panose="02020500000000000000" pitchFamily="18" charset="-120"/>
                <a:ea typeface="PMingLiU" panose="02020500000000000000" pitchFamily="18" charset="-120"/>
              </a:rPr>
              <a:t>被</a:t>
            </a:r>
            <a:r>
              <a:rPr lang="zh-TW" altLang="en-US" sz="3600" b="1" dirty="0"/>
              <a:t>狂風</a:t>
            </a:r>
            <a:r>
              <a:rPr lang="zh-CN" altLang="en-US" sz="3600" b="1" dirty="0">
                <a:latin typeface="PMingLiU" panose="02020500000000000000" pitchFamily="18" charset="-120"/>
                <a:ea typeface="PMingLiU" panose="02020500000000000000" pitchFamily="18" charset="-120"/>
              </a:rPr>
              <a:t>吹動</a:t>
            </a:r>
            <a:r>
              <a:rPr lang="zh-TW" altLang="en-US" sz="3600" b="1" dirty="0">
                <a:latin typeface="PMingLiU" panose="02020500000000000000" pitchFamily="18" charset="-120"/>
                <a:ea typeface="PMingLiU" panose="02020500000000000000" pitchFamily="18" charset="-120"/>
              </a:rPr>
              <a:t>的</a:t>
            </a:r>
            <a:r>
              <a:rPr lang="zh-CN" altLang="en-US" sz="3600" b="1" dirty="0">
                <a:latin typeface="PMingLiU" panose="02020500000000000000" pitchFamily="18" charset="-120"/>
                <a:ea typeface="PMingLiU" panose="02020500000000000000" pitchFamily="18" charset="-120"/>
              </a:rPr>
              <a:t>雲</a:t>
            </a:r>
            <a:r>
              <a:rPr lang="zh-TW" altLang="en-US" sz="3600" b="1" dirty="0"/>
              <a:t>霧</a:t>
            </a:r>
            <a:r>
              <a:rPr lang="en-AU" altLang="zh-TW" sz="3600" b="1" dirty="0"/>
              <a:t>,</a:t>
            </a:r>
            <a:r>
              <a:rPr lang="zh-TW" altLang="en-US" sz="3600" b="1" dirty="0"/>
              <a:t>有黑暗的</a:t>
            </a:r>
            <a:r>
              <a:rPr lang="zh-CN" altLang="en-US" sz="3600" b="1" dirty="0">
                <a:latin typeface="PMingLiU" panose="02020500000000000000" pitchFamily="18" charset="-120"/>
                <a:ea typeface="PMingLiU" panose="02020500000000000000" pitchFamily="18" charset="-120"/>
              </a:rPr>
              <a:t>深淵</a:t>
            </a:r>
            <a:r>
              <a:rPr lang="zh-TW" altLang="en-US" sz="3600" b="1" dirty="0"/>
              <a:t>為他們存留</a:t>
            </a:r>
            <a:r>
              <a:rPr lang="zh-TW" altLang="en-US" sz="2000" b="1" dirty="0"/>
              <a:t>。</a:t>
            </a:r>
            <a:r>
              <a:rPr lang="zh-TW" altLang="en-US" sz="2400" b="1" dirty="0"/>
              <a:t> </a:t>
            </a:r>
            <a:r>
              <a:rPr lang="en-US" altLang="zh-TW" sz="2800" b="1" i="1" dirty="0"/>
              <a:t>18</a:t>
            </a:r>
            <a:r>
              <a:rPr lang="zh-TW" altLang="en-US" sz="2800" b="1" dirty="0"/>
              <a:t> </a:t>
            </a:r>
            <a:r>
              <a:rPr lang="zh-CN" altLang="en-US" sz="3600" b="1" dirty="0">
                <a:latin typeface="PMingLiU" panose="02020500000000000000" pitchFamily="18" charset="-120"/>
                <a:ea typeface="PMingLiU" panose="02020500000000000000" pitchFamily="18" charset="-120"/>
              </a:rPr>
              <a:t>因</a:t>
            </a:r>
            <a:r>
              <a:rPr lang="zh-TW" altLang="en-US" sz="3600" b="1" dirty="0"/>
              <a:t>他們說</a:t>
            </a:r>
            <a:r>
              <a:rPr lang="zh-CN" altLang="en-US" sz="3600" b="1" dirty="0">
                <a:latin typeface="PMingLiU" panose="02020500000000000000" pitchFamily="18" charset="-120"/>
                <a:ea typeface="PMingLiU" panose="02020500000000000000" pitchFamily="18" charset="-120"/>
              </a:rPr>
              <a:t>傲慢的空</a:t>
            </a:r>
            <a:r>
              <a:rPr lang="zh-TW" altLang="en-US" sz="3600" b="1" dirty="0"/>
              <a:t>話</a:t>
            </a:r>
            <a:r>
              <a:rPr lang="en-AU" altLang="zh-TW" sz="3600" b="1" dirty="0"/>
              <a:t>,</a:t>
            </a:r>
            <a:r>
              <a:rPr lang="zh-TW" altLang="en-US" sz="3600" b="1" dirty="0"/>
              <a:t>用肉身的</a:t>
            </a:r>
            <a:r>
              <a:rPr lang="zh-CN" altLang="en-US" sz="3600" b="1" dirty="0">
                <a:latin typeface="PMingLiU" panose="02020500000000000000" pitchFamily="18" charset="-120"/>
                <a:ea typeface="PMingLiU" panose="02020500000000000000" pitchFamily="18" charset="-120"/>
              </a:rPr>
              <a:t>放縱</a:t>
            </a:r>
            <a:r>
              <a:rPr lang="zh-TW" altLang="en-US" sz="3600" b="1" dirty="0"/>
              <a:t>情慾</a:t>
            </a:r>
            <a:r>
              <a:rPr lang="zh-CN" altLang="en-US" sz="3600" b="1" dirty="0">
                <a:latin typeface="PMingLiU" panose="02020500000000000000" pitchFamily="18" charset="-120"/>
                <a:ea typeface="PMingLiU" panose="02020500000000000000" pitchFamily="18" charset="-120"/>
              </a:rPr>
              <a:t>勾</a:t>
            </a:r>
            <a:r>
              <a:rPr lang="zh-TW" altLang="en-US" sz="3600" b="1" dirty="0"/>
              <a:t>引誘那些剛脫離妄行的人</a:t>
            </a:r>
            <a:r>
              <a:rPr lang="en-AU" altLang="zh-TW" sz="2400" b="1" dirty="0"/>
              <a:t>,</a:t>
            </a:r>
            <a:r>
              <a:rPr lang="zh-TW" altLang="en-US" sz="2800" b="1" dirty="0"/>
              <a:t> </a:t>
            </a:r>
            <a:r>
              <a:rPr lang="en-US" altLang="zh-TW" sz="2800" b="1" i="1" dirty="0"/>
              <a:t>19</a:t>
            </a:r>
            <a:r>
              <a:rPr lang="zh-TW" altLang="en-US" sz="2800" b="1" dirty="0"/>
              <a:t> </a:t>
            </a:r>
            <a:r>
              <a:rPr lang="zh-TW" altLang="en-US" sz="3600" b="1" dirty="0"/>
              <a:t>他們應許人自由</a:t>
            </a:r>
            <a:r>
              <a:rPr lang="en-AU" altLang="zh-TW" sz="3600" b="1" dirty="0"/>
              <a:t>,</a:t>
            </a:r>
            <a:r>
              <a:rPr lang="zh-TW" altLang="en-US" sz="3600" b="1" dirty="0"/>
              <a:t>自己卻</a:t>
            </a:r>
            <a:r>
              <a:rPr lang="zh-CN" altLang="en-US" sz="3600" b="1" dirty="0">
                <a:latin typeface="PMingLiU" panose="02020500000000000000" pitchFamily="18" charset="-120"/>
                <a:ea typeface="PMingLiU" panose="02020500000000000000" pitchFamily="18" charset="-120"/>
              </a:rPr>
              <a:t>是</a:t>
            </a:r>
            <a:r>
              <a:rPr lang="zh-TW" altLang="en-US" sz="3600" b="1" dirty="0"/>
              <a:t>敗壞的奴僕</a:t>
            </a:r>
            <a:r>
              <a:rPr lang="en-AU" altLang="zh-TW" sz="3600" b="1" dirty="0"/>
              <a:t>;</a:t>
            </a:r>
            <a:r>
              <a:rPr lang="zh-TW" altLang="en-US" sz="3600" b="1" dirty="0"/>
              <a:t>因被</a:t>
            </a:r>
            <a:r>
              <a:rPr lang="zh-CN" altLang="en-US" sz="3600" b="1" dirty="0">
                <a:latin typeface="PMingLiU" panose="02020500000000000000" pitchFamily="18" charset="-120"/>
                <a:ea typeface="PMingLiU" panose="02020500000000000000" pitchFamily="18" charset="-120"/>
              </a:rPr>
              <a:t>什麼控制</a:t>
            </a:r>
            <a:r>
              <a:rPr lang="zh-TW" altLang="en-US" sz="3600" b="1" dirty="0">
                <a:latin typeface="PMingLiU" panose="02020500000000000000" pitchFamily="18" charset="-120"/>
                <a:ea typeface="PMingLiU" panose="02020500000000000000" pitchFamily="18" charset="-120"/>
              </a:rPr>
              <a:t>就是</a:t>
            </a:r>
            <a:r>
              <a:rPr lang="zh-CN" altLang="en-US" sz="3600" b="1" dirty="0">
                <a:latin typeface="PMingLiU" panose="02020500000000000000" pitchFamily="18" charset="-120"/>
                <a:ea typeface="PMingLiU" panose="02020500000000000000" pitchFamily="18" charset="-120"/>
              </a:rPr>
              <a:t>什麽</a:t>
            </a:r>
            <a:r>
              <a:rPr lang="zh-TW" altLang="en-US" sz="3600" b="1" dirty="0"/>
              <a:t>的奴僕</a:t>
            </a:r>
            <a:r>
              <a:rPr lang="zh-TW" altLang="en-US" sz="2000" b="1" dirty="0"/>
              <a:t>。</a:t>
            </a:r>
            <a:r>
              <a:rPr lang="zh-TW" altLang="en-US" sz="3200" b="1" dirty="0"/>
              <a:t> </a:t>
            </a:r>
            <a:r>
              <a:rPr lang="en-US" altLang="zh-TW" sz="2800" b="1" i="1" dirty="0"/>
              <a:t>20</a:t>
            </a:r>
            <a:r>
              <a:rPr lang="zh-TW" altLang="en-US" sz="2800" b="1" dirty="0"/>
              <a:t> </a:t>
            </a:r>
            <a:r>
              <a:rPr lang="zh-TW" altLang="en-US" sz="3600" b="1" dirty="0"/>
              <a:t>倘若他們</a:t>
            </a:r>
            <a:r>
              <a:rPr lang="zh-CN" altLang="en-US" sz="3600" b="1" dirty="0">
                <a:latin typeface="PMingLiU" panose="02020500000000000000" pitchFamily="18" charset="-120"/>
                <a:ea typeface="PMingLiU" panose="02020500000000000000" pitchFamily="18" charset="-120"/>
              </a:rPr>
              <a:t>藉著</a:t>
            </a:r>
            <a:r>
              <a:rPr lang="zh-TW" altLang="en-US" sz="3600" b="1" dirty="0"/>
              <a:t>認識主</a:t>
            </a:r>
            <a:r>
              <a:rPr lang="zh-CN" altLang="en-US" sz="3600" b="1" dirty="0">
                <a:latin typeface="PMingLiU" panose="02020500000000000000" pitchFamily="18" charset="-120"/>
                <a:ea typeface="PMingLiU" panose="02020500000000000000" pitchFamily="18" charset="-120"/>
              </a:rPr>
              <a:t>和</a:t>
            </a:r>
            <a:r>
              <a:rPr lang="zh-TW" altLang="en-US" sz="3600" b="1" dirty="0"/>
              <a:t>救主耶穌基督脫離世上的污穢</a:t>
            </a:r>
            <a:r>
              <a:rPr lang="en-AU" altLang="zh-TW" sz="3600" b="1" dirty="0"/>
              <a:t>,</a:t>
            </a:r>
            <a:r>
              <a:rPr lang="zh-CN" altLang="en-US" sz="3600" b="1" dirty="0">
                <a:latin typeface="PMingLiU" panose="02020500000000000000" pitchFamily="18" charset="-120"/>
                <a:ea typeface="PMingLiU" panose="02020500000000000000" pitchFamily="18" charset="-120"/>
              </a:rPr>
              <a:t>但</a:t>
            </a:r>
            <a:r>
              <a:rPr lang="zh-TW" altLang="en-US" sz="3600" b="1" dirty="0"/>
              <a:t>後來又在其中被</a:t>
            </a:r>
            <a:r>
              <a:rPr lang="zh-TW" altLang="en-US" sz="3600" b="1" dirty="0">
                <a:latin typeface="PMingLiU" panose="02020500000000000000" pitchFamily="18" charset="-120"/>
                <a:ea typeface="PMingLiU" panose="02020500000000000000" pitchFamily="18" charset="-120"/>
              </a:rPr>
              <a:t>纏</a:t>
            </a:r>
            <a:r>
              <a:rPr lang="zh-CN" altLang="en-US" sz="3600" b="1" dirty="0">
                <a:latin typeface="PMingLiU" panose="02020500000000000000" pitchFamily="18" charset="-120"/>
                <a:ea typeface="PMingLiU" panose="02020500000000000000" pitchFamily="18" charset="-120"/>
              </a:rPr>
              <a:t>住控</a:t>
            </a:r>
            <a:r>
              <a:rPr lang="zh-TW" altLang="en-US" sz="3600" b="1" dirty="0">
                <a:latin typeface="PMingLiU" panose="02020500000000000000" pitchFamily="18" charset="-120"/>
                <a:ea typeface="PMingLiU" panose="02020500000000000000" pitchFamily="18" charset="-120"/>
              </a:rPr>
              <a:t>制</a:t>
            </a:r>
            <a:r>
              <a:rPr lang="en-AU" altLang="zh-TW" sz="3600" b="1" dirty="0"/>
              <a:t>,</a:t>
            </a:r>
            <a:r>
              <a:rPr lang="zh-TW" altLang="en-US" sz="3600" b="1" dirty="0"/>
              <a:t>他們末後的景況就比</a:t>
            </a:r>
            <a:r>
              <a:rPr lang="zh-CN" altLang="en-US" sz="3600" b="1" dirty="0">
                <a:latin typeface="PMingLiU" panose="02020500000000000000" pitchFamily="18" charset="-120"/>
                <a:ea typeface="PMingLiU" panose="02020500000000000000" pitchFamily="18" charset="-120"/>
              </a:rPr>
              <a:t>起初</a:t>
            </a:r>
            <a:r>
              <a:rPr lang="zh-TW" altLang="en-US" sz="3600" b="1" dirty="0"/>
              <a:t>更不好了</a:t>
            </a:r>
            <a:r>
              <a:rPr lang="zh-TW" altLang="en-US" sz="2000" b="1" dirty="0"/>
              <a:t>。</a:t>
            </a:r>
            <a:r>
              <a:rPr lang="zh-TW" altLang="en-US" sz="3600" b="1" dirty="0"/>
              <a:t> </a:t>
            </a:r>
            <a:r>
              <a:rPr lang="en-US" altLang="zh-TW" sz="2800" b="1" i="1" dirty="0"/>
              <a:t>21</a:t>
            </a:r>
            <a:r>
              <a:rPr lang="zh-CN" altLang="en-US" sz="3600" b="1" dirty="0">
                <a:latin typeface="PMingLiU" panose="02020500000000000000" pitchFamily="18" charset="-120"/>
                <a:ea typeface="PMingLiU" panose="02020500000000000000" pitchFamily="18" charset="-120"/>
              </a:rPr>
              <a:t>因為</a:t>
            </a:r>
            <a:r>
              <a:rPr lang="zh-TW" altLang="en-US" sz="3600" b="1" dirty="0"/>
              <a:t>他們曉得義路</a:t>
            </a:r>
            <a:r>
              <a:rPr lang="en-AU" altLang="zh-TW" sz="3600" b="1" dirty="0"/>
              <a:t>,</a:t>
            </a:r>
            <a:r>
              <a:rPr lang="zh-CN" altLang="en-US" sz="3600" b="1" dirty="0">
                <a:latin typeface="PMingLiU" panose="02020500000000000000" pitchFamily="18" charset="-120"/>
                <a:ea typeface="PMingLiU" panose="02020500000000000000" pitchFamily="18" charset="-120"/>
              </a:rPr>
              <a:t>卻</a:t>
            </a:r>
            <a:r>
              <a:rPr lang="zh-TW" altLang="en-US" sz="3600" b="1" dirty="0"/>
              <a:t>背棄了傳給他們的聖命</a:t>
            </a:r>
            <a:r>
              <a:rPr lang="en-AU" altLang="zh-TW" sz="3600" b="1" dirty="0"/>
              <a:t>,</a:t>
            </a:r>
            <a:r>
              <a:rPr lang="zh-CN" altLang="en-US" sz="3600" b="1" dirty="0">
                <a:latin typeface="PMingLiU" panose="02020500000000000000" pitchFamily="18" charset="-120"/>
                <a:ea typeface="PMingLiU" panose="02020500000000000000" pitchFamily="18" charset="-120"/>
              </a:rPr>
              <a:t>倒不如</a:t>
            </a:r>
            <a:r>
              <a:rPr lang="zh-TW" altLang="en-US" sz="3600" b="1" dirty="0"/>
              <a:t>不曉得</a:t>
            </a:r>
            <a:r>
              <a:rPr lang="zh-TW" altLang="en-US" sz="2000" b="1" dirty="0"/>
              <a:t>。</a:t>
            </a:r>
            <a:r>
              <a:rPr lang="zh-TW" altLang="en-US" sz="3600" b="1" dirty="0"/>
              <a:t> </a:t>
            </a:r>
            <a:r>
              <a:rPr lang="en-US" altLang="zh-TW" sz="2800" b="1" i="1" dirty="0"/>
              <a:t>22</a:t>
            </a:r>
            <a:r>
              <a:rPr lang="zh-TW" altLang="en-US" sz="2800" b="1" dirty="0"/>
              <a:t> </a:t>
            </a:r>
            <a:r>
              <a:rPr lang="zh-CN" altLang="en-US" sz="3600" b="1" dirty="0">
                <a:latin typeface="PMingLiU" panose="02020500000000000000" pitchFamily="18" charset="-120"/>
                <a:ea typeface="PMingLiU" panose="02020500000000000000" pitchFamily="18" charset="-120"/>
              </a:rPr>
              <a:t>真實的比喻發生在他們身上</a:t>
            </a:r>
            <a:r>
              <a:rPr lang="en-AU" altLang="zh-TW" sz="3600" b="1" dirty="0"/>
              <a:t>:</a:t>
            </a:r>
            <a:r>
              <a:rPr lang="zh-TW" altLang="en-AU" sz="3600" b="1" dirty="0"/>
              <a:t>「</a:t>
            </a:r>
            <a:r>
              <a:rPr lang="zh-TW" altLang="en-US" sz="3600" b="1" dirty="0"/>
              <a:t>狗轉</a:t>
            </a:r>
            <a:r>
              <a:rPr lang="zh-CN" altLang="en-US" sz="3600" b="1" dirty="0">
                <a:latin typeface="PMingLiU" panose="02020500000000000000" pitchFamily="18" charset="-120"/>
                <a:ea typeface="PMingLiU" panose="02020500000000000000" pitchFamily="18" charset="-120"/>
              </a:rPr>
              <a:t>向自己</a:t>
            </a:r>
            <a:r>
              <a:rPr lang="zh-TW" altLang="en-US" sz="3600" b="1" dirty="0">
                <a:latin typeface="PMingLiU" panose="02020500000000000000" pitchFamily="18" charset="-120"/>
                <a:ea typeface="PMingLiU" panose="02020500000000000000" pitchFamily="18" charset="-120"/>
              </a:rPr>
              <a:t>所吐的</a:t>
            </a:r>
            <a:r>
              <a:rPr lang="en-AU" altLang="zh-TW" sz="3600" b="1" dirty="0">
                <a:latin typeface="PMingLiU" panose="02020500000000000000" pitchFamily="18" charset="-120"/>
                <a:ea typeface="PMingLiU" panose="02020500000000000000" pitchFamily="18" charset="-120"/>
              </a:rPr>
              <a:t>;</a:t>
            </a:r>
            <a:r>
              <a:rPr lang="zh-TW" altLang="en-US" sz="3600" b="1" dirty="0"/>
              <a:t>豬洗淨了又回到泥裡滾</a:t>
            </a:r>
            <a:r>
              <a:rPr lang="zh-TW" altLang="en-US" sz="2400" b="1" dirty="0"/>
              <a:t>。</a:t>
            </a:r>
            <a:r>
              <a:rPr lang="zh-TW" altLang="en-US" sz="3200" b="1" dirty="0"/>
              <a:t> 」  </a:t>
            </a:r>
            <a:endParaRPr lang="en-AU" sz="3200" b="1" dirty="0"/>
          </a:p>
        </p:txBody>
      </p:sp>
    </p:spTree>
    <p:extLst>
      <p:ext uri="{BB962C8B-B14F-4D97-AF65-F5344CB8AC3E}">
        <p14:creationId xmlns:p14="http://schemas.microsoft.com/office/powerpoint/2010/main" val="716801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924973"/>
          </a:xfrm>
          <a:prstGeom prst="rect">
            <a:avLst/>
          </a:prstGeom>
        </p:spPr>
        <p:txBody>
          <a:bodyPr wrap="square">
            <a:spAutoFit/>
          </a:bodyPr>
          <a:lstStyle/>
          <a:p>
            <a:r>
              <a:rPr lang="zh-CN" altLang="en-US" sz="4000" b="1" dirty="0">
                <a:latin typeface="PMingLiU" panose="02020500000000000000" pitchFamily="18" charset="-120"/>
                <a:ea typeface="PMingLiU" panose="02020500000000000000" pitchFamily="18" charset="-120"/>
              </a:rPr>
              <a:t>假教師</a:t>
            </a:r>
            <a:r>
              <a:rPr lang="zh-TW" altLang="en-US" sz="4000" b="1" dirty="0">
                <a:latin typeface="PMingLiU" panose="02020500000000000000" pitchFamily="18" charset="-120"/>
                <a:ea typeface="PMingLiU" panose="02020500000000000000" pitchFamily="18" charset="-120"/>
              </a:rPr>
              <a:t>隨</a:t>
            </a:r>
            <a:r>
              <a:rPr lang="zh-CN" altLang="en-US" sz="4000" b="1" dirty="0">
                <a:latin typeface="PMingLiU" panose="02020500000000000000" pitchFamily="18" charset="-120"/>
                <a:ea typeface="PMingLiU" panose="02020500000000000000" pitchFamily="18" charset="-120"/>
              </a:rPr>
              <a:t>從</a:t>
            </a:r>
            <a:r>
              <a:rPr lang="zh-TW" altLang="en-US" sz="4000" b="1" dirty="0">
                <a:latin typeface="PMingLiU" panose="02020500000000000000" pitchFamily="18" charset="-120"/>
                <a:ea typeface="PMingLiU" panose="02020500000000000000" pitchFamily="18" charset="-120"/>
              </a:rPr>
              <a:t>肉身污穢情慾</a:t>
            </a:r>
            <a:endParaRPr lang="en-AU" altLang="zh-TW" sz="4000" b="1" dirty="0">
              <a:latin typeface="PMingLiU" panose="02020500000000000000" pitchFamily="18" charset="-120"/>
              <a:ea typeface="PMingLiU" panose="02020500000000000000" pitchFamily="18" charset="-120"/>
            </a:endParaRPr>
          </a:p>
          <a:p>
            <a:r>
              <a:rPr lang="en-US" altLang="zh-CN" sz="3600" b="1" dirty="0">
                <a:latin typeface="PMingLiU" panose="02020500000000000000" pitchFamily="18" charset="-120"/>
                <a:ea typeface="PMingLiU" panose="02020500000000000000" pitchFamily="18" charset="-120"/>
              </a:rPr>
              <a:t>   -</a:t>
            </a:r>
            <a:r>
              <a:rPr lang="zh-CN" altLang="en-US" sz="3600" b="1" dirty="0">
                <a:latin typeface="PMingLiU" panose="02020500000000000000" pitchFamily="18" charset="-120"/>
                <a:ea typeface="PMingLiU" panose="02020500000000000000" pitchFamily="18" charset="-120"/>
              </a:rPr>
              <a:t>愛好</a:t>
            </a:r>
            <a:r>
              <a:rPr lang="zh-TW" altLang="en-US" sz="3600" b="1" dirty="0">
                <a:latin typeface="PMingLiU" panose="02020500000000000000" pitchFamily="18" charset="-120"/>
                <a:ea typeface="PMingLiU" panose="02020500000000000000" pitchFamily="18" charset="-120"/>
              </a:rPr>
              <a:t>白晝宴樂</a:t>
            </a:r>
            <a:endParaRPr lang="en-AU" altLang="zh-TW" sz="3600" b="1" dirty="0">
              <a:latin typeface="PMingLiU" panose="02020500000000000000" pitchFamily="18" charset="-120"/>
              <a:ea typeface="PMingLiU" panose="02020500000000000000" pitchFamily="18" charset="-120"/>
            </a:endParaRPr>
          </a:p>
          <a:p>
            <a:r>
              <a:rPr lang="en-US" altLang="zh-CN" sz="3600" b="1" dirty="0">
                <a:latin typeface="PMingLiU" panose="02020500000000000000" pitchFamily="18" charset="-120"/>
                <a:ea typeface="PMingLiU" panose="02020500000000000000" pitchFamily="18" charset="-120"/>
              </a:rPr>
              <a:t>   -</a:t>
            </a:r>
            <a:r>
              <a:rPr lang="zh-CN" altLang="en-US" sz="3600" b="1" dirty="0">
                <a:latin typeface="PMingLiU" panose="02020500000000000000" pitchFamily="18" charset="-120"/>
                <a:ea typeface="PMingLiU" panose="02020500000000000000" pitchFamily="18" charset="-120"/>
              </a:rPr>
              <a:t>以</a:t>
            </a:r>
            <a:r>
              <a:rPr lang="zh-TW" altLang="en-US" sz="3600" b="1" dirty="0">
                <a:latin typeface="PMingLiU" panose="02020500000000000000" pitchFamily="18" charset="-120"/>
                <a:ea typeface="PMingLiU" panose="02020500000000000000" pitchFamily="18" charset="-120"/>
              </a:rPr>
              <a:t>詭詐</a:t>
            </a:r>
            <a:r>
              <a:rPr lang="zh-CN" altLang="en-US" sz="3600" b="1" dirty="0">
                <a:latin typeface="PMingLiU" panose="02020500000000000000" pitchFamily="18" charset="-120"/>
                <a:ea typeface="PMingLiU" panose="02020500000000000000" pitchFamily="18" charset="-120"/>
              </a:rPr>
              <a:t>為樂</a:t>
            </a:r>
            <a:endParaRPr lang="en-AU" altLang="zh-TW" sz="3600" b="1" dirty="0">
              <a:latin typeface="PMingLiU" panose="02020500000000000000" pitchFamily="18" charset="-120"/>
              <a:ea typeface="PMingLiU" panose="02020500000000000000" pitchFamily="18" charset="-120"/>
            </a:endParaRPr>
          </a:p>
          <a:p>
            <a:r>
              <a:rPr lang="en-US" altLang="zh-CN" sz="3600" b="1" dirty="0">
                <a:latin typeface="PMingLiU" panose="02020500000000000000" pitchFamily="18" charset="-120"/>
                <a:ea typeface="PMingLiU" panose="02020500000000000000" pitchFamily="18" charset="-120"/>
              </a:rPr>
              <a:t>   -</a:t>
            </a:r>
            <a:r>
              <a:rPr lang="zh-CN" altLang="en-US" sz="3600" b="1" dirty="0">
                <a:latin typeface="PMingLiU" panose="02020500000000000000" pitchFamily="18" charset="-120"/>
                <a:ea typeface="PMingLiU" panose="02020500000000000000" pitchFamily="18" charset="-120"/>
              </a:rPr>
              <a:t>勾</a:t>
            </a:r>
            <a:r>
              <a:rPr lang="zh-TW" altLang="en-US" sz="3600" b="1" dirty="0">
                <a:latin typeface="PMingLiU" panose="02020500000000000000" pitchFamily="18" charset="-120"/>
                <a:ea typeface="PMingLiU" panose="02020500000000000000" pitchFamily="18" charset="-120"/>
              </a:rPr>
              <a:t>引</a:t>
            </a:r>
            <a:r>
              <a:rPr lang="zh-CN" altLang="en-US" sz="3600" b="1" dirty="0">
                <a:latin typeface="PMingLiU" panose="02020500000000000000" pitchFamily="18" charset="-120"/>
                <a:ea typeface="PMingLiU" panose="02020500000000000000" pitchFamily="18" charset="-120"/>
              </a:rPr>
              <a:t>有慣於</a:t>
            </a:r>
            <a:r>
              <a:rPr lang="zh-TW" altLang="en-US" sz="3600" b="1" dirty="0">
                <a:latin typeface="PMingLiU" panose="02020500000000000000" pitchFamily="18" charset="-120"/>
                <a:ea typeface="PMingLiU" panose="02020500000000000000" pitchFamily="18" charset="-120"/>
              </a:rPr>
              <a:t>貪婪</a:t>
            </a:r>
            <a:r>
              <a:rPr lang="en-AU" altLang="zh-TW" sz="3600" b="1" dirty="0">
                <a:latin typeface="PMingLiU" panose="02020500000000000000" pitchFamily="18" charset="-120"/>
                <a:ea typeface="PMingLiU" panose="02020500000000000000" pitchFamily="18" charset="-120"/>
              </a:rPr>
              <a:t>(</a:t>
            </a:r>
            <a:r>
              <a:rPr lang="zh-CN" altLang="en-US" sz="3600" b="1" dirty="0">
                <a:latin typeface="PMingLiU" panose="02020500000000000000" pitchFamily="18" charset="-120"/>
                <a:ea typeface="PMingLiU" panose="02020500000000000000" pitchFamily="18" charset="-120"/>
              </a:rPr>
              <a:t>財色名</a:t>
            </a:r>
            <a:r>
              <a:rPr lang="en-AU" altLang="zh-TW" sz="3600" b="1" dirty="0">
                <a:latin typeface="PMingLiU" panose="02020500000000000000" pitchFamily="18" charset="-120"/>
                <a:ea typeface="PMingLiU" panose="02020500000000000000" pitchFamily="18" charset="-120"/>
              </a:rPr>
              <a:t>)</a:t>
            </a:r>
            <a:r>
              <a:rPr lang="zh-CN" altLang="en-US" sz="3600" b="1" dirty="0">
                <a:latin typeface="PMingLiU" panose="02020500000000000000" pitchFamily="18" charset="-120"/>
                <a:ea typeface="PMingLiU" panose="02020500000000000000" pitchFamily="18" charset="-120"/>
              </a:rPr>
              <a:t>的</a:t>
            </a:r>
            <a:r>
              <a:rPr lang="zh-TW" altLang="en-US" sz="3600" b="1" dirty="0">
                <a:latin typeface="PMingLiU" panose="02020500000000000000" pitchFamily="18" charset="-120"/>
                <a:ea typeface="PMingLiU" panose="02020500000000000000" pitchFamily="18" charset="-120"/>
              </a:rPr>
              <a:t>心</a:t>
            </a:r>
            <a:r>
              <a:rPr lang="en-AU" altLang="zh-TW" sz="2400" b="1" dirty="0">
                <a:latin typeface="PMingLiU" panose="02020500000000000000" pitchFamily="18" charset="-120"/>
                <a:ea typeface="PMingLiU" panose="02020500000000000000" pitchFamily="18" charset="-120"/>
              </a:rPr>
              <a:t>、</a:t>
            </a:r>
            <a:r>
              <a:rPr lang="zh-TW" altLang="en-US" sz="3600" b="1" dirty="0">
                <a:latin typeface="PMingLiU" panose="02020500000000000000" pitchFamily="18" charset="-120"/>
                <a:ea typeface="PMingLiU" panose="02020500000000000000" pitchFamily="18" charset="-120"/>
              </a:rPr>
              <a:t>不堅固的人</a:t>
            </a:r>
            <a:endParaRPr lang="en-AU" altLang="zh-TW" sz="3600" b="1" dirty="0">
              <a:latin typeface="PMingLiU" panose="02020500000000000000" pitchFamily="18" charset="-120"/>
              <a:ea typeface="PMingLiU" panose="02020500000000000000" pitchFamily="18" charset="-120"/>
            </a:endParaRPr>
          </a:p>
          <a:p>
            <a:r>
              <a:rPr lang="en-US" altLang="zh-CN" sz="3600" b="1" dirty="0">
                <a:latin typeface="PMingLiU" panose="02020500000000000000" pitchFamily="18" charset="-120"/>
                <a:ea typeface="PMingLiU" panose="02020500000000000000" pitchFamily="18" charset="-120"/>
              </a:rPr>
              <a:t>   -</a:t>
            </a:r>
            <a:r>
              <a:rPr lang="zh-CN" altLang="en-US" sz="3600" b="1" dirty="0">
                <a:latin typeface="PMingLiU" panose="02020500000000000000" pitchFamily="18" charset="-120"/>
                <a:ea typeface="PMingLiU" panose="02020500000000000000" pitchFamily="18" charset="-120"/>
              </a:rPr>
              <a:t>以傲慢的空</a:t>
            </a:r>
            <a:r>
              <a:rPr lang="zh-TW" altLang="en-US" sz="3600" b="1" dirty="0"/>
              <a:t>話</a:t>
            </a:r>
            <a:r>
              <a:rPr lang="zh-CN" altLang="en-US" sz="3600" b="1" dirty="0">
                <a:latin typeface="PMingLiU" panose="02020500000000000000" pitchFamily="18" charset="-120"/>
                <a:ea typeface="PMingLiU" panose="02020500000000000000" pitchFamily="18" charset="-120"/>
              </a:rPr>
              <a:t>應許人自由</a:t>
            </a:r>
            <a:endParaRPr lang="en-AU" altLang="zh-TW" sz="3600" b="1" dirty="0">
              <a:latin typeface="PMingLiU" panose="02020500000000000000" pitchFamily="18" charset="-120"/>
              <a:ea typeface="PMingLiU" panose="02020500000000000000" pitchFamily="18" charset="-120"/>
            </a:endParaRPr>
          </a:p>
          <a:p>
            <a:r>
              <a:rPr lang="en-US" altLang="zh-CN" sz="3600" b="1" dirty="0">
                <a:latin typeface="PMingLiU" panose="02020500000000000000" pitchFamily="18" charset="-120"/>
                <a:ea typeface="PMingLiU" panose="02020500000000000000" pitchFamily="18" charset="-120"/>
              </a:rPr>
              <a:t>   -</a:t>
            </a:r>
            <a:r>
              <a:rPr lang="zh-CN" altLang="en-US" sz="3600" b="1" dirty="0">
                <a:latin typeface="PMingLiU" panose="02020500000000000000" pitchFamily="18" charset="-120"/>
                <a:ea typeface="PMingLiU" panose="02020500000000000000" pitchFamily="18" charset="-120"/>
              </a:rPr>
              <a:t>罪的奴隸、持續犯罪</a:t>
            </a:r>
            <a:r>
              <a:rPr lang="zh-TW" altLang="en-US" sz="3600" b="1" dirty="0">
                <a:latin typeface="PMingLiU" panose="02020500000000000000" pitchFamily="18" charset="-120"/>
                <a:ea typeface="PMingLiU" panose="02020500000000000000" pitchFamily="18" charset="-120"/>
              </a:rPr>
              <a:t>敗壞人</a:t>
            </a:r>
            <a:endParaRPr lang="en-AU" altLang="zh-TW" sz="3600" b="1" dirty="0">
              <a:latin typeface="PMingLiU" panose="02020500000000000000" pitchFamily="18" charset="-120"/>
              <a:ea typeface="PMingLiU" panose="02020500000000000000" pitchFamily="18" charset="-120"/>
            </a:endParaRPr>
          </a:p>
          <a:p>
            <a:r>
              <a:rPr lang="zh-CN" altLang="en-US" sz="4000" b="1" dirty="0">
                <a:latin typeface="PMingLiU" panose="02020500000000000000" pitchFamily="18" charset="-120"/>
                <a:ea typeface="PMingLiU" panose="02020500000000000000" pitchFamily="18" charset="-120"/>
              </a:rPr>
              <a:t>假教師藐視</a:t>
            </a:r>
            <a:r>
              <a:rPr lang="zh-TW" altLang="en-US" sz="4000" b="1" dirty="0">
                <a:latin typeface="PMingLiU" panose="02020500000000000000" pitchFamily="18" charset="-120"/>
                <a:ea typeface="PMingLiU" panose="02020500000000000000" pitchFamily="18" charset="-120"/>
              </a:rPr>
              <a:t>主</a:t>
            </a:r>
            <a:r>
              <a:rPr lang="zh-CN" altLang="en-US" sz="4000" b="1" dirty="0">
                <a:latin typeface="PMingLiU" panose="02020500000000000000" pitchFamily="18" charset="-120"/>
                <a:ea typeface="PMingLiU" panose="02020500000000000000" pitchFamily="18" charset="-120"/>
              </a:rPr>
              <a:t>權柄</a:t>
            </a:r>
            <a:endParaRPr lang="en-AU" altLang="zh-CN" sz="4000" b="1" dirty="0">
              <a:latin typeface="PMingLiU" panose="02020500000000000000" pitchFamily="18" charset="-120"/>
              <a:ea typeface="PMingLiU" panose="02020500000000000000" pitchFamily="18" charset="-120"/>
            </a:endParaRPr>
          </a:p>
          <a:p>
            <a:r>
              <a:rPr lang="en-AU" altLang="zh-TW" sz="3600" b="1" dirty="0">
                <a:latin typeface="PMingLiU" panose="02020500000000000000" pitchFamily="18" charset="-120"/>
                <a:ea typeface="PMingLiU" panose="02020500000000000000" pitchFamily="18" charset="-120"/>
              </a:rPr>
              <a:t>   -</a:t>
            </a:r>
            <a:r>
              <a:rPr lang="zh-TW" altLang="en-US" sz="3600" b="1" dirty="0">
                <a:latin typeface="PMingLiU" panose="02020500000000000000" pitchFamily="18" charset="-120"/>
                <a:ea typeface="PMingLiU" panose="02020500000000000000" pitchFamily="18" charset="-120"/>
              </a:rPr>
              <a:t>膽大</a:t>
            </a:r>
            <a:r>
              <a:rPr lang="zh-CN" altLang="en-US" sz="3600" b="1" dirty="0">
                <a:latin typeface="PMingLiU" panose="02020500000000000000" pitchFamily="18" charset="-120"/>
                <a:ea typeface="PMingLiU" panose="02020500000000000000" pitchFamily="18" charset="-120"/>
              </a:rPr>
              <a:t>妄為</a:t>
            </a:r>
            <a:endParaRPr lang="en-AU" altLang="zh-CN" sz="3600" b="1" dirty="0">
              <a:latin typeface="PMingLiU" panose="02020500000000000000" pitchFamily="18" charset="-120"/>
              <a:ea typeface="PMingLiU" panose="02020500000000000000" pitchFamily="18" charset="-120"/>
            </a:endParaRPr>
          </a:p>
          <a:p>
            <a:r>
              <a:rPr lang="en-AU" altLang="zh-TW" sz="3600" b="1" dirty="0">
                <a:latin typeface="PMingLiU" panose="02020500000000000000" pitchFamily="18" charset="-120"/>
                <a:ea typeface="PMingLiU" panose="02020500000000000000" pitchFamily="18" charset="-120"/>
              </a:rPr>
              <a:t>   -</a:t>
            </a:r>
            <a:r>
              <a:rPr lang="zh-TW" altLang="en-US" sz="3600" b="1" dirty="0">
                <a:latin typeface="PMingLiU" panose="02020500000000000000" pitchFamily="18" charset="-120"/>
                <a:ea typeface="PMingLiU" panose="02020500000000000000" pitchFamily="18" charset="-120"/>
              </a:rPr>
              <a:t>不怕毀謗</a:t>
            </a:r>
            <a:r>
              <a:rPr lang="zh-CN" altLang="en-US" sz="3600" b="1" dirty="0">
                <a:latin typeface="PMingLiU" panose="02020500000000000000" pitchFamily="18" charset="-120"/>
                <a:ea typeface="PMingLiU" panose="02020500000000000000" pitchFamily="18" charset="-120"/>
              </a:rPr>
              <a:t>尊榮者</a:t>
            </a:r>
            <a:endParaRPr lang="en-AU" altLang="zh-CN" sz="3600" b="1" dirty="0">
              <a:latin typeface="PMingLiU" panose="02020500000000000000" pitchFamily="18" charset="-120"/>
              <a:ea typeface="PMingLiU" panose="02020500000000000000" pitchFamily="18" charset="-120"/>
            </a:endParaRPr>
          </a:p>
          <a:p>
            <a:r>
              <a:rPr lang="en-AU" altLang="zh-CN" sz="3600" b="1" dirty="0">
                <a:latin typeface="PMingLiU" panose="02020500000000000000" pitchFamily="18" charset="-120"/>
                <a:ea typeface="PMingLiU" panose="02020500000000000000" pitchFamily="18" charset="-120"/>
              </a:rPr>
              <a:t>   -</a:t>
            </a:r>
            <a:r>
              <a:rPr lang="zh-CN" altLang="en-US" sz="3600" b="1" dirty="0">
                <a:latin typeface="PMingLiU" panose="02020500000000000000" pitchFamily="18" charset="-120"/>
                <a:ea typeface="PMingLiU" panose="02020500000000000000" pitchFamily="18" charset="-120"/>
              </a:rPr>
              <a:t>無理性</a:t>
            </a:r>
            <a:endParaRPr lang="en-AU" altLang="zh-CN" sz="3600" b="1" dirty="0">
              <a:latin typeface="PMingLiU" panose="02020500000000000000" pitchFamily="18" charset="-120"/>
              <a:ea typeface="PMingLiU" panose="02020500000000000000" pitchFamily="18" charset="-120"/>
            </a:endParaRPr>
          </a:p>
          <a:p>
            <a:r>
              <a:rPr lang="en-AU" altLang="zh-CN" sz="3600" b="1" dirty="0">
                <a:latin typeface="PMingLiU" panose="02020500000000000000" pitchFamily="18" charset="-120"/>
                <a:ea typeface="PMingLiU" panose="02020500000000000000" pitchFamily="18" charset="-120"/>
              </a:rPr>
              <a:t>   -</a:t>
            </a:r>
            <a:r>
              <a:rPr lang="zh-CN" altLang="en-US" sz="3600" b="1" dirty="0">
                <a:latin typeface="PMingLiU" panose="02020500000000000000" pitchFamily="18" charset="-120"/>
                <a:ea typeface="PMingLiU" panose="02020500000000000000" pitchFamily="18" charset="-120"/>
              </a:rPr>
              <a:t>無知</a:t>
            </a:r>
            <a:endParaRPr lang="en-AU" altLang="zh-TW" sz="3600" b="1" dirty="0">
              <a:latin typeface="PMingLiU" panose="02020500000000000000" pitchFamily="18" charset="-120"/>
              <a:ea typeface="PMingLiU" panose="02020500000000000000" pitchFamily="18" charset="-120"/>
            </a:endParaRPr>
          </a:p>
          <a:p>
            <a:r>
              <a:rPr lang="zh-CN" altLang="en-US" sz="4000" b="1" dirty="0">
                <a:latin typeface="PMingLiU" panose="02020500000000000000" pitchFamily="18" charset="-120"/>
                <a:ea typeface="PMingLiU" panose="02020500000000000000" pitchFamily="18" charset="-120"/>
              </a:rPr>
              <a:t>假教師結局</a:t>
            </a:r>
            <a:r>
              <a:rPr lang="en-AU" altLang="zh-CN" sz="4000" b="1" dirty="0">
                <a:latin typeface="PMingLiU" panose="02020500000000000000" pitchFamily="18" charset="-120"/>
                <a:ea typeface="PMingLiU" panose="02020500000000000000" pitchFamily="18" charset="-120"/>
              </a:rPr>
              <a:t>:</a:t>
            </a:r>
            <a:r>
              <a:rPr lang="en-US" altLang="zh-CN" sz="4000" b="1" dirty="0">
                <a:latin typeface="PMingLiU" panose="02020500000000000000" pitchFamily="18" charset="-120"/>
                <a:ea typeface="PMingLiU" panose="02020500000000000000" pitchFamily="18" charset="-120"/>
              </a:rPr>
              <a:t> </a:t>
            </a:r>
            <a:r>
              <a:rPr lang="zh-CN" altLang="en-US" sz="4000" b="1" dirty="0">
                <a:latin typeface="PMingLiU" panose="02020500000000000000" pitchFamily="18" charset="-120"/>
                <a:ea typeface="PMingLiU" panose="02020500000000000000" pitchFamily="18" charset="-120"/>
              </a:rPr>
              <a:t>敗壞自己</a:t>
            </a:r>
            <a:r>
              <a:rPr lang="zh-CN" altLang="en-US" sz="3200" b="1" dirty="0">
                <a:latin typeface="PMingLiU" panose="02020500000000000000" pitchFamily="18" charset="-120"/>
                <a:ea typeface="PMingLiU" panose="02020500000000000000" pitchFamily="18" charset="-120"/>
              </a:rPr>
              <a:t>、</a:t>
            </a:r>
            <a:r>
              <a:rPr lang="zh-CN" altLang="en-US" sz="4000" b="1" dirty="0">
                <a:latin typeface="PMingLiU" panose="02020500000000000000" pitchFamily="18" charset="-120"/>
                <a:ea typeface="PMingLiU" panose="02020500000000000000" pitchFamily="18" charset="-120"/>
              </a:rPr>
              <a:t>受審判下地獄</a:t>
            </a:r>
            <a:endParaRPr lang="en-AU" sz="4000" dirty="0">
              <a:latin typeface="PMingLiU" panose="02020500000000000000" pitchFamily="18" charset="-120"/>
              <a:ea typeface="PMingLiU" panose="02020500000000000000" pitchFamily="18" charset="-120"/>
            </a:endParaRPr>
          </a:p>
        </p:txBody>
      </p:sp>
      <p:pic>
        <p:nvPicPr>
          <p:cNvPr id="3" name="Picture 2" descr="guangga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18858" y="3463636"/>
            <a:ext cx="4025142" cy="2664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9940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男子竟發現後院躺著一堆「喵星人」。(圖/天下界)"/>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6271491" cy="3962399"/>
          </a:xfrm>
          <a:prstGeom prst="rect">
            <a:avLst/>
          </a:prstGeom>
          <a:noFill/>
          <a:ln>
            <a:noFill/>
          </a:ln>
        </p:spPr>
      </p:pic>
      <p:pic>
        <p:nvPicPr>
          <p:cNvPr id="3" name="Picture 2" descr="這些貓咪們都是在一種半睡半醒的狀態。(圖/天下界)"/>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70765" y="665019"/>
            <a:ext cx="4073236" cy="2262908"/>
          </a:xfrm>
          <a:prstGeom prst="rect">
            <a:avLst/>
          </a:prstGeom>
          <a:noFill/>
          <a:ln>
            <a:noFill/>
          </a:ln>
        </p:spPr>
      </p:pic>
      <p:pic>
        <p:nvPicPr>
          <p:cNvPr id="4" name="Picture 3" descr="貓薄荷能散發出一種貓咪們難以抵擋的清香。(圖/天下界)"/>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17090" y="4100945"/>
            <a:ext cx="3223491" cy="2757055"/>
          </a:xfrm>
          <a:prstGeom prst="rect">
            <a:avLst/>
          </a:prstGeom>
          <a:noFill/>
          <a:ln>
            <a:noFill/>
          </a:ln>
        </p:spPr>
      </p:pic>
    </p:spTree>
    <p:extLst>
      <p:ext uri="{BB962C8B-B14F-4D97-AF65-F5344CB8AC3E}">
        <p14:creationId xmlns:p14="http://schemas.microsoft.com/office/powerpoint/2010/main" val="851774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6254" y="0"/>
            <a:ext cx="8885382" cy="707886"/>
          </a:xfrm>
          <a:prstGeom prst="rect">
            <a:avLst/>
          </a:prstGeom>
          <a:noFill/>
        </p:spPr>
        <p:txBody>
          <a:bodyPr wrap="square" rtlCol="0">
            <a:spAutoFit/>
          </a:bodyPr>
          <a:lstStyle/>
          <a:p>
            <a:pPr algn="ctr"/>
            <a:r>
              <a:rPr lang="zh-CN" altLang="en-US" sz="4000" b="1" dirty="0">
                <a:latin typeface="PMingLiU" panose="02020500000000000000" pitchFamily="18" charset="-120"/>
                <a:ea typeface="PMingLiU" panose="02020500000000000000" pitchFamily="18" charset="-120"/>
              </a:rPr>
              <a:t>假先知巴蘭    民數記 </a:t>
            </a:r>
            <a:r>
              <a:rPr lang="en-AU" sz="4000" b="1" dirty="0">
                <a:latin typeface="PMingLiU" panose="02020500000000000000" pitchFamily="18" charset="-120"/>
                <a:ea typeface="PMingLiU" panose="02020500000000000000" pitchFamily="18" charset="-120"/>
              </a:rPr>
              <a:t>22:7-</a:t>
            </a:r>
            <a:r>
              <a:rPr lang="en-US" altLang="zh-CN" sz="4000" b="1" dirty="0">
                <a:latin typeface="PMingLiU" panose="02020500000000000000" pitchFamily="18" charset="-120"/>
                <a:ea typeface="PMingLiU" panose="02020500000000000000" pitchFamily="18" charset="-120"/>
              </a:rPr>
              <a:t>41 </a:t>
            </a:r>
            <a:r>
              <a:rPr lang="zh-CN" altLang="en-US" sz="4000" b="1" dirty="0">
                <a:latin typeface="PMingLiU" panose="02020500000000000000" pitchFamily="18" charset="-120"/>
                <a:ea typeface="PMingLiU" panose="02020500000000000000" pitchFamily="18" charset="-120"/>
              </a:rPr>
              <a:t>摘要</a:t>
            </a:r>
            <a:r>
              <a:rPr lang="en-AU" sz="4000" b="1" dirty="0">
                <a:latin typeface="PMingLiU" panose="02020500000000000000" pitchFamily="18" charset="-120"/>
                <a:ea typeface="PMingLiU" panose="02020500000000000000" pitchFamily="18" charset="-120"/>
              </a:rPr>
              <a:t> </a:t>
            </a:r>
          </a:p>
        </p:txBody>
      </p:sp>
      <p:sp>
        <p:nvSpPr>
          <p:cNvPr id="5" name="TextBox 4"/>
          <p:cNvSpPr txBox="1"/>
          <p:nvPr/>
        </p:nvSpPr>
        <p:spPr>
          <a:xfrm>
            <a:off x="-46182" y="707886"/>
            <a:ext cx="9190182" cy="6186309"/>
          </a:xfrm>
          <a:prstGeom prst="rect">
            <a:avLst/>
          </a:prstGeom>
          <a:noFill/>
        </p:spPr>
        <p:txBody>
          <a:bodyPr wrap="square" rtlCol="0">
            <a:spAutoFit/>
          </a:bodyPr>
          <a:lstStyle/>
          <a:p>
            <a:r>
              <a:rPr lang="zh-TW" altLang="en-US" dirty="0"/>
              <a:t> </a:t>
            </a:r>
            <a:r>
              <a:rPr lang="zh-TW" altLang="en-US" sz="3600" b="1" u="sng" dirty="0">
                <a:latin typeface="PMingLiU" panose="02020500000000000000" pitchFamily="18" charset="-120"/>
                <a:ea typeface="PMingLiU" panose="02020500000000000000" pitchFamily="18" charset="-120"/>
              </a:rPr>
              <a:t>摩押</a:t>
            </a:r>
            <a:r>
              <a:rPr lang="zh-TW" altLang="en-US" sz="3600" b="1" dirty="0">
                <a:latin typeface="PMingLiU" panose="02020500000000000000" pitchFamily="18" charset="-120"/>
                <a:ea typeface="PMingLiU" panose="02020500000000000000" pitchFamily="18" charset="-120"/>
              </a:rPr>
              <a:t>和</a:t>
            </a:r>
            <a:r>
              <a:rPr lang="zh-TW" altLang="en-US" sz="3600" b="1" u="sng" dirty="0">
                <a:latin typeface="PMingLiU" panose="02020500000000000000" pitchFamily="18" charset="-120"/>
                <a:ea typeface="PMingLiU" panose="02020500000000000000" pitchFamily="18" charset="-120"/>
              </a:rPr>
              <a:t>米甸</a:t>
            </a:r>
            <a:r>
              <a:rPr lang="zh-TW" altLang="en-US" sz="3600" b="1" dirty="0">
                <a:latin typeface="PMingLiU" panose="02020500000000000000" pitchFamily="18" charset="-120"/>
                <a:ea typeface="PMingLiU" panose="02020500000000000000" pitchFamily="18" charset="-120"/>
              </a:rPr>
              <a:t>的長老拿</a:t>
            </a:r>
            <a:r>
              <a:rPr lang="zh-CN" altLang="en-US" sz="3600" b="1" dirty="0">
                <a:latin typeface="PMingLiU" panose="02020500000000000000" pitchFamily="18" charset="-120"/>
                <a:ea typeface="PMingLiU" panose="02020500000000000000" pitchFamily="18" charset="-120"/>
              </a:rPr>
              <a:t>著</a:t>
            </a:r>
            <a:r>
              <a:rPr lang="zh-TW" altLang="en-US" sz="3600" b="1" dirty="0">
                <a:solidFill>
                  <a:srgbClr val="FF0000"/>
                </a:solidFill>
                <a:latin typeface="PMingLiU" panose="02020500000000000000" pitchFamily="18" charset="-120"/>
                <a:ea typeface="PMingLiU" panose="02020500000000000000" pitchFamily="18" charset="-120"/>
              </a:rPr>
              <a:t>卦金</a:t>
            </a:r>
            <a:r>
              <a:rPr lang="zh-TW" altLang="en-US" sz="3600" b="1" dirty="0">
                <a:latin typeface="PMingLiU" panose="02020500000000000000" pitchFamily="18" charset="-120"/>
                <a:ea typeface="PMingLiU" panose="02020500000000000000" pitchFamily="18" charset="-120"/>
              </a:rPr>
              <a:t>到了</a:t>
            </a:r>
            <a:r>
              <a:rPr lang="zh-TW" altLang="en-US" sz="3600" b="1" u="sng" dirty="0">
                <a:latin typeface="PMingLiU" panose="02020500000000000000" pitchFamily="18" charset="-120"/>
                <a:ea typeface="PMingLiU" panose="02020500000000000000" pitchFamily="18" charset="-120"/>
              </a:rPr>
              <a:t>巴蘭</a:t>
            </a:r>
            <a:r>
              <a:rPr lang="zh-TW" altLang="en-US" sz="3600" b="1" dirty="0">
                <a:latin typeface="PMingLiU" panose="02020500000000000000" pitchFamily="18" charset="-120"/>
                <a:ea typeface="PMingLiU" panose="02020500000000000000" pitchFamily="18" charset="-120"/>
              </a:rPr>
              <a:t>那裏</a:t>
            </a:r>
            <a:r>
              <a:rPr lang="zh-TW" altLang="en-US" b="1" dirty="0">
                <a:latin typeface="PMingLiU" panose="02020500000000000000" pitchFamily="18" charset="-120"/>
                <a:ea typeface="PMingLiU" panose="02020500000000000000" pitchFamily="18" charset="-120"/>
              </a:rPr>
              <a:t>。</a:t>
            </a:r>
            <a:r>
              <a:rPr lang="zh-TW" altLang="en-US" sz="3600" b="1" u="sng" dirty="0">
                <a:latin typeface="PMingLiU" panose="02020500000000000000" pitchFamily="18" charset="-120"/>
                <a:ea typeface="PMingLiU" panose="02020500000000000000" pitchFamily="18" charset="-120"/>
              </a:rPr>
              <a:t>巴蘭</a:t>
            </a:r>
            <a:r>
              <a:rPr lang="zh-TW" altLang="en-US" sz="3600" b="1" dirty="0">
                <a:latin typeface="PMingLiU" panose="02020500000000000000" pitchFamily="18" charset="-120"/>
                <a:ea typeface="PMingLiU" panose="02020500000000000000" pitchFamily="18" charset="-120"/>
              </a:rPr>
              <a:t>說</a:t>
            </a:r>
            <a:r>
              <a:rPr lang="en-AU" altLang="zh-TW" sz="2800" b="1" dirty="0">
                <a:latin typeface="PMingLiU" panose="02020500000000000000" pitchFamily="18" charset="-120"/>
                <a:ea typeface="PMingLiU" panose="02020500000000000000" pitchFamily="18" charset="-120"/>
              </a:rPr>
              <a:t>:</a:t>
            </a:r>
            <a:r>
              <a:rPr lang="zh-TW" altLang="en-US" sz="2800" b="1" dirty="0">
                <a:latin typeface="PMingLiU" panose="02020500000000000000" pitchFamily="18" charset="-120"/>
                <a:ea typeface="PMingLiU" panose="02020500000000000000" pitchFamily="18" charset="-120"/>
              </a:rPr>
              <a:t>「</a:t>
            </a:r>
            <a:r>
              <a:rPr lang="zh-TW" altLang="en-US" sz="3600" b="1" dirty="0">
                <a:latin typeface="PMingLiU" panose="02020500000000000000" pitchFamily="18" charset="-120"/>
                <a:ea typeface="PMingLiU" panose="02020500000000000000" pitchFamily="18" charset="-120"/>
              </a:rPr>
              <a:t>你們今夜在這裏住宿</a:t>
            </a:r>
            <a:r>
              <a:rPr lang="en-AU" altLang="zh-TW" sz="3600" b="1" dirty="0">
                <a:latin typeface="PMingLiU" panose="02020500000000000000" pitchFamily="18" charset="-120"/>
                <a:ea typeface="PMingLiU" panose="02020500000000000000" pitchFamily="18" charset="-120"/>
              </a:rPr>
              <a:t>,</a:t>
            </a:r>
            <a:r>
              <a:rPr lang="zh-TW" altLang="en-US" sz="3600" b="1" dirty="0">
                <a:latin typeface="PMingLiU" panose="02020500000000000000" pitchFamily="18" charset="-120"/>
                <a:ea typeface="PMingLiU" panose="02020500000000000000" pitchFamily="18" charset="-120"/>
              </a:rPr>
              <a:t>我必照</a:t>
            </a:r>
            <a:r>
              <a:rPr lang="zh-CN" altLang="en-US" sz="3600" b="1" dirty="0">
                <a:latin typeface="PMingLiU" panose="02020500000000000000" pitchFamily="18" charset="-120"/>
                <a:ea typeface="PMingLiU" panose="02020500000000000000" pitchFamily="18" charset="-120"/>
              </a:rPr>
              <a:t>神</a:t>
            </a:r>
            <a:r>
              <a:rPr lang="zh-TW" altLang="en-US" sz="3600" b="1" dirty="0">
                <a:latin typeface="PMingLiU" panose="02020500000000000000" pitchFamily="18" charset="-120"/>
                <a:ea typeface="PMingLiU" panose="02020500000000000000" pitchFamily="18" charset="-120"/>
              </a:rPr>
              <a:t>所曉諭我的回報你們</a:t>
            </a:r>
            <a:r>
              <a:rPr lang="zh-TW" altLang="en-US" sz="2400" b="1" dirty="0">
                <a:latin typeface="PMingLiU" panose="02020500000000000000" pitchFamily="18" charset="-120"/>
                <a:ea typeface="PMingLiU" panose="02020500000000000000" pitchFamily="18" charset="-120"/>
              </a:rPr>
              <a:t>。」</a:t>
            </a:r>
            <a:r>
              <a:rPr lang="zh-CN" altLang="en-US" sz="3600" b="1" dirty="0">
                <a:latin typeface="PMingLiU" panose="02020500000000000000" pitchFamily="18" charset="-120"/>
                <a:ea typeface="PMingLiU" panose="02020500000000000000" pitchFamily="18" charset="-120"/>
              </a:rPr>
              <a:t>神</a:t>
            </a:r>
            <a:r>
              <a:rPr lang="zh-TW" altLang="en-US" sz="3600" b="1" dirty="0">
                <a:latin typeface="PMingLiU" panose="02020500000000000000" pitchFamily="18" charset="-120"/>
                <a:ea typeface="PMingLiU" panose="02020500000000000000" pitchFamily="18" charset="-120"/>
              </a:rPr>
              <a:t>對</a:t>
            </a:r>
            <a:r>
              <a:rPr lang="zh-TW" altLang="en-US" sz="3600" b="1" u="sng" dirty="0">
                <a:latin typeface="PMingLiU" panose="02020500000000000000" pitchFamily="18" charset="-120"/>
                <a:ea typeface="PMingLiU" panose="02020500000000000000" pitchFamily="18" charset="-120"/>
              </a:rPr>
              <a:t>巴蘭</a:t>
            </a:r>
            <a:r>
              <a:rPr lang="zh-TW" altLang="en-US" sz="3600" b="1" dirty="0">
                <a:latin typeface="PMingLiU" panose="02020500000000000000" pitchFamily="18" charset="-120"/>
                <a:ea typeface="PMingLiU" panose="02020500000000000000" pitchFamily="18" charset="-120"/>
              </a:rPr>
              <a:t>說</a:t>
            </a:r>
            <a:r>
              <a:rPr lang="en-AU" altLang="zh-TW" sz="3200" b="1" dirty="0">
                <a:latin typeface="PMingLiU" panose="02020500000000000000" pitchFamily="18" charset="-120"/>
                <a:ea typeface="PMingLiU" panose="02020500000000000000" pitchFamily="18" charset="-120"/>
              </a:rPr>
              <a:t>:</a:t>
            </a:r>
            <a:r>
              <a:rPr lang="zh-TW" altLang="en-US" sz="3200" b="1" dirty="0">
                <a:latin typeface="PMingLiU" panose="02020500000000000000" pitchFamily="18" charset="-120"/>
                <a:ea typeface="PMingLiU" panose="02020500000000000000" pitchFamily="18" charset="-120"/>
              </a:rPr>
              <a:t>「</a:t>
            </a:r>
            <a:r>
              <a:rPr lang="zh-TW" altLang="en-US" sz="3600" b="1" dirty="0">
                <a:latin typeface="PMingLiU" panose="02020500000000000000" pitchFamily="18" charset="-120"/>
                <a:ea typeface="PMingLiU" panose="02020500000000000000" pitchFamily="18" charset="-120"/>
              </a:rPr>
              <a:t>你不可同他們去</a:t>
            </a:r>
            <a:r>
              <a:rPr lang="en-AU" altLang="zh-TW" sz="3600" b="1" dirty="0">
                <a:latin typeface="PMingLiU" panose="02020500000000000000" pitchFamily="18" charset="-120"/>
                <a:ea typeface="PMingLiU" panose="02020500000000000000" pitchFamily="18" charset="-120"/>
              </a:rPr>
              <a:t>,</a:t>
            </a:r>
            <a:r>
              <a:rPr lang="zh-TW" altLang="en-US" sz="3600" b="1" dirty="0">
                <a:latin typeface="PMingLiU" panose="02020500000000000000" pitchFamily="18" charset="-120"/>
                <a:ea typeface="PMingLiU" panose="02020500000000000000" pitchFamily="18" charset="-120"/>
              </a:rPr>
              <a:t>也不可咒詛那民</a:t>
            </a:r>
            <a:r>
              <a:rPr lang="en-AU" altLang="zh-TW" sz="3600" b="1" dirty="0">
                <a:latin typeface="PMingLiU" panose="02020500000000000000" pitchFamily="18" charset="-120"/>
                <a:ea typeface="PMingLiU" panose="02020500000000000000" pitchFamily="18" charset="-120"/>
              </a:rPr>
              <a:t>,</a:t>
            </a:r>
            <a:r>
              <a:rPr lang="zh-TW" altLang="en-US" sz="3600" b="1" dirty="0">
                <a:latin typeface="PMingLiU" panose="02020500000000000000" pitchFamily="18" charset="-120"/>
                <a:ea typeface="PMingLiU" panose="02020500000000000000" pitchFamily="18" charset="-120"/>
              </a:rPr>
              <a:t>因為那民是蒙福的</a:t>
            </a:r>
            <a:r>
              <a:rPr lang="zh-TW" altLang="en-US" sz="2400" b="1" dirty="0">
                <a:latin typeface="PMingLiU" panose="02020500000000000000" pitchFamily="18" charset="-120"/>
                <a:ea typeface="PMingLiU" panose="02020500000000000000" pitchFamily="18" charset="-120"/>
              </a:rPr>
              <a:t>。」</a:t>
            </a:r>
            <a:r>
              <a:rPr lang="zh-TW" altLang="en-US" sz="3600" b="1" u="sng" dirty="0">
                <a:latin typeface="PMingLiU" panose="02020500000000000000" pitchFamily="18" charset="-120"/>
                <a:ea typeface="PMingLiU" panose="02020500000000000000" pitchFamily="18" charset="-120"/>
              </a:rPr>
              <a:t>巴蘭</a:t>
            </a:r>
            <a:r>
              <a:rPr lang="zh-TW" altLang="en-US" sz="3600" b="1" dirty="0">
                <a:latin typeface="PMingLiU" panose="02020500000000000000" pitchFamily="18" charset="-120"/>
                <a:ea typeface="PMingLiU" panose="02020500000000000000" pitchFamily="18" charset="-120"/>
              </a:rPr>
              <a:t>早晨起來對</a:t>
            </a:r>
            <a:r>
              <a:rPr lang="zh-TW" altLang="en-US" sz="3600" b="1" u="sng" dirty="0">
                <a:latin typeface="PMingLiU" panose="02020500000000000000" pitchFamily="18" charset="-120"/>
                <a:ea typeface="PMingLiU" panose="02020500000000000000" pitchFamily="18" charset="-120"/>
              </a:rPr>
              <a:t>巴勒</a:t>
            </a:r>
            <a:r>
              <a:rPr lang="zh-TW" altLang="en-US" sz="3600" b="1" dirty="0">
                <a:latin typeface="PMingLiU" panose="02020500000000000000" pitchFamily="18" charset="-120"/>
                <a:ea typeface="PMingLiU" panose="02020500000000000000" pitchFamily="18" charset="-120"/>
              </a:rPr>
              <a:t>的使臣說</a:t>
            </a:r>
            <a:r>
              <a:rPr lang="en-AU" altLang="zh-TW" sz="2800" b="1" dirty="0">
                <a:latin typeface="PMingLiU" panose="02020500000000000000" pitchFamily="18" charset="-120"/>
                <a:ea typeface="PMingLiU" panose="02020500000000000000" pitchFamily="18" charset="-120"/>
              </a:rPr>
              <a:t>:</a:t>
            </a:r>
            <a:r>
              <a:rPr lang="zh-TW" altLang="en-US" sz="2800" b="1" dirty="0">
                <a:latin typeface="PMingLiU" panose="02020500000000000000" pitchFamily="18" charset="-120"/>
                <a:ea typeface="PMingLiU" panose="02020500000000000000" pitchFamily="18" charset="-120"/>
              </a:rPr>
              <a:t>「</a:t>
            </a:r>
            <a:r>
              <a:rPr lang="zh-CN" altLang="en-US" sz="3600" b="1" dirty="0">
                <a:latin typeface="PMingLiU" panose="02020500000000000000" pitchFamily="18" charset="-120"/>
                <a:ea typeface="PMingLiU" panose="02020500000000000000" pitchFamily="18" charset="-120"/>
              </a:rPr>
              <a:t>神</a:t>
            </a:r>
            <a:r>
              <a:rPr lang="zh-TW" altLang="en-US" sz="3600" b="1" dirty="0">
                <a:latin typeface="PMingLiU" panose="02020500000000000000" pitchFamily="18" charset="-120"/>
                <a:ea typeface="PMingLiU" panose="02020500000000000000" pitchFamily="18" charset="-120"/>
              </a:rPr>
              <a:t>不容我和你們同去</a:t>
            </a:r>
            <a:r>
              <a:rPr lang="zh-TW" altLang="en-US" sz="2000" b="1" dirty="0">
                <a:latin typeface="PMingLiU" panose="02020500000000000000" pitchFamily="18" charset="-120"/>
                <a:ea typeface="PMingLiU" panose="02020500000000000000" pitchFamily="18" charset="-120"/>
              </a:rPr>
              <a:t>。 」</a:t>
            </a:r>
            <a:r>
              <a:rPr lang="zh-TW" altLang="en-US" sz="3600" b="1" u="sng" dirty="0">
                <a:latin typeface="PMingLiU" panose="02020500000000000000" pitchFamily="18" charset="-120"/>
                <a:ea typeface="PMingLiU" panose="02020500000000000000" pitchFamily="18" charset="-120"/>
              </a:rPr>
              <a:t>巴勒</a:t>
            </a:r>
            <a:r>
              <a:rPr lang="zh-TW" altLang="en-US" sz="3600" b="1" dirty="0">
                <a:latin typeface="PMingLiU" panose="02020500000000000000" pitchFamily="18" charset="-120"/>
                <a:ea typeface="PMingLiU" panose="02020500000000000000" pitchFamily="18" charset="-120"/>
              </a:rPr>
              <a:t>又差遣使臣</a:t>
            </a:r>
            <a:r>
              <a:rPr lang="en-AU" altLang="zh-TW" sz="3600" b="1" dirty="0">
                <a:latin typeface="PMingLiU" panose="02020500000000000000" pitchFamily="18" charset="-120"/>
                <a:ea typeface="PMingLiU" panose="02020500000000000000" pitchFamily="18" charset="-120"/>
              </a:rPr>
              <a:t>,</a:t>
            </a:r>
            <a:r>
              <a:rPr lang="zh-TW" altLang="en-US" sz="3600" b="1" dirty="0">
                <a:latin typeface="PMingLiU" panose="02020500000000000000" pitchFamily="18" charset="-120"/>
                <a:ea typeface="PMingLiU" panose="02020500000000000000" pitchFamily="18" charset="-120"/>
              </a:rPr>
              <a:t>比先前的又多又尊貴</a:t>
            </a:r>
            <a:r>
              <a:rPr lang="en-AU" altLang="zh-TW" sz="3600" b="1" dirty="0">
                <a:latin typeface="PMingLiU" panose="02020500000000000000" pitchFamily="18" charset="-120"/>
                <a:ea typeface="PMingLiU" panose="02020500000000000000" pitchFamily="18" charset="-120"/>
              </a:rPr>
              <a:t>,</a:t>
            </a:r>
            <a:r>
              <a:rPr lang="zh-TW" altLang="en-US" sz="3600" b="1" dirty="0">
                <a:latin typeface="PMingLiU" panose="02020500000000000000" pitchFamily="18" charset="-120"/>
                <a:ea typeface="PMingLiU" panose="02020500000000000000" pitchFamily="18" charset="-120"/>
              </a:rPr>
              <a:t>對</a:t>
            </a:r>
            <a:r>
              <a:rPr lang="zh-TW" altLang="en-US" sz="3600" b="1" u="sng" dirty="0">
                <a:latin typeface="PMingLiU" panose="02020500000000000000" pitchFamily="18" charset="-120"/>
                <a:ea typeface="PMingLiU" panose="02020500000000000000" pitchFamily="18" charset="-120"/>
              </a:rPr>
              <a:t>巴蘭</a:t>
            </a:r>
            <a:r>
              <a:rPr lang="zh-TW" altLang="en-US" sz="3600" b="1" dirty="0">
                <a:latin typeface="PMingLiU" panose="02020500000000000000" pitchFamily="18" charset="-120"/>
                <a:ea typeface="PMingLiU" panose="02020500000000000000" pitchFamily="18" charset="-120"/>
              </a:rPr>
              <a:t>說</a:t>
            </a:r>
            <a:r>
              <a:rPr lang="en-AU" altLang="zh-TW" sz="2800" b="1" dirty="0">
                <a:latin typeface="PMingLiU" panose="02020500000000000000" pitchFamily="18" charset="-120"/>
                <a:ea typeface="PMingLiU" panose="02020500000000000000" pitchFamily="18" charset="-120"/>
              </a:rPr>
              <a:t>:</a:t>
            </a:r>
            <a:r>
              <a:rPr lang="zh-TW" altLang="en-US" sz="2800" b="1" dirty="0">
                <a:latin typeface="PMingLiU" panose="02020500000000000000" pitchFamily="18" charset="-120"/>
                <a:ea typeface="PMingLiU" panose="02020500000000000000" pitchFamily="18" charset="-120"/>
              </a:rPr>
              <a:t>「</a:t>
            </a:r>
            <a:r>
              <a:rPr lang="zh-TW" altLang="en-US" sz="3600" b="1" u="sng" dirty="0">
                <a:latin typeface="PMingLiU" panose="02020500000000000000" pitchFamily="18" charset="-120"/>
                <a:ea typeface="PMingLiU" panose="02020500000000000000" pitchFamily="18" charset="-120"/>
              </a:rPr>
              <a:t>巴勒</a:t>
            </a:r>
            <a:r>
              <a:rPr lang="zh-TW" altLang="en-US" sz="3600" b="1" dirty="0">
                <a:latin typeface="PMingLiU" panose="02020500000000000000" pitchFamily="18" charset="-120"/>
                <a:ea typeface="PMingLiU" panose="02020500000000000000" pitchFamily="18" charset="-120"/>
              </a:rPr>
              <a:t>說</a:t>
            </a:r>
            <a:r>
              <a:rPr lang="en-AU" altLang="zh-TW" sz="3600" b="1" dirty="0">
                <a:latin typeface="PMingLiU" panose="02020500000000000000" pitchFamily="18" charset="-120"/>
                <a:ea typeface="PMingLiU" panose="02020500000000000000" pitchFamily="18" charset="-120"/>
              </a:rPr>
              <a:t>:</a:t>
            </a:r>
            <a:r>
              <a:rPr lang="en-US" altLang="zh-TW" sz="2800" b="1" dirty="0">
                <a:latin typeface="PMingLiU" panose="02020500000000000000" pitchFamily="18" charset="-120"/>
                <a:ea typeface="PMingLiU" panose="02020500000000000000" pitchFamily="18" charset="-120"/>
              </a:rPr>
              <a:t>『</a:t>
            </a:r>
            <a:r>
              <a:rPr lang="zh-TW" altLang="en-US" sz="3600" b="1" dirty="0">
                <a:latin typeface="PMingLiU" panose="02020500000000000000" pitchFamily="18" charset="-120"/>
                <a:ea typeface="PMingLiU" panose="02020500000000000000" pitchFamily="18" charset="-120"/>
              </a:rPr>
              <a:t>我必使你得極大的尊榮</a:t>
            </a:r>
            <a:r>
              <a:rPr lang="zh-TW" altLang="en-US" sz="2800" b="1" dirty="0">
                <a:latin typeface="PMingLiU" panose="02020500000000000000" pitchFamily="18" charset="-120"/>
                <a:ea typeface="PMingLiU" panose="02020500000000000000" pitchFamily="18" charset="-120"/>
              </a:rPr>
              <a:t>。</a:t>
            </a:r>
            <a:r>
              <a:rPr lang="zh-TW" altLang="en-US" sz="3600" b="1" dirty="0">
                <a:latin typeface="PMingLiU" panose="02020500000000000000" pitchFamily="18" charset="-120"/>
                <a:ea typeface="PMingLiU" panose="02020500000000000000" pitchFamily="18" charset="-120"/>
              </a:rPr>
              <a:t>你向我要甚麼我就給你甚麼</a:t>
            </a:r>
            <a:r>
              <a:rPr lang="en-AU" altLang="zh-TW" sz="3600" b="1" dirty="0">
                <a:latin typeface="PMingLiU" panose="02020500000000000000" pitchFamily="18" charset="-120"/>
                <a:ea typeface="PMingLiU" panose="02020500000000000000" pitchFamily="18" charset="-120"/>
              </a:rPr>
              <a:t>;</a:t>
            </a:r>
            <a:r>
              <a:rPr lang="zh-TW" altLang="en-US" sz="3600" b="1" dirty="0">
                <a:latin typeface="PMingLiU" panose="02020500000000000000" pitchFamily="18" charset="-120"/>
                <a:ea typeface="PMingLiU" panose="02020500000000000000" pitchFamily="18" charset="-120"/>
              </a:rPr>
              <a:t>只求你來為我咒詛這民</a:t>
            </a:r>
            <a:r>
              <a:rPr lang="zh-TW" altLang="en-US" sz="2400" b="1" dirty="0">
                <a:latin typeface="PMingLiU" panose="02020500000000000000" pitchFamily="18" charset="-120"/>
                <a:ea typeface="PMingLiU" panose="02020500000000000000" pitchFamily="18" charset="-120"/>
              </a:rPr>
              <a:t>。</a:t>
            </a:r>
            <a:r>
              <a:rPr lang="en-US" altLang="zh-TW" sz="2400" b="1" dirty="0">
                <a:latin typeface="PMingLiU" panose="02020500000000000000" pitchFamily="18" charset="-120"/>
                <a:ea typeface="PMingLiU" panose="02020500000000000000" pitchFamily="18" charset="-120"/>
              </a:rPr>
              <a:t>』</a:t>
            </a:r>
            <a:r>
              <a:rPr lang="zh-TW" altLang="en-US" sz="2400" b="1" dirty="0">
                <a:latin typeface="PMingLiU" panose="02020500000000000000" pitchFamily="18" charset="-120"/>
                <a:ea typeface="PMingLiU" panose="02020500000000000000" pitchFamily="18" charset="-120"/>
              </a:rPr>
              <a:t>」</a:t>
            </a:r>
            <a:r>
              <a:rPr lang="zh-TW" altLang="en-US" sz="3600" b="1" u="sng" dirty="0">
                <a:latin typeface="PMingLiU" panose="02020500000000000000" pitchFamily="18" charset="-120"/>
                <a:ea typeface="PMingLiU" panose="02020500000000000000" pitchFamily="18" charset="-120"/>
              </a:rPr>
              <a:t>巴蘭</a:t>
            </a:r>
            <a:r>
              <a:rPr lang="zh-TW" altLang="en-US" sz="3600" b="1" dirty="0">
                <a:latin typeface="PMingLiU" panose="02020500000000000000" pitchFamily="18" charset="-120"/>
                <a:ea typeface="PMingLiU" panose="02020500000000000000" pitchFamily="18" charset="-120"/>
              </a:rPr>
              <a:t>說</a:t>
            </a:r>
            <a:r>
              <a:rPr lang="en-AU" altLang="zh-TW" sz="2800" b="1" dirty="0">
                <a:latin typeface="PMingLiU" panose="02020500000000000000" pitchFamily="18" charset="-120"/>
                <a:ea typeface="PMingLiU" panose="02020500000000000000" pitchFamily="18" charset="-120"/>
              </a:rPr>
              <a:t>:</a:t>
            </a:r>
            <a:r>
              <a:rPr lang="zh-TW" altLang="en-US" sz="2800" b="1" dirty="0">
                <a:latin typeface="PMingLiU" panose="02020500000000000000" pitchFamily="18" charset="-120"/>
                <a:ea typeface="PMingLiU" panose="02020500000000000000" pitchFamily="18" charset="-120"/>
              </a:rPr>
              <a:t>「</a:t>
            </a:r>
            <a:r>
              <a:rPr lang="zh-TW" altLang="en-US" sz="3600" b="1" u="sng" dirty="0">
                <a:latin typeface="PMingLiU" panose="02020500000000000000" pitchFamily="18" charset="-120"/>
                <a:ea typeface="PMingLiU" panose="02020500000000000000" pitchFamily="18" charset="-120"/>
              </a:rPr>
              <a:t>巴勒</a:t>
            </a:r>
            <a:r>
              <a:rPr lang="zh-TW" altLang="en-US" sz="3600" b="1" dirty="0">
                <a:latin typeface="PMingLiU" panose="02020500000000000000" pitchFamily="18" charset="-120"/>
                <a:ea typeface="PMingLiU" panose="02020500000000000000" pitchFamily="18" charset="-120"/>
              </a:rPr>
              <a:t>就是將他滿屋的金銀給我</a:t>
            </a:r>
            <a:r>
              <a:rPr lang="en-AU" altLang="zh-TW" sz="3600" b="1" dirty="0">
                <a:latin typeface="PMingLiU" panose="02020500000000000000" pitchFamily="18" charset="-120"/>
                <a:ea typeface="PMingLiU" panose="02020500000000000000" pitchFamily="18" charset="-120"/>
              </a:rPr>
              <a:t>,</a:t>
            </a:r>
            <a:r>
              <a:rPr lang="zh-TW" altLang="en-US" sz="3600" b="1" dirty="0">
                <a:latin typeface="PMingLiU" panose="02020500000000000000" pitchFamily="18" charset="-120"/>
                <a:ea typeface="PMingLiU" panose="02020500000000000000" pitchFamily="18" charset="-120"/>
              </a:rPr>
              <a:t>我行大事小事也不得越過我</a:t>
            </a:r>
            <a:r>
              <a:rPr lang="zh-CN" altLang="en-US" sz="3600" b="1" dirty="0">
                <a:latin typeface="PMingLiU" panose="02020500000000000000" pitchFamily="18" charset="-120"/>
                <a:ea typeface="PMingLiU" panose="02020500000000000000" pitchFamily="18" charset="-120"/>
              </a:rPr>
              <a:t>神</a:t>
            </a:r>
            <a:r>
              <a:rPr lang="zh-TW" altLang="en-US" sz="3600" b="1" dirty="0">
                <a:latin typeface="PMingLiU" panose="02020500000000000000" pitchFamily="18" charset="-120"/>
                <a:ea typeface="PMingLiU" panose="02020500000000000000" pitchFamily="18" charset="-120"/>
              </a:rPr>
              <a:t>的命</a:t>
            </a:r>
            <a:r>
              <a:rPr lang="zh-TW" altLang="en-US" sz="1400" b="1" dirty="0">
                <a:latin typeface="PMingLiU" panose="02020500000000000000" pitchFamily="18" charset="-120"/>
                <a:ea typeface="PMingLiU" panose="02020500000000000000" pitchFamily="18" charset="-120"/>
              </a:rPr>
              <a:t>。</a:t>
            </a:r>
            <a:r>
              <a:rPr lang="zh-TW" altLang="en-US" sz="3600" b="1" dirty="0">
                <a:latin typeface="PMingLiU" panose="02020500000000000000" pitchFamily="18" charset="-120"/>
                <a:ea typeface="PMingLiU" panose="02020500000000000000" pitchFamily="18" charset="-120"/>
              </a:rPr>
              <a:t>現在我請你們今夜在這裏住宿</a:t>
            </a:r>
            <a:r>
              <a:rPr lang="en-AU" altLang="zh-TW" sz="3600" b="1" dirty="0">
                <a:latin typeface="PMingLiU" panose="02020500000000000000" pitchFamily="18" charset="-120"/>
                <a:ea typeface="PMingLiU" panose="02020500000000000000" pitchFamily="18" charset="-120"/>
              </a:rPr>
              <a:t>,</a:t>
            </a:r>
            <a:r>
              <a:rPr lang="zh-TW" altLang="en-US" sz="3600" b="1" dirty="0">
                <a:latin typeface="PMingLiU" panose="02020500000000000000" pitchFamily="18" charset="-120"/>
                <a:ea typeface="PMingLiU" panose="02020500000000000000" pitchFamily="18" charset="-120"/>
              </a:rPr>
              <a:t>等我得知</a:t>
            </a:r>
            <a:endParaRPr lang="en-AU" sz="3600" b="1" dirty="0">
              <a:latin typeface="PMingLiU" panose="02020500000000000000" pitchFamily="18" charset="-120"/>
              <a:ea typeface="PMingLiU" panose="02020500000000000000" pitchFamily="18" charset="-120"/>
            </a:endParaRPr>
          </a:p>
        </p:txBody>
      </p:sp>
    </p:spTree>
    <p:extLst>
      <p:ext uri="{BB962C8B-B14F-4D97-AF65-F5344CB8AC3E}">
        <p14:creationId xmlns:p14="http://schemas.microsoft.com/office/powerpoint/2010/main" val="511940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40307"/>
          </a:xfrm>
          <a:prstGeom prst="rect">
            <a:avLst/>
          </a:prstGeom>
        </p:spPr>
        <p:txBody>
          <a:bodyPr wrap="square">
            <a:spAutoFit/>
          </a:bodyPr>
          <a:lstStyle/>
          <a:p>
            <a:r>
              <a:rPr lang="zh-CN" altLang="en-US" sz="3600" b="1" dirty="0">
                <a:solidFill>
                  <a:srgbClr val="000090"/>
                </a:solidFill>
                <a:latin typeface="PMingLiU" panose="02020500000000000000" pitchFamily="18" charset="-120"/>
                <a:ea typeface="PMingLiU" panose="02020500000000000000" pitchFamily="18" charset="-120"/>
              </a:rPr>
              <a:t>神</a:t>
            </a:r>
            <a:r>
              <a:rPr lang="zh-TW" altLang="en-US" sz="3600" b="1" dirty="0">
                <a:latin typeface="PMingLiU" panose="02020500000000000000" pitchFamily="18" charset="-120"/>
                <a:ea typeface="PMingLiU" panose="02020500000000000000" pitchFamily="18" charset="-120"/>
              </a:rPr>
              <a:t>還要對我說甚麼</a:t>
            </a:r>
            <a:r>
              <a:rPr lang="zh-TW" altLang="en-US" sz="2000" b="1" dirty="0">
                <a:latin typeface="PMingLiU" panose="02020500000000000000" pitchFamily="18" charset="-120"/>
                <a:ea typeface="PMingLiU" panose="02020500000000000000" pitchFamily="18" charset="-120"/>
              </a:rPr>
              <a:t>。」</a:t>
            </a:r>
            <a:r>
              <a:rPr lang="zh-TW" altLang="en-US" sz="3600" b="1" dirty="0">
                <a:latin typeface="PMingLiU" panose="02020500000000000000" pitchFamily="18" charset="-120"/>
                <a:ea typeface="PMingLiU" panose="02020500000000000000" pitchFamily="18" charset="-120"/>
              </a:rPr>
              <a:t>當夜</a:t>
            </a:r>
            <a:r>
              <a:rPr lang="zh-CN" altLang="en-US" sz="3600" b="1" dirty="0">
                <a:latin typeface="PMingLiU" panose="02020500000000000000" pitchFamily="18" charset="-120"/>
                <a:ea typeface="PMingLiU" panose="02020500000000000000" pitchFamily="18" charset="-120"/>
              </a:rPr>
              <a:t>神</a:t>
            </a:r>
            <a:r>
              <a:rPr lang="zh-TW" altLang="en-US" sz="3600" b="1" dirty="0">
                <a:latin typeface="PMingLiU" panose="02020500000000000000" pitchFamily="18" charset="-120"/>
                <a:ea typeface="PMingLiU" panose="02020500000000000000" pitchFamily="18" charset="-120"/>
              </a:rPr>
              <a:t>說</a:t>
            </a:r>
            <a:r>
              <a:rPr lang="en-AU" altLang="zh-CN" sz="2800" b="1" dirty="0">
                <a:latin typeface="PMingLiU" panose="02020500000000000000" pitchFamily="18" charset="-120"/>
                <a:ea typeface="PMingLiU" panose="02020500000000000000" pitchFamily="18" charset="-120"/>
              </a:rPr>
              <a:t>: </a:t>
            </a:r>
            <a:r>
              <a:rPr lang="zh-TW" altLang="en-US" sz="2800" b="1" dirty="0">
                <a:latin typeface="PMingLiU" panose="02020500000000000000" pitchFamily="18" charset="-120"/>
                <a:ea typeface="PMingLiU" panose="02020500000000000000" pitchFamily="18" charset="-120"/>
              </a:rPr>
              <a:t>「 </a:t>
            </a:r>
            <a:r>
              <a:rPr lang="zh-TW" altLang="en-US" sz="3600" b="1" dirty="0">
                <a:latin typeface="PMingLiU" panose="02020500000000000000" pitchFamily="18" charset="-120"/>
                <a:ea typeface="PMingLiU" panose="02020500000000000000" pitchFamily="18" charset="-120"/>
              </a:rPr>
              <a:t>這些人若來召你</a:t>
            </a:r>
            <a:r>
              <a:rPr lang="en-AU" altLang="zh-TW" sz="3600" b="1" dirty="0">
                <a:latin typeface="PMingLiU" panose="02020500000000000000" pitchFamily="18" charset="-120"/>
                <a:ea typeface="PMingLiU" panose="02020500000000000000" pitchFamily="18" charset="-120"/>
              </a:rPr>
              <a:t>,</a:t>
            </a:r>
            <a:r>
              <a:rPr lang="zh-TW" altLang="en-US" sz="3600" b="1" dirty="0">
                <a:latin typeface="PMingLiU" panose="02020500000000000000" pitchFamily="18" charset="-120"/>
                <a:ea typeface="PMingLiU" panose="02020500000000000000" pitchFamily="18" charset="-120"/>
              </a:rPr>
              <a:t>你就起來同他們去</a:t>
            </a:r>
            <a:r>
              <a:rPr lang="en-AU" altLang="zh-TW" sz="3600" b="1" dirty="0">
                <a:latin typeface="PMingLiU" panose="02020500000000000000" pitchFamily="18" charset="-120"/>
                <a:ea typeface="PMingLiU" panose="02020500000000000000" pitchFamily="18" charset="-120"/>
              </a:rPr>
              <a:t>,</a:t>
            </a:r>
            <a:r>
              <a:rPr lang="zh-TW" altLang="en-US" sz="3600" b="1" dirty="0">
                <a:latin typeface="PMingLiU" panose="02020500000000000000" pitchFamily="18" charset="-120"/>
                <a:ea typeface="PMingLiU" panose="02020500000000000000" pitchFamily="18" charset="-120"/>
              </a:rPr>
              <a:t>你只要遵行我對你所說的話</a:t>
            </a:r>
            <a:r>
              <a:rPr lang="zh-TW" altLang="en-US" sz="2000" b="1" dirty="0">
                <a:latin typeface="PMingLiU" panose="02020500000000000000" pitchFamily="18" charset="-120"/>
                <a:ea typeface="PMingLiU" panose="02020500000000000000" pitchFamily="18" charset="-120"/>
              </a:rPr>
              <a:t>。」</a:t>
            </a:r>
            <a:r>
              <a:rPr lang="zh-TW" altLang="en-US" sz="3600" b="1" u="sng" dirty="0">
                <a:solidFill>
                  <a:srgbClr val="000090"/>
                </a:solidFill>
                <a:latin typeface="PMingLiU" panose="02020500000000000000" pitchFamily="18" charset="-120"/>
                <a:ea typeface="PMingLiU" panose="02020500000000000000" pitchFamily="18" charset="-120"/>
              </a:rPr>
              <a:t>巴</a:t>
            </a:r>
            <a:r>
              <a:rPr lang="zh-TW" altLang="en-US" sz="3600" b="1" u="sng" dirty="0">
                <a:solidFill>
                  <a:srgbClr val="000090"/>
                </a:solidFill>
                <a:latin typeface="bstw"/>
              </a:rPr>
              <a:t>蘭</a:t>
            </a:r>
            <a:r>
              <a:rPr lang="zh-TW" altLang="en-US" sz="3600" b="1" dirty="0">
                <a:solidFill>
                  <a:srgbClr val="000090"/>
                </a:solidFill>
                <a:latin typeface="bstw"/>
              </a:rPr>
              <a:t>早晨起來備上驢</a:t>
            </a:r>
            <a:r>
              <a:rPr lang="en-AU" altLang="zh-TW" sz="3600" b="1" dirty="0">
                <a:solidFill>
                  <a:srgbClr val="000090"/>
                </a:solidFill>
                <a:latin typeface="bstw"/>
              </a:rPr>
              <a:t>,</a:t>
            </a:r>
            <a:r>
              <a:rPr lang="zh-TW" altLang="en-US" sz="3600" b="1" dirty="0">
                <a:solidFill>
                  <a:srgbClr val="000090"/>
                </a:solidFill>
                <a:latin typeface="bstw"/>
              </a:rPr>
              <a:t>和</a:t>
            </a:r>
            <a:r>
              <a:rPr lang="zh-TW" altLang="en-US" sz="3600" b="1" u="sng" dirty="0">
                <a:solidFill>
                  <a:srgbClr val="000090"/>
                </a:solidFill>
                <a:latin typeface="bstw"/>
              </a:rPr>
              <a:t>摩押</a:t>
            </a:r>
            <a:r>
              <a:rPr lang="zh-TW" altLang="en-US" sz="3600" b="1" dirty="0">
                <a:solidFill>
                  <a:srgbClr val="000090"/>
                </a:solidFill>
                <a:latin typeface="bstw"/>
              </a:rPr>
              <a:t>的使臣一同去了</a:t>
            </a:r>
            <a:r>
              <a:rPr lang="zh-TW" altLang="en-US" sz="2000" b="1" dirty="0">
                <a:solidFill>
                  <a:srgbClr val="000090"/>
                </a:solidFill>
                <a:latin typeface="bstw"/>
              </a:rPr>
              <a:t>。</a:t>
            </a:r>
            <a:r>
              <a:rPr lang="zh-CN" altLang="en-US" sz="3600" b="1" dirty="0">
                <a:solidFill>
                  <a:srgbClr val="000090"/>
                </a:solidFill>
                <a:latin typeface="PMingLiU" panose="02020500000000000000" pitchFamily="18" charset="-120"/>
                <a:ea typeface="PMingLiU" panose="02020500000000000000" pitchFamily="18" charset="-120"/>
              </a:rPr>
              <a:t>神</a:t>
            </a:r>
            <a:r>
              <a:rPr lang="zh-TW" altLang="en-US" sz="3600" b="1" dirty="0">
                <a:solidFill>
                  <a:srgbClr val="000090"/>
                </a:solidFill>
                <a:latin typeface="bstw"/>
              </a:rPr>
              <a:t>因他去就發了怒</a:t>
            </a:r>
            <a:r>
              <a:rPr lang="en-AU" altLang="zh-TW" sz="3600" b="1" dirty="0">
                <a:solidFill>
                  <a:srgbClr val="000090"/>
                </a:solidFill>
                <a:latin typeface="bstw"/>
              </a:rPr>
              <a:t>;</a:t>
            </a:r>
            <a:r>
              <a:rPr lang="zh-CN" altLang="en-US" sz="3600" b="1" dirty="0">
                <a:solidFill>
                  <a:srgbClr val="000090"/>
                </a:solidFill>
                <a:latin typeface="PMingLiU" panose="02020500000000000000" pitchFamily="18" charset="-120"/>
                <a:ea typeface="PMingLiU" panose="02020500000000000000" pitchFamily="18" charset="-120"/>
              </a:rPr>
              <a:t>神</a:t>
            </a:r>
            <a:r>
              <a:rPr lang="zh-TW" altLang="en-US" sz="3600" b="1" dirty="0">
                <a:solidFill>
                  <a:srgbClr val="000090"/>
                </a:solidFill>
                <a:latin typeface="bstw"/>
              </a:rPr>
              <a:t>的使者站在路上敵擋他</a:t>
            </a:r>
            <a:r>
              <a:rPr lang="zh-TW" altLang="en-US" sz="2000" b="1" dirty="0">
                <a:solidFill>
                  <a:srgbClr val="000090"/>
                </a:solidFill>
                <a:latin typeface="bstw"/>
              </a:rPr>
              <a:t>。</a:t>
            </a:r>
            <a:r>
              <a:rPr lang="en-US" altLang="zh-CN" sz="3600" b="1" dirty="0">
                <a:solidFill>
                  <a:srgbClr val="000090"/>
                </a:solidFill>
                <a:latin typeface="bstw"/>
              </a:rPr>
              <a:t>--</a:t>
            </a:r>
            <a:r>
              <a:rPr lang="zh-TW" altLang="en-US" sz="3600" b="1" dirty="0">
                <a:solidFill>
                  <a:srgbClr val="000090"/>
                </a:solidFill>
                <a:latin typeface="bstw"/>
              </a:rPr>
              <a:t>驢看見耶和華的使者站在路上手裏有拔出來的刀</a:t>
            </a:r>
            <a:r>
              <a:rPr lang="en-AU" altLang="zh-TW" sz="3600" b="1" dirty="0">
                <a:solidFill>
                  <a:srgbClr val="000090"/>
                </a:solidFill>
                <a:latin typeface="bstw"/>
              </a:rPr>
              <a:t>,</a:t>
            </a:r>
            <a:r>
              <a:rPr lang="zh-TW" altLang="en-US" sz="3600" b="1" dirty="0">
                <a:solidFill>
                  <a:srgbClr val="000090"/>
                </a:solidFill>
                <a:latin typeface="bstw"/>
              </a:rPr>
              <a:t>就從路上跨進田間</a:t>
            </a:r>
            <a:r>
              <a:rPr lang="en-AU" altLang="zh-TW" sz="3600" b="1" dirty="0">
                <a:solidFill>
                  <a:srgbClr val="000090"/>
                </a:solidFill>
                <a:latin typeface="bstw"/>
              </a:rPr>
              <a:t>,</a:t>
            </a:r>
            <a:r>
              <a:rPr lang="zh-TW" altLang="en-US" sz="3600" b="1" u="sng" dirty="0">
                <a:solidFill>
                  <a:srgbClr val="000090"/>
                </a:solidFill>
                <a:latin typeface="bstw"/>
              </a:rPr>
              <a:t>巴蘭</a:t>
            </a:r>
            <a:r>
              <a:rPr lang="zh-TW" altLang="en-US" sz="3600" b="1" dirty="0">
                <a:solidFill>
                  <a:srgbClr val="000090"/>
                </a:solidFill>
                <a:latin typeface="bstw"/>
              </a:rPr>
              <a:t>便打驢</a:t>
            </a:r>
            <a:r>
              <a:rPr lang="en-AU" altLang="zh-TW" sz="3600" b="1" dirty="0">
                <a:solidFill>
                  <a:srgbClr val="000090"/>
                </a:solidFill>
                <a:latin typeface="bstw"/>
              </a:rPr>
              <a:t>,</a:t>
            </a:r>
            <a:r>
              <a:rPr lang="zh-TW" altLang="en-US" sz="3600" b="1" dirty="0">
                <a:solidFill>
                  <a:srgbClr val="000090"/>
                </a:solidFill>
                <a:latin typeface="bstw"/>
              </a:rPr>
              <a:t>要叫牠回轉上路</a:t>
            </a:r>
            <a:r>
              <a:rPr lang="zh-TW" altLang="en-US" sz="2400" b="1" dirty="0">
                <a:solidFill>
                  <a:srgbClr val="000090"/>
                </a:solidFill>
                <a:latin typeface="bstw"/>
              </a:rPr>
              <a:t>。</a:t>
            </a:r>
            <a:r>
              <a:rPr lang="zh-CN" altLang="en-US" sz="3600" b="1" dirty="0">
                <a:solidFill>
                  <a:srgbClr val="000090"/>
                </a:solidFill>
                <a:latin typeface="PMingLiU" panose="02020500000000000000" pitchFamily="18" charset="-120"/>
                <a:ea typeface="PMingLiU" panose="02020500000000000000" pitchFamily="18" charset="-120"/>
              </a:rPr>
              <a:t>神</a:t>
            </a:r>
            <a:r>
              <a:rPr lang="zh-TW" altLang="en-US" sz="3600" b="1" dirty="0">
                <a:solidFill>
                  <a:srgbClr val="000090"/>
                </a:solidFill>
                <a:latin typeface="bstw"/>
              </a:rPr>
              <a:t>的使者就站在窄路上</a:t>
            </a:r>
            <a:r>
              <a:rPr lang="en-AU" altLang="zh-TW" sz="3600" b="1" dirty="0">
                <a:solidFill>
                  <a:srgbClr val="000090"/>
                </a:solidFill>
                <a:latin typeface="bstw"/>
              </a:rPr>
              <a:t>;</a:t>
            </a:r>
            <a:r>
              <a:rPr lang="zh-TW" altLang="en-US" sz="3600" b="1" dirty="0">
                <a:solidFill>
                  <a:srgbClr val="000090"/>
                </a:solidFill>
                <a:latin typeface="bstw"/>
              </a:rPr>
              <a:t>這邊有牆</a:t>
            </a:r>
            <a:r>
              <a:rPr lang="en-AU" altLang="zh-TW" sz="3600" b="1" dirty="0">
                <a:solidFill>
                  <a:srgbClr val="000090"/>
                </a:solidFill>
                <a:latin typeface="bstw"/>
              </a:rPr>
              <a:t>,</a:t>
            </a:r>
            <a:r>
              <a:rPr lang="zh-TW" altLang="en-US" sz="3600" b="1" dirty="0">
                <a:solidFill>
                  <a:srgbClr val="000090"/>
                </a:solidFill>
                <a:latin typeface="bstw"/>
              </a:rPr>
              <a:t>那邊也有牆</a:t>
            </a:r>
            <a:r>
              <a:rPr lang="zh-TW" altLang="en-US" sz="2400" b="1" dirty="0">
                <a:solidFill>
                  <a:srgbClr val="000090"/>
                </a:solidFill>
                <a:latin typeface="bstw"/>
              </a:rPr>
              <a:t>。</a:t>
            </a:r>
            <a:r>
              <a:rPr lang="zh-TW" altLang="en-US" sz="3600" b="1" dirty="0">
                <a:solidFill>
                  <a:srgbClr val="000090"/>
                </a:solidFill>
                <a:latin typeface="bstw"/>
              </a:rPr>
              <a:t>驢看見就貼靠牆</a:t>
            </a:r>
            <a:r>
              <a:rPr lang="en-AU" altLang="zh-TW" sz="3600" b="1" dirty="0">
                <a:solidFill>
                  <a:srgbClr val="000090"/>
                </a:solidFill>
                <a:latin typeface="bstw"/>
              </a:rPr>
              <a:t>,</a:t>
            </a:r>
            <a:r>
              <a:rPr lang="zh-TW" altLang="en-US" sz="3600" b="1" dirty="0">
                <a:solidFill>
                  <a:srgbClr val="000090"/>
                </a:solidFill>
                <a:latin typeface="bstw"/>
              </a:rPr>
              <a:t>將</a:t>
            </a:r>
            <a:r>
              <a:rPr lang="zh-TW" altLang="en-US" sz="3600" b="1" u="sng" dirty="0">
                <a:solidFill>
                  <a:srgbClr val="000090"/>
                </a:solidFill>
                <a:latin typeface="bstw"/>
              </a:rPr>
              <a:t>巴蘭</a:t>
            </a:r>
            <a:r>
              <a:rPr lang="zh-TW" altLang="en-US" sz="3600" b="1" dirty="0">
                <a:solidFill>
                  <a:srgbClr val="000090"/>
                </a:solidFill>
                <a:latin typeface="bstw"/>
              </a:rPr>
              <a:t>的腳擠傷了</a:t>
            </a:r>
            <a:r>
              <a:rPr lang="en-AU" altLang="zh-TW" sz="3600" b="1" dirty="0">
                <a:solidFill>
                  <a:srgbClr val="000090"/>
                </a:solidFill>
                <a:latin typeface="bstw"/>
              </a:rPr>
              <a:t>;</a:t>
            </a:r>
            <a:r>
              <a:rPr lang="zh-TW" altLang="en-US" sz="3600" b="1" u="sng" dirty="0">
                <a:solidFill>
                  <a:srgbClr val="000090"/>
                </a:solidFill>
                <a:latin typeface="bstw"/>
              </a:rPr>
              <a:t>巴蘭</a:t>
            </a:r>
            <a:r>
              <a:rPr lang="zh-TW" altLang="en-US" sz="3600" b="1" dirty="0">
                <a:solidFill>
                  <a:srgbClr val="000090"/>
                </a:solidFill>
                <a:latin typeface="bstw"/>
              </a:rPr>
              <a:t>又打驢</a:t>
            </a:r>
            <a:r>
              <a:rPr lang="zh-TW" altLang="en-US" sz="2400" b="1" dirty="0">
                <a:solidFill>
                  <a:srgbClr val="000090"/>
                </a:solidFill>
                <a:latin typeface="bstw"/>
              </a:rPr>
              <a:t>。</a:t>
            </a:r>
            <a:r>
              <a:rPr lang="zh-CN" altLang="en-US" sz="3600" b="1" dirty="0">
                <a:solidFill>
                  <a:srgbClr val="000090"/>
                </a:solidFill>
                <a:latin typeface="PMingLiU" panose="02020500000000000000" pitchFamily="18" charset="-120"/>
                <a:ea typeface="PMingLiU" panose="02020500000000000000" pitchFamily="18" charset="-120"/>
              </a:rPr>
              <a:t>神</a:t>
            </a:r>
            <a:r>
              <a:rPr lang="zh-TW" altLang="en-US" sz="3600" b="1" dirty="0">
                <a:solidFill>
                  <a:srgbClr val="000090"/>
                </a:solidFill>
                <a:latin typeface="bstw"/>
              </a:rPr>
              <a:t>的使者又往前去站在左右都沒有轉折的地方</a:t>
            </a:r>
            <a:r>
              <a:rPr lang="zh-TW" altLang="en-US" sz="2400" b="1" dirty="0">
                <a:solidFill>
                  <a:srgbClr val="000090"/>
                </a:solidFill>
                <a:latin typeface="bstw"/>
              </a:rPr>
              <a:t>。</a:t>
            </a:r>
            <a:r>
              <a:rPr lang="zh-TW" altLang="en-US" sz="3600" b="1" dirty="0">
                <a:solidFill>
                  <a:srgbClr val="000090"/>
                </a:solidFill>
                <a:latin typeface="bstw"/>
              </a:rPr>
              <a:t>驢看見就臥在</a:t>
            </a:r>
            <a:r>
              <a:rPr lang="zh-TW" altLang="en-US" sz="3600" b="1" u="sng" dirty="0">
                <a:solidFill>
                  <a:srgbClr val="000090"/>
                </a:solidFill>
                <a:latin typeface="bstw"/>
              </a:rPr>
              <a:t>巴蘭</a:t>
            </a:r>
            <a:r>
              <a:rPr lang="zh-TW" altLang="en-US" sz="3600" b="1" dirty="0">
                <a:solidFill>
                  <a:srgbClr val="000090"/>
                </a:solidFill>
                <a:latin typeface="bstw"/>
              </a:rPr>
              <a:t>底下</a:t>
            </a:r>
            <a:r>
              <a:rPr lang="en-AU" altLang="zh-TW" sz="3600" b="1" dirty="0">
                <a:solidFill>
                  <a:srgbClr val="000090"/>
                </a:solidFill>
                <a:latin typeface="bstw"/>
              </a:rPr>
              <a:t>,</a:t>
            </a:r>
            <a:r>
              <a:rPr lang="zh-TW" altLang="en-US" sz="3600" b="1" u="sng" dirty="0">
                <a:solidFill>
                  <a:srgbClr val="000090"/>
                </a:solidFill>
                <a:latin typeface="bstw"/>
              </a:rPr>
              <a:t>巴蘭</a:t>
            </a:r>
            <a:r>
              <a:rPr lang="zh-TW" altLang="en-US" sz="3600" b="1" dirty="0">
                <a:solidFill>
                  <a:srgbClr val="000090"/>
                </a:solidFill>
                <a:latin typeface="bstw"/>
              </a:rPr>
              <a:t>發怒用杖打驢</a:t>
            </a:r>
            <a:r>
              <a:rPr lang="zh-TW" altLang="en-US" sz="2400" b="1" dirty="0">
                <a:solidFill>
                  <a:srgbClr val="000090"/>
                </a:solidFill>
                <a:latin typeface="bstw"/>
              </a:rPr>
              <a:t>。</a:t>
            </a:r>
            <a:r>
              <a:rPr lang="zh-TW" altLang="en-US" sz="3600" b="1" dirty="0">
                <a:solidFill>
                  <a:srgbClr val="000090"/>
                </a:solidFill>
                <a:latin typeface="bstw"/>
              </a:rPr>
              <a:t> </a:t>
            </a:r>
            <a:r>
              <a:rPr lang="zh-CN" altLang="en-US" sz="3600" b="1" dirty="0">
                <a:solidFill>
                  <a:srgbClr val="000090"/>
                </a:solidFill>
                <a:latin typeface="PMingLiU" panose="02020500000000000000" pitchFamily="18" charset="-120"/>
                <a:ea typeface="PMingLiU" panose="02020500000000000000" pitchFamily="18" charset="-120"/>
              </a:rPr>
              <a:t>神</a:t>
            </a:r>
            <a:r>
              <a:rPr lang="zh-TW" altLang="en-US" sz="3600" b="1" dirty="0">
                <a:solidFill>
                  <a:srgbClr val="000090"/>
                </a:solidFill>
                <a:latin typeface="bstw"/>
              </a:rPr>
              <a:t>叫驢開口說</a:t>
            </a:r>
            <a:r>
              <a:rPr lang="en-AU" altLang="zh-TW" sz="3600" b="1" dirty="0">
                <a:solidFill>
                  <a:srgbClr val="000090"/>
                </a:solidFill>
                <a:latin typeface="bstw"/>
              </a:rPr>
              <a:t>:</a:t>
            </a:r>
            <a:r>
              <a:rPr lang="zh-TW" altLang="en-US" sz="2000" b="1" dirty="0">
                <a:solidFill>
                  <a:srgbClr val="000090"/>
                </a:solidFill>
                <a:latin typeface="bstw"/>
              </a:rPr>
              <a:t> </a:t>
            </a:r>
            <a:r>
              <a:rPr lang="zh-TW" altLang="en-US" sz="2400" b="1" dirty="0">
                <a:solidFill>
                  <a:srgbClr val="000090"/>
                </a:solidFill>
                <a:latin typeface="bstw"/>
              </a:rPr>
              <a:t>「</a:t>
            </a:r>
            <a:r>
              <a:rPr lang="zh-TW" altLang="en-US" sz="3600" b="1" dirty="0">
                <a:solidFill>
                  <a:srgbClr val="000090"/>
                </a:solidFill>
                <a:latin typeface="bstw"/>
              </a:rPr>
              <a:t>我向</a:t>
            </a:r>
            <a:r>
              <a:rPr lang="zh-TW" altLang="en-US" sz="3600" b="1" dirty="0">
                <a:solidFill>
                  <a:srgbClr val="000090"/>
                </a:solidFill>
                <a:latin typeface="PMingLiU" panose="02020500000000000000" pitchFamily="18" charset="-120"/>
                <a:ea typeface="PMingLiU" panose="02020500000000000000" pitchFamily="18" charset="-120"/>
              </a:rPr>
              <a:t>你</a:t>
            </a:r>
            <a:r>
              <a:rPr lang="zh-TW" altLang="en-US" sz="3600" b="1" dirty="0">
                <a:solidFill>
                  <a:srgbClr val="000090"/>
                </a:solidFill>
                <a:latin typeface="bstw"/>
              </a:rPr>
              <a:t>行了甚麼</a:t>
            </a:r>
            <a:r>
              <a:rPr lang="en-AU" altLang="zh-TW" sz="3600" b="1" dirty="0">
                <a:solidFill>
                  <a:srgbClr val="000090"/>
                </a:solidFill>
                <a:latin typeface="bstw"/>
              </a:rPr>
              <a:t>,</a:t>
            </a:r>
            <a:r>
              <a:rPr lang="zh-TW" altLang="en-US" sz="3600" b="1" dirty="0">
                <a:solidFill>
                  <a:srgbClr val="000090"/>
                </a:solidFill>
                <a:latin typeface="bstw"/>
              </a:rPr>
              <a:t>你竟打我三次呢</a:t>
            </a:r>
            <a:r>
              <a:rPr lang="zh-TW" altLang="en-US" b="1" dirty="0">
                <a:solidFill>
                  <a:srgbClr val="000090"/>
                </a:solidFill>
                <a:latin typeface="bstw"/>
              </a:rPr>
              <a:t>？</a:t>
            </a:r>
            <a:r>
              <a:rPr lang="zh-TW" altLang="en-US" sz="2400" b="1" dirty="0">
                <a:solidFill>
                  <a:srgbClr val="000090"/>
                </a:solidFill>
                <a:latin typeface="bstw"/>
              </a:rPr>
              <a:t>」</a:t>
            </a:r>
            <a:endParaRPr lang="en-AU" sz="3200" b="1" dirty="0"/>
          </a:p>
        </p:txBody>
      </p:sp>
    </p:spTree>
    <p:extLst>
      <p:ext uri="{BB962C8B-B14F-4D97-AF65-F5344CB8AC3E}">
        <p14:creationId xmlns:p14="http://schemas.microsoft.com/office/powerpoint/2010/main" val="3421899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9227127" cy="7294305"/>
          </a:xfrm>
          <a:prstGeom prst="rect">
            <a:avLst/>
          </a:prstGeom>
        </p:spPr>
        <p:txBody>
          <a:bodyPr wrap="square">
            <a:spAutoFit/>
          </a:bodyPr>
          <a:lstStyle/>
          <a:p>
            <a:r>
              <a:rPr lang="zh-TW" altLang="en-US" sz="3600" b="1" dirty="0"/>
              <a:t>神的使者說</a:t>
            </a:r>
            <a:r>
              <a:rPr lang="en-AU" altLang="zh-TW" sz="2800" b="1" dirty="0"/>
              <a:t>:</a:t>
            </a:r>
            <a:r>
              <a:rPr lang="zh-TW" altLang="en-US" sz="2800" b="1" dirty="0"/>
              <a:t>「</a:t>
            </a:r>
            <a:r>
              <a:rPr lang="zh-TW" altLang="en-US" sz="3600" b="1" dirty="0"/>
              <a:t>我出來敵擋你</a:t>
            </a:r>
            <a:r>
              <a:rPr lang="en-AU" altLang="zh-TW" sz="3600" b="1" dirty="0"/>
              <a:t>,</a:t>
            </a:r>
            <a:r>
              <a:rPr lang="zh-TW" altLang="en-US" sz="3600" b="1" dirty="0"/>
              <a:t>因你所行的在我面前</a:t>
            </a:r>
            <a:r>
              <a:rPr lang="zh-CN" altLang="en-US" sz="3600" b="1" dirty="0">
                <a:latin typeface="PMingLiU" panose="02020500000000000000" pitchFamily="18" charset="-120"/>
                <a:ea typeface="PMingLiU" panose="02020500000000000000" pitchFamily="18" charset="-120"/>
              </a:rPr>
              <a:t>是</a:t>
            </a:r>
            <a:r>
              <a:rPr lang="zh-TW" altLang="en-US" sz="3600" b="1" dirty="0"/>
              <a:t>邪惡墮落的</a:t>
            </a:r>
            <a:r>
              <a:rPr lang="zh-TW" altLang="en-US" sz="2000" b="1" dirty="0"/>
              <a:t>。</a:t>
            </a:r>
            <a:r>
              <a:rPr lang="zh-TW" altLang="en-US" sz="2800" b="1" dirty="0"/>
              <a:t> </a:t>
            </a:r>
            <a:r>
              <a:rPr lang="zh-TW" altLang="en-US" sz="3600" b="1" u="sng" dirty="0">
                <a:solidFill>
                  <a:srgbClr val="000090"/>
                </a:solidFill>
                <a:latin typeface="bstw"/>
              </a:rPr>
              <a:t>巴蘭</a:t>
            </a:r>
            <a:r>
              <a:rPr lang="zh-TW" altLang="en-US" sz="3600" b="1" dirty="0">
                <a:solidFill>
                  <a:srgbClr val="000090"/>
                </a:solidFill>
                <a:latin typeface="bstw"/>
              </a:rPr>
              <a:t>說</a:t>
            </a:r>
            <a:r>
              <a:rPr lang="en-AU" altLang="zh-TW" sz="2400" b="1" dirty="0">
                <a:solidFill>
                  <a:srgbClr val="000090"/>
                </a:solidFill>
                <a:latin typeface="bstw"/>
              </a:rPr>
              <a:t>:</a:t>
            </a:r>
            <a:r>
              <a:rPr lang="zh-TW" altLang="en-US" sz="2400" b="1" dirty="0">
                <a:solidFill>
                  <a:srgbClr val="000090"/>
                </a:solidFill>
                <a:latin typeface="bstw"/>
              </a:rPr>
              <a:t>「</a:t>
            </a:r>
            <a:r>
              <a:rPr lang="zh-TW" altLang="en-US" sz="3600" b="1" dirty="0">
                <a:solidFill>
                  <a:srgbClr val="000090"/>
                </a:solidFill>
                <a:latin typeface="bstw"/>
              </a:rPr>
              <a:t>我有罪了</a:t>
            </a:r>
            <a:r>
              <a:rPr lang="zh-TW" altLang="en-US" b="1" dirty="0">
                <a:solidFill>
                  <a:srgbClr val="000090"/>
                </a:solidFill>
                <a:latin typeface="bstw"/>
              </a:rPr>
              <a:t>。</a:t>
            </a:r>
            <a:r>
              <a:rPr lang="zh-TW" altLang="en-US" sz="3600" b="1" dirty="0">
                <a:solidFill>
                  <a:srgbClr val="000090"/>
                </a:solidFill>
                <a:latin typeface="bstw"/>
              </a:rPr>
              <a:t>我不知道你站在路上阻擋我</a:t>
            </a:r>
            <a:r>
              <a:rPr lang="en-AU" altLang="zh-TW" sz="3600" b="1" dirty="0">
                <a:solidFill>
                  <a:srgbClr val="000090"/>
                </a:solidFill>
                <a:latin typeface="bstw"/>
              </a:rPr>
              <a:t>;</a:t>
            </a:r>
            <a:r>
              <a:rPr lang="zh-TW" altLang="en-US" sz="3600" b="1" dirty="0">
                <a:solidFill>
                  <a:srgbClr val="000090"/>
                </a:solidFill>
                <a:latin typeface="bstw"/>
              </a:rPr>
              <a:t>你若不喜歡我去</a:t>
            </a:r>
            <a:r>
              <a:rPr lang="en-AU" altLang="zh-TW" sz="3600" b="1" dirty="0">
                <a:solidFill>
                  <a:srgbClr val="000090"/>
                </a:solidFill>
                <a:latin typeface="bstw"/>
              </a:rPr>
              <a:t>,</a:t>
            </a:r>
            <a:r>
              <a:rPr lang="zh-TW" altLang="en-US" sz="3600" b="1" dirty="0">
                <a:solidFill>
                  <a:srgbClr val="000090"/>
                </a:solidFill>
                <a:latin typeface="bstw"/>
              </a:rPr>
              <a:t>我就轉回</a:t>
            </a:r>
            <a:r>
              <a:rPr lang="zh-TW" altLang="en-US" b="1" dirty="0">
                <a:solidFill>
                  <a:srgbClr val="000090"/>
                </a:solidFill>
                <a:latin typeface="bstw"/>
              </a:rPr>
              <a:t>。</a:t>
            </a:r>
            <a:r>
              <a:rPr lang="zh-TW" altLang="en-US" sz="2000" b="1" dirty="0">
                <a:solidFill>
                  <a:srgbClr val="000090"/>
                </a:solidFill>
                <a:latin typeface="bstw"/>
              </a:rPr>
              <a:t>」</a:t>
            </a:r>
            <a:r>
              <a:rPr lang="zh-CN" altLang="en-US" sz="3600" b="1" dirty="0">
                <a:solidFill>
                  <a:srgbClr val="000090"/>
                </a:solidFill>
                <a:latin typeface="PMingLiU" panose="02020500000000000000" pitchFamily="18" charset="-120"/>
                <a:ea typeface="PMingLiU" panose="02020500000000000000" pitchFamily="18" charset="-120"/>
              </a:rPr>
              <a:t>神</a:t>
            </a:r>
            <a:r>
              <a:rPr lang="zh-TW" altLang="en-US" sz="3600" b="1" dirty="0">
                <a:solidFill>
                  <a:srgbClr val="000090"/>
                </a:solidFill>
                <a:latin typeface="bstw"/>
              </a:rPr>
              <a:t>的使者說</a:t>
            </a:r>
            <a:r>
              <a:rPr lang="en-AU" altLang="zh-TW" sz="2800" b="1" dirty="0">
                <a:solidFill>
                  <a:srgbClr val="000090"/>
                </a:solidFill>
                <a:latin typeface="bstw"/>
              </a:rPr>
              <a:t>:</a:t>
            </a:r>
            <a:r>
              <a:rPr lang="zh-TW" altLang="en-US" sz="2800" b="1" dirty="0">
                <a:solidFill>
                  <a:srgbClr val="000090"/>
                </a:solidFill>
                <a:latin typeface="bstw"/>
              </a:rPr>
              <a:t>「</a:t>
            </a:r>
            <a:r>
              <a:rPr lang="zh-TW" altLang="en-US" sz="3600" b="1" dirty="0">
                <a:solidFill>
                  <a:srgbClr val="000090"/>
                </a:solidFill>
                <a:latin typeface="bstw"/>
              </a:rPr>
              <a:t>你同這些人去吧</a:t>
            </a:r>
            <a:r>
              <a:rPr lang="zh-TW" altLang="en-US" sz="3200" b="1" dirty="0">
                <a:solidFill>
                  <a:srgbClr val="000090"/>
                </a:solidFill>
                <a:latin typeface="bstw"/>
              </a:rPr>
              <a:t>！</a:t>
            </a:r>
            <a:r>
              <a:rPr lang="zh-TW" altLang="en-US" sz="3600" b="1" dirty="0">
                <a:solidFill>
                  <a:srgbClr val="000090"/>
                </a:solidFill>
                <a:latin typeface="bstw"/>
              </a:rPr>
              <a:t>你只要說我對你說的話</a:t>
            </a:r>
            <a:r>
              <a:rPr lang="zh-TW" altLang="en-US" b="1" dirty="0">
                <a:solidFill>
                  <a:srgbClr val="000090"/>
                </a:solidFill>
                <a:latin typeface="bstw"/>
              </a:rPr>
              <a:t>。」</a:t>
            </a:r>
            <a:r>
              <a:rPr lang="zh-TW" altLang="en-US" sz="3600" b="1" u="sng" dirty="0">
                <a:solidFill>
                  <a:srgbClr val="000090"/>
                </a:solidFill>
                <a:latin typeface="bstw"/>
              </a:rPr>
              <a:t>巴蘭</a:t>
            </a:r>
            <a:r>
              <a:rPr lang="zh-TW" altLang="en-US" sz="3600" b="1" dirty="0">
                <a:solidFill>
                  <a:srgbClr val="000090"/>
                </a:solidFill>
                <a:latin typeface="bstw"/>
              </a:rPr>
              <a:t>同</a:t>
            </a:r>
            <a:r>
              <a:rPr lang="zh-TW" altLang="en-US" sz="3600" b="1" u="sng" dirty="0">
                <a:solidFill>
                  <a:srgbClr val="000090"/>
                </a:solidFill>
                <a:latin typeface="bstw"/>
              </a:rPr>
              <a:t>巴勒</a:t>
            </a:r>
            <a:r>
              <a:rPr lang="zh-TW" altLang="en-US" sz="3600" b="1" dirty="0">
                <a:solidFill>
                  <a:srgbClr val="000090"/>
                </a:solidFill>
                <a:latin typeface="bstw"/>
              </a:rPr>
              <a:t>的使臣去了</a:t>
            </a:r>
            <a:r>
              <a:rPr lang="zh-TW" altLang="en-US" b="1" dirty="0">
                <a:solidFill>
                  <a:srgbClr val="000090"/>
                </a:solidFill>
                <a:latin typeface="bstw"/>
              </a:rPr>
              <a:t>。</a:t>
            </a:r>
            <a:r>
              <a:rPr lang="zh-TW" altLang="en-US" sz="3600" b="1" u="sng" dirty="0">
                <a:solidFill>
                  <a:srgbClr val="000090"/>
                </a:solidFill>
                <a:latin typeface="bstw"/>
              </a:rPr>
              <a:t>巴勒</a:t>
            </a:r>
            <a:r>
              <a:rPr lang="zh-TW" altLang="en-US" sz="3600" b="1" dirty="0">
                <a:solidFill>
                  <a:srgbClr val="000090"/>
                </a:solidFill>
                <a:latin typeface="bstw"/>
              </a:rPr>
              <a:t>往</a:t>
            </a:r>
            <a:r>
              <a:rPr lang="zh-TW" altLang="en-US" sz="3600" b="1" u="sng" dirty="0">
                <a:solidFill>
                  <a:srgbClr val="000090"/>
                </a:solidFill>
                <a:latin typeface="bstw"/>
              </a:rPr>
              <a:t>摩押</a:t>
            </a:r>
            <a:r>
              <a:rPr lang="zh-TW" altLang="en-US" sz="3600" b="1" dirty="0">
                <a:solidFill>
                  <a:srgbClr val="000090"/>
                </a:solidFill>
                <a:latin typeface="bstw"/>
              </a:rPr>
              <a:t>京城去迎接他</a:t>
            </a:r>
            <a:r>
              <a:rPr lang="zh-TW" altLang="en-US" sz="3600" b="1" dirty="0"/>
              <a:t>說</a:t>
            </a:r>
            <a:r>
              <a:rPr lang="en-AU" altLang="zh-TW" sz="2400" b="1" dirty="0"/>
              <a:t>:</a:t>
            </a:r>
            <a:r>
              <a:rPr lang="zh-TW" altLang="en-US" sz="2400" b="1" dirty="0"/>
              <a:t>「</a:t>
            </a:r>
            <a:r>
              <a:rPr lang="zh-TW" altLang="en-US" sz="3600" b="1" dirty="0"/>
              <a:t>我不是急急地打發人到你那裏去召你嗎</a:t>
            </a:r>
            <a:r>
              <a:rPr lang="zh-TW" altLang="en-US" sz="2400" b="1" dirty="0"/>
              <a:t>？</a:t>
            </a:r>
            <a:r>
              <a:rPr lang="zh-TW" altLang="en-US" sz="3600" b="1" dirty="0">
                <a:latin typeface="PMingLiU" panose="02020500000000000000" pitchFamily="18" charset="-120"/>
                <a:ea typeface="PMingLiU" panose="02020500000000000000" pitchFamily="18" charset="-120"/>
              </a:rPr>
              <a:t>我豈不能使你得尊榮嗎</a:t>
            </a:r>
            <a:r>
              <a:rPr lang="zh-TW" altLang="en-US" sz="2400" b="1" dirty="0">
                <a:latin typeface="PMingLiU" panose="02020500000000000000" pitchFamily="18" charset="-120"/>
                <a:ea typeface="PMingLiU" panose="02020500000000000000" pitchFamily="18" charset="-120"/>
              </a:rPr>
              <a:t>？</a:t>
            </a:r>
            <a:r>
              <a:rPr lang="zh-TW" altLang="en-US" sz="2000" b="1" dirty="0"/>
              <a:t>」</a:t>
            </a:r>
            <a:r>
              <a:rPr lang="zh-TW" altLang="en-US" sz="2800" b="1" dirty="0"/>
              <a:t> </a:t>
            </a:r>
            <a:r>
              <a:rPr lang="zh-TW" altLang="en-US" sz="3600" b="1" u="sng" dirty="0">
                <a:solidFill>
                  <a:srgbClr val="000090"/>
                </a:solidFill>
                <a:latin typeface="bstw"/>
              </a:rPr>
              <a:t> 巴蘭</a:t>
            </a:r>
            <a:r>
              <a:rPr lang="zh-TW" altLang="en-US" sz="3600" b="1" dirty="0">
                <a:solidFill>
                  <a:srgbClr val="000090"/>
                </a:solidFill>
                <a:latin typeface="bstw"/>
              </a:rPr>
              <a:t>說</a:t>
            </a:r>
            <a:r>
              <a:rPr lang="en-AU" altLang="zh-TW" sz="2800" b="1" dirty="0">
                <a:solidFill>
                  <a:srgbClr val="000090"/>
                </a:solidFill>
                <a:latin typeface="bstw"/>
              </a:rPr>
              <a:t>:</a:t>
            </a:r>
            <a:r>
              <a:rPr lang="zh-TW" altLang="en-US" sz="2400" b="1" dirty="0">
                <a:solidFill>
                  <a:srgbClr val="000090"/>
                </a:solidFill>
                <a:latin typeface="bstw"/>
              </a:rPr>
              <a:t>「</a:t>
            </a:r>
            <a:r>
              <a:rPr lang="zh-TW" altLang="en-US" sz="3600" b="1" dirty="0">
                <a:solidFill>
                  <a:srgbClr val="000090"/>
                </a:solidFill>
                <a:latin typeface="bstw"/>
              </a:rPr>
              <a:t>我已經到你這裏來了</a:t>
            </a:r>
            <a:r>
              <a:rPr lang="zh-TW" altLang="en-US" sz="2800" b="1" dirty="0">
                <a:solidFill>
                  <a:srgbClr val="000090"/>
                </a:solidFill>
                <a:latin typeface="bstw"/>
              </a:rPr>
              <a:t>！</a:t>
            </a:r>
            <a:r>
              <a:rPr lang="zh-TW" altLang="en-US" sz="3600" b="1" dirty="0">
                <a:solidFill>
                  <a:srgbClr val="000090"/>
                </a:solidFill>
                <a:latin typeface="bstw"/>
              </a:rPr>
              <a:t>現在我豈能擅自說甚麼呢</a:t>
            </a:r>
            <a:r>
              <a:rPr lang="zh-TW" altLang="en-US" sz="2800" b="1" dirty="0">
                <a:solidFill>
                  <a:srgbClr val="000090"/>
                </a:solidFill>
                <a:latin typeface="bstw"/>
              </a:rPr>
              <a:t>？</a:t>
            </a:r>
            <a:r>
              <a:rPr lang="zh-CN" altLang="en-US" sz="3600" b="1" dirty="0">
                <a:solidFill>
                  <a:srgbClr val="000090"/>
                </a:solidFill>
                <a:latin typeface="PMingLiU" panose="02020500000000000000" pitchFamily="18" charset="-120"/>
                <a:ea typeface="PMingLiU" panose="02020500000000000000" pitchFamily="18" charset="-120"/>
              </a:rPr>
              <a:t>神</a:t>
            </a:r>
            <a:r>
              <a:rPr lang="zh-TW" altLang="en-US" sz="3600" b="1" dirty="0">
                <a:solidFill>
                  <a:srgbClr val="000090"/>
                </a:solidFill>
                <a:latin typeface="bstw"/>
              </a:rPr>
              <a:t>將甚麼話傳給我</a:t>
            </a:r>
            <a:r>
              <a:rPr lang="en-AU" altLang="zh-TW" sz="3600" b="1" dirty="0">
                <a:solidFill>
                  <a:srgbClr val="000090"/>
                </a:solidFill>
                <a:latin typeface="bstw"/>
              </a:rPr>
              <a:t>,</a:t>
            </a:r>
            <a:r>
              <a:rPr lang="zh-TW" altLang="en-US" sz="3600" b="1" dirty="0">
                <a:solidFill>
                  <a:srgbClr val="000090"/>
                </a:solidFill>
                <a:latin typeface="bstw"/>
              </a:rPr>
              <a:t>我就說甚麼</a:t>
            </a:r>
            <a:r>
              <a:rPr lang="zh-TW" altLang="en-US" sz="2000" b="1" dirty="0">
                <a:solidFill>
                  <a:srgbClr val="000090"/>
                </a:solidFill>
                <a:latin typeface="bstw"/>
              </a:rPr>
              <a:t>。」</a:t>
            </a:r>
            <a:r>
              <a:rPr lang="zh-TW" altLang="en-US" sz="3600" b="1" u="sng" dirty="0">
                <a:latin typeface="PMingLiU" panose="02020500000000000000" pitchFamily="18" charset="-120"/>
                <a:ea typeface="PMingLiU" panose="02020500000000000000" pitchFamily="18" charset="-120"/>
              </a:rPr>
              <a:t>巴蘭</a:t>
            </a:r>
            <a:r>
              <a:rPr lang="zh-TW" altLang="en-US" sz="3600" b="1" dirty="0">
                <a:latin typeface="PMingLiU" panose="02020500000000000000" pitchFamily="18" charset="-120"/>
                <a:ea typeface="PMingLiU" panose="02020500000000000000" pitchFamily="18" charset="-120"/>
              </a:rPr>
              <a:t>和</a:t>
            </a:r>
            <a:r>
              <a:rPr lang="zh-TW" altLang="en-US" sz="3600" b="1" u="sng" dirty="0">
                <a:latin typeface="PMingLiU" panose="02020500000000000000" pitchFamily="18" charset="-120"/>
                <a:ea typeface="PMingLiU" panose="02020500000000000000" pitchFamily="18" charset="-120"/>
              </a:rPr>
              <a:t>巴勒</a:t>
            </a:r>
            <a:r>
              <a:rPr lang="zh-TW" altLang="en-US" sz="3600" b="1" dirty="0">
                <a:latin typeface="PMingLiU" panose="02020500000000000000" pitchFamily="18" charset="-120"/>
                <a:ea typeface="PMingLiU" panose="02020500000000000000" pitchFamily="18" charset="-120"/>
              </a:rPr>
              <a:t>同行到</a:t>
            </a:r>
            <a:r>
              <a:rPr lang="zh-TW" altLang="en-US" sz="3600" b="1" u="sng" dirty="0">
                <a:latin typeface="PMingLiU" panose="02020500000000000000" pitchFamily="18" charset="-120"/>
                <a:ea typeface="PMingLiU" panose="02020500000000000000" pitchFamily="18" charset="-120"/>
              </a:rPr>
              <a:t>基列胡瑣</a:t>
            </a:r>
            <a:r>
              <a:rPr lang="zh-TW" altLang="en-US" sz="2400" b="1" dirty="0">
                <a:latin typeface="PMingLiU" panose="02020500000000000000" pitchFamily="18" charset="-120"/>
                <a:ea typeface="PMingLiU" panose="02020500000000000000" pitchFamily="18" charset="-120"/>
              </a:rPr>
              <a:t>。</a:t>
            </a:r>
            <a:r>
              <a:rPr lang="zh-TW" altLang="en-US" sz="3600" b="1" dirty="0">
                <a:latin typeface="PMingLiU" panose="02020500000000000000" pitchFamily="18" charset="-120"/>
                <a:ea typeface="PMingLiU" panose="02020500000000000000" pitchFamily="18" charset="-120"/>
              </a:rPr>
              <a:t> </a:t>
            </a:r>
            <a:r>
              <a:rPr lang="zh-TW" altLang="en-US" sz="3600" b="1" u="sng" dirty="0">
                <a:latin typeface="PMingLiU" panose="02020500000000000000" pitchFamily="18" charset="-120"/>
                <a:ea typeface="PMingLiU" panose="02020500000000000000" pitchFamily="18" charset="-120"/>
              </a:rPr>
              <a:t>巴勒</a:t>
            </a:r>
            <a:r>
              <a:rPr lang="zh-TW" altLang="en-US" sz="3600" b="1" dirty="0">
                <a:latin typeface="PMingLiU" panose="02020500000000000000" pitchFamily="18" charset="-120"/>
                <a:ea typeface="PMingLiU" panose="02020500000000000000" pitchFamily="18" charset="-120"/>
              </a:rPr>
              <a:t>獻牛羊給</a:t>
            </a:r>
            <a:r>
              <a:rPr lang="zh-TW" altLang="en-US" sz="3600" b="1" u="sng" dirty="0">
                <a:latin typeface="PMingLiU" panose="02020500000000000000" pitchFamily="18" charset="-120"/>
                <a:ea typeface="PMingLiU" panose="02020500000000000000" pitchFamily="18" charset="-120"/>
              </a:rPr>
              <a:t>巴蘭</a:t>
            </a:r>
            <a:r>
              <a:rPr lang="zh-TW" altLang="en-US" sz="3600" b="1" dirty="0">
                <a:latin typeface="PMingLiU" panose="02020500000000000000" pitchFamily="18" charset="-120"/>
                <a:ea typeface="PMingLiU" panose="02020500000000000000" pitchFamily="18" charset="-120"/>
              </a:rPr>
              <a:t>和陪伴的使臣</a:t>
            </a:r>
            <a:r>
              <a:rPr lang="zh-TW" altLang="en-US" sz="2400" b="1" dirty="0">
                <a:latin typeface="PMingLiU" panose="02020500000000000000" pitchFamily="18" charset="-120"/>
                <a:ea typeface="PMingLiU" panose="02020500000000000000" pitchFamily="18" charset="-120"/>
              </a:rPr>
              <a:t>。</a:t>
            </a:r>
            <a:r>
              <a:rPr lang="zh-TW" altLang="en-US" sz="3600" b="1" dirty="0"/>
              <a:t>到了早晨</a:t>
            </a:r>
            <a:r>
              <a:rPr lang="zh-TW" altLang="en-US" sz="3600" b="1" u="sng" dirty="0"/>
              <a:t>巴勒</a:t>
            </a:r>
            <a:r>
              <a:rPr lang="zh-TW" altLang="en-US" sz="3600" b="1" dirty="0"/>
              <a:t>領</a:t>
            </a:r>
            <a:r>
              <a:rPr lang="zh-TW" altLang="en-US" sz="3600" b="1" u="sng" dirty="0"/>
              <a:t>巴蘭</a:t>
            </a:r>
            <a:r>
              <a:rPr lang="zh-TW" altLang="en-US" sz="3600" b="1" dirty="0"/>
              <a:t>到</a:t>
            </a:r>
            <a:r>
              <a:rPr lang="zh-TW" altLang="en-US" sz="3600" b="1" u="sng" dirty="0"/>
              <a:t>巴力</a:t>
            </a:r>
            <a:r>
              <a:rPr lang="zh-TW" altLang="en-US" sz="3600" b="1" dirty="0"/>
              <a:t>的高處觀看</a:t>
            </a:r>
            <a:r>
              <a:rPr lang="zh-TW" altLang="en-US" sz="3600" b="1" u="sng" dirty="0"/>
              <a:t>以色列</a:t>
            </a:r>
            <a:r>
              <a:rPr lang="zh-TW" altLang="en-US" sz="3600" b="1" dirty="0"/>
              <a:t>營的邊界。</a:t>
            </a:r>
            <a:r>
              <a:rPr lang="zh-TW" altLang="en-US" sz="3600" dirty="0"/>
              <a:t> </a:t>
            </a:r>
            <a:endParaRPr lang="en-AU" altLang="zh-TW" sz="3600" b="1" dirty="0">
              <a:solidFill>
                <a:srgbClr val="000090"/>
              </a:solidFill>
              <a:latin typeface="PMingLiU" panose="02020500000000000000" pitchFamily="18" charset="-120"/>
              <a:ea typeface="PMingLiU" panose="02020500000000000000" pitchFamily="18" charset="-120"/>
            </a:endParaRPr>
          </a:p>
          <a:p>
            <a:r>
              <a:rPr lang="zh-TW" altLang="en-US" sz="3600" b="1" dirty="0">
                <a:solidFill>
                  <a:srgbClr val="000090"/>
                </a:solidFill>
                <a:latin typeface="bstw"/>
              </a:rPr>
              <a:t> </a:t>
            </a:r>
            <a:endParaRPr lang="en-AU" sz="4000" b="1" dirty="0"/>
          </a:p>
        </p:txBody>
      </p:sp>
    </p:spTree>
    <p:extLst>
      <p:ext uri="{BB962C8B-B14F-4D97-AF65-F5344CB8AC3E}">
        <p14:creationId xmlns:p14="http://schemas.microsoft.com/office/powerpoint/2010/main" val="27301125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7901"/>
            <a:ext cx="7886700" cy="752281"/>
          </a:xfrm>
        </p:spPr>
        <p:txBody>
          <a:bodyPr>
            <a:normAutofit/>
          </a:bodyPr>
          <a:lstStyle/>
          <a:p>
            <a:pPr algn="ctr"/>
            <a:r>
              <a:rPr lang="zh-CN" altLang="en-US" sz="4000" b="1" dirty="0">
                <a:latin typeface="PMingLiU" panose="02020500000000000000" pitchFamily="18" charset="-120"/>
                <a:ea typeface="PMingLiU" panose="02020500000000000000" pitchFamily="18" charset="-120"/>
              </a:rPr>
              <a:t>如何辨別巴蘭是假先知？</a:t>
            </a:r>
            <a:endParaRPr lang="en-AU" sz="4000" b="1" dirty="0">
              <a:latin typeface="PMingLiU" panose="02020500000000000000" pitchFamily="18" charset="-120"/>
              <a:ea typeface="PMingLiU" panose="02020500000000000000" pitchFamily="18" charset="-120"/>
            </a:endParaRPr>
          </a:p>
        </p:txBody>
      </p:sp>
      <p:sp>
        <p:nvSpPr>
          <p:cNvPr id="3" name="Rectangle 2"/>
          <p:cNvSpPr/>
          <p:nvPr/>
        </p:nvSpPr>
        <p:spPr>
          <a:xfrm>
            <a:off x="0" y="572463"/>
            <a:ext cx="9144000" cy="6124754"/>
          </a:xfrm>
          <a:prstGeom prst="rect">
            <a:avLst/>
          </a:prstGeom>
        </p:spPr>
        <p:txBody>
          <a:bodyPr wrap="square">
            <a:spAutoFit/>
          </a:bodyPr>
          <a:lstStyle/>
          <a:p>
            <a:r>
              <a:rPr lang="zh-CN" altLang="en-US" sz="3600" b="1" dirty="0">
                <a:latin typeface="PMingLiU" panose="02020500000000000000" pitchFamily="18" charset="-120"/>
                <a:ea typeface="PMingLiU" panose="02020500000000000000" pitchFamily="18" charset="-120"/>
              </a:rPr>
              <a:t>假教師</a:t>
            </a:r>
            <a:r>
              <a:rPr lang="zh-TW" altLang="en-US" sz="3600" b="1" dirty="0">
                <a:latin typeface="PMingLiU" panose="02020500000000000000" pitchFamily="18" charset="-120"/>
                <a:ea typeface="PMingLiU" panose="02020500000000000000" pitchFamily="18" charset="-120"/>
              </a:rPr>
              <a:t>隨</a:t>
            </a:r>
            <a:r>
              <a:rPr lang="zh-CN" altLang="en-US" sz="3600" b="1" dirty="0">
                <a:latin typeface="PMingLiU" panose="02020500000000000000" pitchFamily="18" charset="-120"/>
                <a:ea typeface="PMingLiU" panose="02020500000000000000" pitchFamily="18" charset="-120"/>
              </a:rPr>
              <a:t>從</a:t>
            </a:r>
            <a:r>
              <a:rPr lang="zh-TW" altLang="en-US" sz="3600" b="1" dirty="0">
                <a:latin typeface="PMingLiU" panose="02020500000000000000" pitchFamily="18" charset="-120"/>
                <a:ea typeface="PMingLiU" panose="02020500000000000000" pitchFamily="18" charset="-120"/>
              </a:rPr>
              <a:t>肉身污穢情慾</a:t>
            </a:r>
            <a:endParaRPr lang="en-AU" altLang="zh-TW" sz="3600" b="1" dirty="0">
              <a:latin typeface="PMingLiU" panose="02020500000000000000" pitchFamily="18" charset="-120"/>
              <a:ea typeface="PMingLiU" panose="02020500000000000000" pitchFamily="18" charset="-120"/>
            </a:endParaRPr>
          </a:p>
          <a:p>
            <a:r>
              <a:rPr lang="en-US" altLang="zh-CN" sz="3200" b="1" dirty="0">
                <a:latin typeface="PMingLiU" panose="02020500000000000000" pitchFamily="18" charset="-120"/>
                <a:ea typeface="PMingLiU" panose="02020500000000000000" pitchFamily="18" charset="-120"/>
              </a:rPr>
              <a:t>   -</a:t>
            </a:r>
            <a:r>
              <a:rPr lang="zh-CN" altLang="en-US" sz="3200" b="1" dirty="0">
                <a:latin typeface="PMingLiU" panose="02020500000000000000" pitchFamily="18" charset="-120"/>
                <a:ea typeface="PMingLiU" panose="02020500000000000000" pitchFamily="18" charset="-120"/>
              </a:rPr>
              <a:t>愛好</a:t>
            </a:r>
            <a:r>
              <a:rPr lang="zh-TW" altLang="en-US" sz="3200" b="1" dirty="0">
                <a:latin typeface="PMingLiU" panose="02020500000000000000" pitchFamily="18" charset="-120"/>
                <a:ea typeface="PMingLiU" panose="02020500000000000000" pitchFamily="18" charset="-120"/>
              </a:rPr>
              <a:t>白晝宴樂</a:t>
            </a:r>
            <a:r>
              <a:rPr lang="en-AU" altLang="zh-TW" sz="3200" b="1" dirty="0">
                <a:latin typeface="PMingLiU" panose="02020500000000000000" pitchFamily="18" charset="-120"/>
                <a:ea typeface="PMingLiU" panose="02020500000000000000" pitchFamily="18" charset="-120"/>
              </a:rPr>
              <a:t>:                </a:t>
            </a:r>
            <a:r>
              <a:rPr lang="zh-CN" altLang="en-US" sz="3200" b="1" dirty="0">
                <a:latin typeface="PMingLiU" panose="02020500000000000000" pitchFamily="18" charset="-120"/>
                <a:ea typeface="PMingLiU" panose="02020500000000000000" pitchFamily="18" charset="-120"/>
              </a:rPr>
              <a:t>拜偶像行淫之地吃喝</a:t>
            </a:r>
            <a:endParaRPr lang="en-AU" altLang="zh-TW" sz="3200" b="1" dirty="0">
              <a:latin typeface="PMingLiU" panose="02020500000000000000" pitchFamily="18" charset="-120"/>
              <a:ea typeface="PMingLiU" panose="02020500000000000000" pitchFamily="18" charset="-120"/>
            </a:endParaRPr>
          </a:p>
          <a:p>
            <a:r>
              <a:rPr lang="en-US" altLang="zh-CN" sz="3200" b="1" dirty="0">
                <a:latin typeface="PMingLiU" panose="02020500000000000000" pitchFamily="18" charset="-120"/>
                <a:ea typeface="PMingLiU" panose="02020500000000000000" pitchFamily="18" charset="-120"/>
              </a:rPr>
              <a:t>   -</a:t>
            </a:r>
            <a:r>
              <a:rPr lang="zh-CN" altLang="en-US" sz="3200" b="1" dirty="0">
                <a:latin typeface="PMingLiU" panose="02020500000000000000" pitchFamily="18" charset="-120"/>
                <a:ea typeface="PMingLiU" panose="02020500000000000000" pitchFamily="18" charset="-120"/>
              </a:rPr>
              <a:t>以</a:t>
            </a:r>
            <a:r>
              <a:rPr lang="zh-TW" altLang="en-US" sz="3200" b="1" dirty="0">
                <a:latin typeface="PMingLiU" panose="02020500000000000000" pitchFamily="18" charset="-120"/>
                <a:ea typeface="PMingLiU" panose="02020500000000000000" pitchFamily="18" charset="-120"/>
              </a:rPr>
              <a:t>詭詐</a:t>
            </a:r>
            <a:r>
              <a:rPr lang="zh-CN" altLang="en-US" sz="3200" b="1" dirty="0">
                <a:latin typeface="PMingLiU" panose="02020500000000000000" pitchFamily="18" charset="-120"/>
                <a:ea typeface="PMingLiU" panose="02020500000000000000" pitchFamily="18" charset="-120"/>
              </a:rPr>
              <a:t>為樂</a:t>
            </a:r>
            <a:r>
              <a:rPr lang="en-AU" altLang="zh-CN" sz="3200" b="1" dirty="0">
                <a:latin typeface="PMingLiU" panose="02020500000000000000" pitchFamily="18" charset="-120"/>
                <a:ea typeface="PMingLiU" panose="02020500000000000000" pitchFamily="18" charset="-120"/>
              </a:rPr>
              <a:t>:                    </a:t>
            </a:r>
            <a:r>
              <a:rPr lang="zh-CN" altLang="en-US" sz="3200" b="1" dirty="0">
                <a:latin typeface="PMingLiU" panose="02020500000000000000" pitchFamily="18" charset="-120"/>
                <a:ea typeface="PMingLiU" panose="02020500000000000000" pitchFamily="18" charset="-120"/>
              </a:rPr>
              <a:t>謊言掩飾慾望和行動</a:t>
            </a:r>
            <a:endParaRPr lang="en-AU" altLang="zh-TW" sz="3200" b="1" dirty="0">
              <a:latin typeface="PMingLiU" panose="02020500000000000000" pitchFamily="18" charset="-120"/>
              <a:ea typeface="PMingLiU" panose="02020500000000000000" pitchFamily="18" charset="-120"/>
            </a:endParaRPr>
          </a:p>
          <a:p>
            <a:r>
              <a:rPr lang="en-US" altLang="zh-CN" sz="3200" b="1" dirty="0">
                <a:latin typeface="PMingLiU" panose="02020500000000000000" pitchFamily="18" charset="-120"/>
                <a:ea typeface="PMingLiU" panose="02020500000000000000" pitchFamily="18" charset="-120"/>
              </a:rPr>
              <a:t>   -</a:t>
            </a:r>
            <a:r>
              <a:rPr lang="zh-CN" altLang="en-US" sz="3200" b="1" dirty="0">
                <a:latin typeface="PMingLiU" panose="02020500000000000000" pitchFamily="18" charset="-120"/>
                <a:ea typeface="PMingLiU" panose="02020500000000000000" pitchFamily="18" charset="-120"/>
              </a:rPr>
              <a:t>勾</a:t>
            </a:r>
            <a:r>
              <a:rPr lang="zh-TW" altLang="en-US" sz="3200" b="1" dirty="0">
                <a:latin typeface="PMingLiU" panose="02020500000000000000" pitchFamily="18" charset="-120"/>
                <a:ea typeface="PMingLiU" panose="02020500000000000000" pitchFamily="18" charset="-120"/>
              </a:rPr>
              <a:t>引</a:t>
            </a:r>
            <a:r>
              <a:rPr lang="zh-CN" altLang="en-US" sz="3200" b="1" dirty="0">
                <a:latin typeface="PMingLiU" panose="02020500000000000000" pitchFamily="18" charset="-120"/>
                <a:ea typeface="PMingLiU" panose="02020500000000000000" pitchFamily="18" charset="-120"/>
              </a:rPr>
              <a:t>有慣於</a:t>
            </a:r>
            <a:r>
              <a:rPr lang="zh-TW" altLang="en-US" sz="3200" b="1" dirty="0">
                <a:latin typeface="PMingLiU" panose="02020500000000000000" pitchFamily="18" charset="-120"/>
                <a:ea typeface="PMingLiU" panose="02020500000000000000" pitchFamily="18" charset="-120"/>
              </a:rPr>
              <a:t>貪婪</a:t>
            </a:r>
            <a:r>
              <a:rPr lang="en-AU" altLang="zh-TW" sz="3200" b="1" dirty="0">
                <a:latin typeface="PMingLiU" panose="02020500000000000000" pitchFamily="18" charset="-120"/>
                <a:ea typeface="PMingLiU" panose="02020500000000000000" pitchFamily="18" charset="-120"/>
              </a:rPr>
              <a:t>(</a:t>
            </a:r>
            <a:r>
              <a:rPr lang="zh-CN" altLang="en-US" sz="3200" b="1" dirty="0">
                <a:latin typeface="PMingLiU" panose="02020500000000000000" pitchFamily="18" charset="-120"/>
                <a:ea typeface="PMingLiU" panose="02020500000000000000" pitchFamily="18" charset="-120"/>
              </a:rPr>
              <a:t>財色名</a:t>
            </a:r>
            <a:r>
              <a:rPr lang="en-AU" altLang="zh-TW" sz="3200" b="1" dirty="0">
                <a:latin typeface="PMingLiU" panose="02020500000000000000" pitchFamily="18" charset="-120"/>
                <a:ea typeface="PMingLiU" panose="02020500000000000000" pitchFamily="18" charset="-120"/>
              </a:rPr>
              <a:t>)</a:t>
            </a:r>
            <a:r>
              <a:rPr lang="zh-CN" altLang="en-US" sz="3200" b="1" dirty="0">
                <a:latin typeface="PMingLiU" panose="02020500000000000000" pitchFamily="18" charset="-120"/>
                <a:ea typeface="PMingLiU" panose="02020500000000000000" pitchFamily="18" charset="-120"/>
              </a:rPr>
              <a:t>的</a:t>
            </a:r>
            <a:r>
              <a:rPr lang="zh-TW" altLang="en-US" sz="3200" b="1" dirty="0">
                <a:latin typeface="PMingLiU" panose="02020500000000000000" pitchFamily="18" charset="-120"/>
                <a:ea typeface="PMingLiU" panose="02020500000000000000" pitchFamily="18" charset="-120"/>
              </a:rPr>
              <a:t>心</a:t>
            </a:r>
            <a:r>
              <a:rPr lang="en-AU" altLang="zh-TW" sz="1400" b="1" dirty="0">
                <a:latin typeface="PMingLiU" panose="02020500000000000000" pitchFamily="18" charset="-120"/>
                <a:ea typeface="PMingLiU" panose="02020500000000000000" pitchFamily="18" charset="-120"/>
              </a:rPr>
              <a:t>、</a:t>
            </a:r>
            <a:r>
              <a:rPr lang="zh-TW" altLang="en-US" sz="3200" b="1" dirty="0">
                <a:latin typeface="PMingLiU" panose="02020500000000000000" pitchFamily="18" charset="-120"/>
                <a:ea typeface="PMingLiU" panose="02020500000000000000" pitchFamily="18" charset="-120"/>
              </a:rPr>
              <a:t>不堅固的人</a:t>
            </a:r>
            <a:r>
              <a:rPr lang="en-AU" altLang="zh-CN" sz="3200" b="1" dirty="0">
                <a:latin typeface="PMingLiU" panose="02020500000000000000" pitchFamily="18" charset="-120"/>
                <a:ea typeface="PMingLiU" panose="02020500000000000000" pitchFamily="18" charset="-120"/>
              </a:rPr>
              <a:t>:</a:t>
            </a:r>
            <a:r>
              <a:rPr lang="zh-CN" altLang="en-US" sz="3200" b="1" dirty="0">
                <a:latin typeface="PMingLiU" panose="02020500000000000000" pitchFamily="18" charset="-120"/>
                <a:ea typeface="PMingLiU" panose="02020500000000000000" pitchFamily="18" charset="-120"/>
              </a:rPr>
              <a:t>民</a:t>
            </a:r>
            <a:r>
              <a:rPr lang="en-US" altLang="zh-CN" sz="3200" b="1" dirty="0">
                <a:latin typeface="PMingLiU" panose="02020500000000000000" pitchFamily="18" charset="-120"/>
                <a:ea typeface="PMingLiU" panose="02020500000000000000" pitchFamily="18" charset="-120"/>
              </a:rPr>
              <a:t>25</a:t>
            </a:r>
            <a:endParaRPr lang="en-AU" altLang="zh-TW" sz="3200" b="1" dirty="0">
              <a:latin typeface="PMingLiU" panose="02020500000000000000" pitchFamily="18" charset="-120"/>
              <a:ea typeface="PMingLiU" panose="02020500000000000000" pitchFamily="18" charset="-120"/>
            </a:endParaRPr>
          </a:p>
          <a:p>
            <a:r>
              <a:rPr lang="en-US" altLang="zh-CN" sz="3200" b="1" dirty="0">
                <a:latin typeface="PMingLiU" panose="02020500000000000000" pitchFamily="18" charset="-120"/>
                <a:ea typeface="PMingLiU" panose="02020500000000000000" pitchFamily="18" charset="-120"/>
              </a:rPr>
              <a:t>   -</a:t>
            </a:r>
            <a:r>
              <a:rPr lang="zh-CN" altLang="en-US" sz="3200" b="1" dirty="0">
                <a:latin typeface="PMingLiU" panose="02020500000000000000" pitchFamily="18" charset="-120"/>
                <a:ea typeface="PMingLiU" panose="02020500000000000000" pitchFamily="18" charset="-120"/>
              </a:rPr>
              <a:t>以傲慢空</a:t>
            </a:r>
            <a:r>
              <a:rPr lang="zh-TW" altLang="en-US" sz="3200" b="1" dirty="0"/>
              <a:t>話</a:t>
            </a:r>
            <a:r>
              <a:rPr lang="zh-CN" altLang="en-US" sz="3200" b="1" dirty="0">
                <a:latin typeface="PMingLiU" panose="02020500000000000000" pitchFamily="18" charset="-120"/>
                <a:ea typeface="PMingLiU" panose="02020500000000000000" pitchFamily="18" charset="-120"/>
              </a:rPr>
              <a:t>應許人自由</a:t>
            </a:r>
            <a:r>
              <a:rPr lang="en-AU" altLang="zh-CN" sz="3200" b="1" dirty="0">
                <a:latin typeface="PMingLiU" panose="02020500000000000000" pitchFamily="18" charset="-120"/>
                <a:ea typeface="PMingLiU" panose="02020500000000000000" pitchFamily="18" charset="-120"/>
              </a:rPr>
              <a:t>: </a:t>
            </a:r>
            <a:r>
              <a:rPr lang="zh-CN" altLang="en-US" sz="3200" b="1" dirty="0">
                <a:latin typeface="PMingLiU" panose="02020500000000000000" pitchFamily="18" charset="-120"/>
                <a:ea typeface="PMingLiU" panose="02020500000000000000" pitchFamily="18" charset="-120"/>
              </a:rPr>
              <a:t>給以色列人淫亂假自由</a:t>
            </a:r>
            <a:r>
              <a:rPr lang="en-AU" altLang="zh-CN" sz="3200" b="1" dirty="0">
                <a:latin typeface="PMingLiU" panose="02020500000000000000" pitchFamily="18" charset="-120"/>
                <a:ea typeface="PMingLiU" panose="02020500000000000000" pitchFamily="18" charset="-120"/>
              </a:rPr>
              <a:t>										  </a:t>
            </a:r>
            <a:r>
              <a:rPr lang="zh-CN" altLang="en-US" sz="3200" b="1" dirty="0">
                <a:latin typeface="PMingLiU" panose="02020500000000000000" pitchFamily="18" charset="-120"/>
                <a:ea typeface="PMingLiU" panose="02020500000000000000" pitchFamily="18" charset="-120"/>
              </a:rPr>
              <a:t>給摩押王錯誤期待</a:t>
            </a:r>
            <a:endParaRPr lang="en-AU" altLang="zh-CN" sz="3200" b="1" dirty="0">
              <a:latin typeface="PMingLiU" panose="02020500000000000000" pitchFamily="18" charset="-120"/>
              <a:ea typeface="PMingLiU" panose="02020500000000000000" pitchFamily="18" charset="-120"/>
            </a:endParaRPr>
          </a:p>
          <a:p>
            <a:r>
              <a:rPr lang="en-US" altLang="zh-CN" sz="3200" b="1" dirty="0">
                <a:latin typeface="PMingLiU" panose="02020500000000000000" pitchFamily="18" charset="-120"/>
                <a:ea typeface="PMingLiU" panose="02020500000000000000" pitchFamily="18" charset="-120"/>
              </a:rPr>
              <a:t>   -</a:t>
            </a:r>
            <a:r>
              <a:rPr lang="zh-CN" altLang="en-US" sz="3200" b="1" dirty="0">
                <a:latin typeface="PMingLiU" panose="02020500000000000000" pitchFamily="18" charset="-120"/>
                <a:ea typeface="PMingLiU" panose="02020500000000000000" pitchFamily="18" charset="-120"/>
              </a:rPr>
              <a:t>罪的奴隸</a:t>
            </a:r>
            <a:r>
              <a:rPr lang="zh-CN" altLang="en-US" sz="1600" b="1" dirty="0">
                <a:latin typeface="PMingLiU" panose="02020500000000000000" pitchFamily="18" charset="-120"/>
                <a:ea typeface="PMingLiU" panose="02020500000000000000" pitchFamily="18" charset="-120"/>
              </a:rPr>
              <a:t>、</a:t>
            </a:r>
            <a:r>
              <a:rPr lang="zh-CN" altLang="en-US" sz="3200" b="1" dirty="0">
                <a:latin typeface="PMingLiU" panose="02020500000000000000" pitchFamily="18" charset="-120"/>
                <a:ea typeface="PMingLiU" panose="02020500000000000000" pitchFamily="18" charset="-120"/>
              </a:rPr>
              <a:t>持續犯罪</a:t>
            </a:r>
            <a:r>
              <a:rPr lang="en-AU" altLang="zh-CN" sz="3200" b="1" dirty="0">
                <a:latin typeface="PMingLiU" panose="02020500000000000000" pitchFamily="18" charset="-120"/>
                <a:ea typeface="PMingLiU" panose="02020500000000000000" pitchFamily="18" charset="-120"/>
              </a:rPr>
              <a:t>:       </a:t>
            </a:r>
            <a:r>
              <a:rPr lang="zh-CN" altLang="en-US" sz="3200" b="1" dirty="0">
                <a:latin typeface="PMingLiU" panose="02020500000000000000" pitchFamily="18" charset="-120"/>
                <a:ea typeface="PMingLiU" panose="02020500000000000000" pitchFamily="18" charset="-120"/>
              </a:rPr>
              <a:t>卦金 尊榮</a:t>
            </a:r>
            <a:r>
              <a:rPr lang="en-AU" altLang="zh-CN" sz="3200" b="1" dirty="0">
                <a:latin typeface="PMingLiU" panose="02020500000000000000" pitchFamily="18" charset="-120"/>
                <a:ea typeface="PMingLiU" panose="02020500000000000000" pitchFamily="18" charset="-120"/>
              </a:rPr>
              <a:t>/</a:t>
            </a:r>
            <a:r>
              <a:rPr lang="zh-CN" altLang="en-US" sz="3200" b="1">
                <a:latin typeface="PMingLiU" panose="02020500000000000000" pitchFamily="18" charset="-120"/>
                <a:ea typeface="PMingLiU" panose="02020500000000000000" pitchFamily="18" charset="-120"/>
              </a:rPr>
              <a:t>虛榮 </a:t>
            </a:r>
            <a:r>
              <a:rPr lang="zh-CN" altLang="en-US" sz="3200" b="1" dirty="0">
                <a:latin typeface="PMingLiU" panose="02020500000000000000" pitchFamily="18" charset="-120"/>
                <a:ea typeface="PMingLiU" panose="02020500000000000000" pitchFamily="18" charset="-120"/>
              </a:rPr>
              <a:t>牛羊 </a:t>
            </a:r>
            <a:endParaRPr lang="en-AU" altLang="zh-CN" sz="3200" b="1" dirty="0">
              <a:latin typeface="PMingLiU" panose="02020500000000000000" pitchFamily="18" charset="-120"/>
              <a:ea typeface="PMingLiU" panose="02020500000000000000" pitchFamily="18" charset="-120"/>
            </a:endParaRPr>
          </a:p>
          <a:p>
            <a:r>
              <a:rPr lang="en-AU" altLang="zh-TW" sz="3200" b="1" dirty="0">
                <a:latin typeface="PMingLiU" panose="02020500000000000000" pitchFamily="18" charset="-120"/>
                <a:ea typeface="PMingLiU" panose="02020500000000000000" pitchFamily="18" charset="-120"/>
              </a:rPr>
              <a:t>								          </a:t>
            </a:r>
            <a:r>
              <a:rPr lang="zh-TW" altLang="en-US" sz="3200" b="1" dirty="0">
                <a:latin typeface="PMingLiU" panose="02020500000000000000" pitchFamily="18" charset="-120"/>
                <a:ea typeface="PMingLiU" panose="02020500000000000000" pitchFamily="18" charset="-120"/>
              </a:rPr>
              <a:t>要甚麼我就給你甚麼</a:t>
            </a:r>
            <a:endParaRPr lang="en-AU" altLang="zh-TW" sz="3200" b="1" dirty="0">
              <a:latin typeface="PMingLiU" panose="02020500000000000000" pitchFamily="18" charset="-120"/>
              <a:ea typeface="PMingLiU" panose="02020500000000000000" pitchFamily="18" charset="-120"/>
            </a:endParaRPr>
          </a:p>
          <a:p>
            <a:r>
              <a:rPr lang="zh-CN" altLang="en-US" sz="3600" b="1" dirty="0">
                <a:latin typeface="PMingLiU" panose="02020500000000000000" pitchFamily="18" charset="-120"/>
                <a:ea typeface="PMingLiU" panose="02020500000000000000" pitchFamily="18" charset="-120"/>
              </a:rPr>
              <a:t>假教師藐視</a:t>
            </a:r>
            <a:r>
              <a:rPr lang="zh-TW" altLang="en-US" sz="3600" b="1" dirty="0">
                <a:latin typeface="PMingLiU" panose="02020500000000000000" pitchFamily="18" charset="-120"/>
                <a:ea typeface="PMingLiU" panose="02020500000000000000" pitchFamily="18" charset="-120"/>
              </a:rPr>
              <a:t>主</a:t>
            </a:r>
            <a:r>
              <a:rPr lang="zh-CN" altLang="en-US" sz="3600" b="1" dirty="0">
                <a:latin typeface="PMingLiU" panose="02020500000000000000" pitchFamily="18" charset="-120"/>
                <a:ea typeface="PMingLiU" panose="02020500000000000000" pitchFamily="18" charset="-120"/>
              </a:rPr>
              <a:t>權柄</a:t>
            </a:r>
            <a:endParaRPr lang="en-AU" altLang="zh-CN" sz="3600" b="1" dirty="0">
              <a:latin typeface="PMingLiU" panose="02020500000000000000" pitchFamily="18" charset="-120"/>
              <a:ea typeface="PMingLiU" panose="02020500000000000000" pitchFamily="18" charset="-120"/>
            </a:endParaRPr>
          </a:p>
          <a:p>
            <a:r>
              <a:rPr lang="en-AU" altLang="zh-TW" sz="3200" b="1" dirty="0">
                <a:latin typeface="PMingLiU" panose="02020500000000000000" pitchFamily="18" charset="-120"/>
                <a:ea typeface="PMingLiU" panose="02020500000000000000" pitchFamily="18" charset="-120"/>
              </a:rPr>
              <a:t>   -</a:t>
            </a:r>
            <a:r>
              <a:rPr lang="zh-TW" altLang="en-US" sz="3200" b="1" dirty="0">
                <a:latin typeface="PMingLiU" panose="02020500000000000000" pitchFamily="18" charset="-120"/>
                <a:ea typeface="PMingLiU" panose="02020500000000000000" pitchFamily="18" charset="-120"/>
              </a:rPr>
              <a:t>膽大</a:t>
            </a:r>
            <a:r>
              <a:rPr lang="zh-CN" altLang="en-US" sz="3200" b="1" dirty="0">
                <a:latin typeface="PMingLiU" panose="02020500000000000000" pitchFamily="18" charset="-120"/>
                <a:ea typeface="PMingLiU" panose="02020500000000000000" pitchFamily="18" charset="-120"/>
              </a:rPr>
              <a:t>妄為</a:t>
            </a:r>
            <a:r>
              <a:rPr lang="en-AU" altLang="zh-CN" sz="3200" b="1" dirty="0">
                <a:latin typeface="PMingLiU" panose="02020500000000000000" pitchFamily="18" charset="-120"/>
                <a:ea typeface="PMingLiU" panose="02020500000000000000" pitchFamily="18" charset="-120"/>
              </a:rPr>
              <a:t>:               </a:t>
            </a:r>
            <a:r>
              <a:rPr lang="zh-CN" altLang="en-US" sz="3200" b="1" dirty="0">
                <a:latin typeface="PMingLiU" panose="02020500000000000000" pitchFamily="18" charset="-120"/>
                <a:ea typeface="PMingLiU" panose="02020500000000000000" pitchFamily="18" charset="-120"/>
              </a:rPr>
              <a:t>三次忽視神警告</a:t>
            </a:r>
            <a:r>
              <a:rPr lang="en-AU" altLang="zh-CN" sz="3200" b="1" dirty="0">
                <a:latin typeface="PMingLiU" panose="02020500000000000000" pitchFamily="18" charset="-120"/>
                <a:ea typeface="PMingLiU" panose="02020500000000000000" pitchFamily="18" charset="-120"/>
              </a:rPr>
              <a:t>, </a:t>
            </a:r>
            <a:r>
              <a:rPr lang="zh-CN" altLang="en-US" sz="3200" b="1" dirty="0">
                <a:latin typeface="PMingLiU" panose="02020500000000000000" pitchFamily="18" charset="-120"/>
                <a:ea typeface="PMingLiU" panose="02020500000000000000" pitchFamily="18" charset="-120"/>
              </a:rPr>
              <a:t>終以神為敵</a:t>
            </a:r>
            <a:endParaRPr lang="en-AU" altLang="zh-CN" sz="3200" b="1" dirty="0">
              <a:latin typeface="PMingLiU" panose="02020500000000000000" pitchFamily="18" charset="-120"/>
              <a:ea typeface="PMingLiU" panose="02020500000000000000" pitchFamily="18" charset="-120"/>
            </a:endParaRPr>
          </a:p>
          <a:p>
            <a:r>
              <a:rPr lang="en-AU" altLang="zh-TW" sz="3200" b="1" dirty="0">
                <a:latin typeface="PMingLiU" panose="02020500000000000000" pitchFamily="18" charset="-120"/>
                <a:ea typeface="PMingLiU" panose="02020500000000000000" pitchFamily="18" charset="-120"/>
              </a:rPr>
              <a:t>   -</a:t>
            </a:r>
            <a:r>
              <a:rPr lang="zh-TW" altLang="en-US" sz="3200" b="1" dirty="0">
                <a:latin typeface="PMingLiU" panose="02020500000000000000" pitchFamily="18" charset="-120"/>
                <a:ea typeface="PMingLiU" panose="02020500000000000000" pitchFamily="18" charset="-120"/>
              </a:rPr>
              <a:t>不怕毀謗</a:t>
            </a:r>
            <a:r>
              <a:rPr lang="zh-CN" altLang="en-US" sz="3200" b="1" dirty="0">
                <a:latin typeface="PMingLiU" panose="02020500000000000000" pitchFamily="18" charset="-120"/>
                <a:ea typeface="PMingLiU" panose="02020500000000000000" pitchFamily="18" charset="-120"/>
              </a:rPr>
              <a:t>尊榮者</a:t>
            </a:r>
            <a:r>
              <a:rPr lang="en-AU" altLang="zh-CN" sz="3200" b="1" dirty="0">
                <a:latin typeface="PMingLiU" panose="02020500000000000000" pitchFamily="18" charset="-120"/>
                <a:ea typeface="PMingLiU" panose="02020500000000000000" pitchFamily="18" charset="-120"/>
              </a:rPr>
              <a:t>:    </a:t>
            </a:r>
            <a:r>
              <a:rPr lang="zh-CN" altLang="en-US" sz="3200" b="1" dirty="0">
                <a:latin typeface="PMingLiU" panose="02020500000000000000" pitchFamily="18" charset="-120"/>
                <a:ea typeface="PMingLiU" panose="02020500000000000000" pitchFamily="18" charset="-120"/>
              </a:rPr>
              <a:t>背棄神呼召</a:t>
            </a:r>
            <a:r>
              <a:rPr lang="en-AU" altLang="zh-CN" sz="3200" b="1" dirty="0">
                <a:latin typeface="PMingLiU" panose="02020500000000000000" pitchFamily="18" charset="-120"/>
                <a:ea typeface="PMingLiU" panose="02020500000000000000" pitchFamily="18" charset="-120"/>
              </a:rPr>
              <a:t>,</a:t>
            </a:r>
            <a:r>
              <a:rPr lang="zh-CN" altLang="en-US" sz="3200" b="1" dirty="0">
                <a:latin typeface="PMingLiU" panose="02020500000000000000" pitchFamily="18" charset="-120"/>
                <a:ea typeface="PMingLiU" panose="02020500000000000000" pitchFamily="18" charset="-120"/>
              </a:rPr>
              <a:t>接受摩押王呼召</a:t>
            </a:r>
            <a:endParaRPr lang="en-AU" altLang="zh-CN" sz="3200" b="1" dirty="0">
              <a:latin typeface="PMingLiU" panose="02020500000000000000" pitchFamily="18" charset="-120"/>
              <a:ea typeface="PMingLiU" panose="02020500000000000000" pitchFamily="18" charset="-120"/>
            </a:endParaRPr>
          </a:p>
          <a:p>
            <a:r>
              <a:rPr lang="en-AU" altLang="zh-CN" sz="3200" b="1" dirty="0">
                <a:latin typeface="PMingLiU" panose="02020500000000000000" pitchFamily="18" charset="-120"/>
                <a:ea typeface="PMingLiU" panose="02020500000000000000" pitchFamily="18" charset="-120"/>
              </a:rPr>
              <a:t>   -</a:t>
            </a:r>
            <a:r>
              <a:rPr lang="zh-CN" altLang="en-US" sz="3200" b="1" dirty="0">
                <a:latin typeface="PMingLiU" panose="02020500000000000000" pitchFamily="18" charset="-120"/>
                <a:ea typeface="PMingLiU" panose="02020500000000000000" pitchFamily="18" charset="-120"/>
              </a:rPr>
              <a:t>無理性</a:t>
            </a:r>
            <a:r>
              <a:rPr lang="zh-CN" altLang="en-US" sz="2000" b="1" dirty="0">
                <a:latin typeface="PMingLiU" panose="02020500000000000000" pitchFamily="18" charset="-120"/>
                <a:ea typeface="PMingLiU" panose="02020500000000000000" pitchFamily="18" charset="-120"/>
              </a:rPr>
              <a:t>、</a:t>
            </a:r>
            <a:r>
              <a:rPr lang="zh-CN" altLang="en-US" sz="3200" b="1" dirty="0">
                <a:latin typeface="PMingLiU" panose="02020500000000000000" pitchFamily="18" charset="-120"/>
                <a:ea typeface="PMingLiU" panose="02020500000000000000" pitchFamily="18" charset="-120"/>
              </a:rPr>
              <a:t>無知</a:t>
            </a:r>
            <a:r>
              <a:rPr lang="en-AU" altLang="zh-CN" sz="3200" b="1" dirty="0">
                <a:latin typeface="PMingLiU" panose="02020500000000000000" pitchFamily="18" charset="-120"/>
                <a:ea typeface="PMingLiU" panose="02020500000000000000" pitchFamily="18" charset="-120"/>
              </a:rPr>
              <a:t>:         </a:t>
            </a:r>
            <a:r>
              <a:rPr lang="zh-CN" altLang="en-US" sz="3200" b="1" dirty="0">
                <a:latin typeface="PMingLiU" panose="02020500000000000000" pitchFamily="18" charset="-120"/>
                <a:ea typeface="PMingLiU" panose="02020500000000000000" pitchFamily="18" charset="-120"/>
              </a:rPr>
              <a:t>沉迷慾望 思想混亂 行動矛盾</a:t>
            </a:r>
            <a:endParaRPr lang="en-AU" altLang="zh-TW" sz="3200" b="1" dirty="0">
              <a:latin typeface="PMingLiU" panose="02020500000000000000" pitchFamily="18" charset="-120"/>
              <a:ea typeface="PMingLiU" panose="02020500000000000000" pitchFamily="18" charset="-120"/>
            </a:endParaRPr>
          </a:p>
        </p:txBody>
      </p:sp>
    </p:spTree>
    <p:extLst>
      <p:ext uri="{BB962C8B-B14F-4D97-AF65-F5344CB8AC3E}">
        <p14:creationId xmlns:p14="http://schemas.microsoft.com/office/powerpoint/2010/main" val="345125302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940</TotalTime>
  <Words>2179</Words>
  <Application>Microsoft Office PowerPoint</Application>
  <PresentationFormat>On-screen Show (4:3)</PresentationFormat>
  <Paragraphs>91</Paragraphs>
  <Slides>14</Slides>
  <Notes>12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假教師的真面貌</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如何辨別巴蘭是假先知？</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假教師的真面貌</dc:title>
  <dc:creator>RH</dc:creator>
  <cp:lastModifiedBy>Admin</cp:lastModifiedBy>
  <cp:revision>92</cp:revision>
  <dcterms:created xsi:type="dcterms:W3CDTF">2016-06-20T12:18:41Z</dcterms:created>
  <dcterms:modified xsi:type="dcterms:W3CDTF">2016-06-27T10:53:37Z</dcterms:modified>
</cp:coreProperties>
</file>