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1" r:id="rId6"/>
    <p:sldId id="259" r:id="rId7"/>
    <p:sldId id="262" r:id="rId8"/>
    <p:sldId id="260" r:id="rId9"/>
    <p:sldId id="265" r:id="rId10"/>
    <p:sldId id="264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40F4-8EEB-43FC-AB18-D82BA90A2121}" type="datetimeFigureOut">
              <a:rPr lang="en-AU" smtClean="0"/>
              <a:t>15/11/2016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51EF-1CB8-4483-9519-7CA92E1DCA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489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40F4-8EEB-43FC-AB18-D82BA90A2121}" type="datetimeFigureOut">
              <a:rPr lang="en-AU" smtClean="0"/>
              <a:t>15/11/2016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51EF-1CB8-4483-9519-7CA92E1DCA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928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40F4-8EEB-43FC-AB18-D82BA90A2121}" type="datetimeFigureOut">
              <a:rPr lang="en-AU" smtClean="0"/>
              <a:t>15/11/2016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51EF-1CB8-4483-9519-7CA92E1DCA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601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40F4-8EEB-43FC-AB18-D82BA90A2121}" type="datetimeFigureOut">
              <a:rPr lang="en-AU" smtClean="0"/>
              <a:t>15/11/2016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51EF-1CB8-4483-9519-7CA92E1DCA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291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40F4-8EEB-43FC-AB18-D82BA90A2121}" type="datetimeFigureOut">
              <a:rPr lang="en-AU" smtClean="0"/>
              <a:t>15/11/2016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51EF-1CB8-4483-9519-7CA92E1DCA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084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40F4-8EEB-43FC-AB18-D82BA90A2121}" type="datetimeFigureOut">
              <a:rPr lang="en-AU" smtClean="0"/>
              <a:t>15/11/2016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51EF-1CB8-4483-9519-7CA92E1DCA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4402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40F4-8EEB-43FC-AB18-D82BA90A2121}" type="datetimeFigureOut">
              <a:rPr lang="en-AU" smtClean="0"/>
              <a:t>15/11/2016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51EF-1CB8-4483-9519-7CA92E1DCA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5080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40F4-8EEB-43FC-AB18-D82BA90A2121}" type="datetimeFigureOut">
              <a:rPr lang="en-AU" smtClean="0"/>
              <a:t>15/11/2016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51EF-1CB8-4483-9519-7CA92E1DCA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17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40F4-8EEB-43FC-AB18-D82BA90A2121}" type="datetimeFigureOut">
              <a:rPr lang="en-AU" smtClean="0"/>
              <a:t>15/11/2016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51EF-1CB8-4483-9519-7CA92E1DCA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88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40F4-8EEB-43FC-AB18-D82BA90A2121}" type="datetimeFigureOut">
              <a:rPr lang="en-AU" smtClean="0"/>
              <a:t>15/11/2016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51EF-1CB8-4483-9519-7CA92E1DCA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4613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40F4-8EEB-43FC-AB18-D82BA90A2121}" type="datetimeFigureOut">
              <a:rPr lang="en-AU" smtClean="0"/>
              <a:t>15/11/2016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51EF-1CB8-4483-9519-7CA92E1DCA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665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840F4-8EEB-43FC-AB18-D82BA90A2121}" type="datetimeFigureOut">
              <a:rPr lang="en-AU" smtClean="0"/>
              <a:t>15/11/2016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851EF-1CB8-4483-9519-7CA92E1DCA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6612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/>
              <a:t>忍耐与祷告 </a:t>
            </a:r>
            <a:r>
              <a:rPr lang="en-AU" b="1" dirty="0"/>
              <a:t>– </a:t>
            </a:r>
            <a:r>
              <a:rPr lang="zh-CN" altLang="en-US" b="1" dirty="0"/>
              <a:t>等候主的再来 </a:t>
            </a:r>
            <a:endParaRPr 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chemeClr val="tx1"/>
                </a:solidFill>
              </a:rPr>
              <a:t>雅各</a:t>
            </a:r>
            <a:r>
              <a:rPr lang="en-AU" sz="4400" b="1" dirty="0" smtClean="0">
                <a:solidFill>
                  <a:schemeClr val="tx1"/>
                </a:solidFill>
              </a:rPr>
              <a:t>5:7-20</a:t>
            </a:r>
            <a:endParaRPr lang="en-AU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4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305800" cy="5257800"/>
          </a:xfrm>
        </p:spPr>
        <p:txBody>
          <a:bodyPr>
            <a:normAutofit/>
          </a:bodyPr>
          <a:lstStyle/>
          <a:p>
            <a:pPr algn="l"/>
            <a:r>
              <a:rPr lang="zh-CN" altLang="en-US" sz="4400" b="1" dirty="0" smtClean="0">
                <a:solidFill>
                  <a:schemeClr val="tx1"/>
                </a:solidFill>
              </a:rPr>
              <a:t>雅各</a:t>
            </a:r>
            <a:r>
              <a:rPr lang="en-AU" sz="4400" b="1" dirty="0" smtClean="0">
                <a:solidFill>
                  <a:schemeClr val="tx1"/>
                </a:solidFill>
              </a:rPr>
              <a:t>5: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19-20</a:t>
            </a:r>
            <a:endParaRPr lang="en-AU" sz="4400" b="1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sz="4400" dirty="0" smtClean="0">
                <a:solidFill>
                  <a:schemeClr val="tx1"/>
                </a:solidFill>
              </a:rPr>
              <a:t>太</a:t>
            </a:r>
            <a:r>
              <a:rPr lang="en-US" altLang="zh-CN" sz="4400" dirty="0" smtClean="0">
                <a:solidFill>
                  <a:schemeClr val="tx1"/>
                </a:solidFill>
              </a:rPr>
              <a:t>5</a:t>
            </a:r>
            <a:r>
              <a:rPr lang="zh-CN" altLang="en-US" sz="4400" dirty="0" smtClean="0">
                <a:solidFill>
                  <a:schemeClr val="tx1"/>
                </a:solidFill>
              </a:rPr>
              <a:t>，</a:t>
            </a:r>
            <a:r>
              <a:rPr lang="en-US" altLang="zh-CN" sz="4400" dirty="0" smtClean="0">
                <a:solidFill>
                  <a:schemeClr val="tx1"/>
                </a:solidFill>
              </a:rPr>
              <a:t>7</a:t>
            </a:r>
            <a:r>
              <a:rPr lang="zh-CN" altLang="en-US" sz="4400" dirty="0" smtClean="0">
                <a:solidFill>
                  <a:schemeClr val="tx1"/>
                </a:solidFill>
              </a:rPr>
              <a:t>，</a:t>
            </a:r>
            <a:r>
              <a:rPr lang="en-US" altLang="zh-CN" sz="4400" dirty="0" smtClean="0">
                <a:solidFill>
                  <a:schemeClr val="tx1"/>
                </a:solidFill>
              </a:rPr>
              <a:t>8</a:t>
            </a:r>
            <a:r>
              <a:rPr lang="zh-CN" altLang="en-US" sz="4400" dirty="0" smtClean="0">
                <a:solidFill>
                  <a:schemeClr val="tx1"/>
                </a:solidFill>
              </a:rPr>
              <a:t>，</a:t>
            </a:r>
            <a:r>
              <a:rPr lang="en-US" altLang="zh-CN" sz="4400" dirty="0" smtClean="0">
                <a:solidFill>
                  <a:schemeClr val="tx1"/>
                </a:solidFill>
              </a:rPr>
              <a:t>10</a:t>
            </a:r>
            <a:r>
              <a:rPr lang="zh-CN" altLang="en-US" sz="4400" dirty="0" smtClean="0">
                <a:solidFill>
                  <a:schemeClr val="tx1"/>
                </a:solidFill>
              </a:rPr>
              <a:t>，</a:t>
            </a:r>
            <a:r>
              <a:rPr lang="en-US" altLang="zh-CN" sz="4400" dirty="0" smtClean="0">
                <a:solidFill>
                  <a:schemeClr val="tx1"/>
                </a:solidFill>
              </a:rPr>
              <a:t>13</a:t>
            </a:r>
            <a:r>
              <a:rPr lang="zh-CN" altLang="en-US" sz="4400" dirty="0" smtClean="0">
                <a:solidFill>
                  <a:schemeClr val="tx1"/>
                </a:solidFill>
              </a:rPr>
              <a:t>，</a:t>
            </a:r>
            <a:r>
              <a:rPr lang="en-US" altLang="zh-CN" sz="4400" dirty="0" smtClean="0">
                <a:solidFill>
                  <a:schemeClr val="tx1"/>
                </a:solidFill>
              </a:rPr>
              <a:t>18</a:t>
            </a:r>
            <a:r>
              <a:rPr lang="zh-CN" altLang="en-US" sz="4400" dirty="0" smtClean="0">
                <a:solidFill>
                  <a:schemeClr val="tx1"/>
                </a:solidFill>
              </a:rPr>
              <a:t>，</a:t>
            </a:r>
            <a:r>
              <a:rPr lang="en-US" altLang="zh-CN" sz="4400" dirty="0" smtClean="0">
                <a:solidFill>
                  <a:schemeClr val="tx1"/>
                </a:solidFill>
              </a:rPr>
              <a:t>22</a:t>
            </a:r>
            <a:r>
              <a:rPr lang="zh-CN" altLang="en-US" sz="4400" dirty="0" smtClean="0">
                <a:solidFill>
                  <a:schemeClr val="tx1"/>
                </a:solidFill>
              </a:rPr>
              <a:t>， </a:t>
            </a:r>
            <a:r>
              <a:rPr lang="en-US" altLang="zh-CN" sz="4400" dirty="0" smtClean="0">
                <a:solidFill>
                  <a:schemeClr val="tx1"/>
                </a:solidFill>
              </a:rPr>
              <a:t>23</a:t>
            </a:r>
            <a:r>
              <a:rPr lang="zh-CN" altLang="en-US" sz="4400" dirty="0" smtClean="0">
                <a:solidFill>
                  <a:schemeClr val="tx1"/>
                </a:solidFill>
              </a:rPr>
              <a:t>，</a:t>
            </a:r>
            <a:r>
              <a:rPr lang="en-US" altLang="zh-CN" sz="4400" dirty="0" smtClean="0">
                <a:solidFill>
                  <a:schemeClr val="tx1"/>
                </a:solidFill>
              </a:rPr>
              <a:t>25</a:t>
            </a:r>
          </a:p>
          <a:p>
            <a:pPr algn="l"/>
            <a:endParaRPr lang="en-AU" altLang="zh-CN" sz="4400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sz="4400" dirty="0" smtClean="0">
                <a:solidFill>
                  <a:schemeClr val="tx1"/>
                </a:solidFill>
              </a:rPr>
              <a:t>林后</a:t>
            </a:r>
            <a:r>
              <a:rPr lang="en-US" altLang="zh-CN" sz="4400" dirty="0" smtClean="0">
                <a:solidFill>
                  <a:schemeClr val="tx1"/>
                </a:solidFill>
              </a:rPr>
              <a:t>5:18</a:t>
            </a:r>
            <a:endParaRPr lang="en-US" altLang="zh-CN" sz="4400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zh-CN" altLang="en-US" b="1" dirty="0" smtClean="0"/>
              <a:t>忍耐与祷告 </a:t>
            </a:r>
            <a:r>
              <a:rPr lang="en-AU" b="1" dirty="0" smtClean="0"/>
              <a:t>– </a:t>
            </a:r>
            <a:r>
              <a:rPr lang="zh-CN" altLang="en-US" b="1" dirty="0" smtClean="0"/>
              <a:t>等候主的再来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850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620000" cy="4572000"/>
          </a:xfrm>
        </p:spPr>
        <p:txBody>
          <a:bodyPr>
            <a:normAutofit fontScale="85000" lnSpcReduction="20000"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zh-CN" altLang="en-US" sz="4800" baseline="30000" dirty="0" smtClean="0">
                <a:solidFill>
                  <a:schemeClr val="tx1"/>
                </a:solidFill>
              </a:rPr>
              <a:t>总结</a:t>
            </a:r>
            <a:endParaRPr lang="en-US" altLang="zh-CN" sz="5200" baseline="30000" dirty="0" smtClean="0">
              <a:solidFill>
                <a:schemeClr val="tx1"/>
              </a:solidFill>
            </a:endParaRPr>
          </a:p>
          <a:p>
            <a:pPr marL="685800" indent="-6858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5200" baseline="30000" dirty="0">
                <a:solidFill>
                  <a:schemeClr val="tx1"/>
                </a:solidFill>
                <a:latin typeface="+mn-ea"/>
              </a:rPr>
              <a:t>预备主的再</a:t>
            </a:r>
            <a:r>
              <a:rPr lang="zh-CN" altLang="en-US" sz="5200" baseline="30000" dirty="0" smtClean="0">
                <a:solidFill>
                  <a:schemeClr val="tx1"/>
                </a:solidFill>
                <a:latin typeface="+mn-ea"/>
              </a:rPr>
              <a:t>来</a:t>
            </a:r>
            <a:endParaRPr lang="en-US" altLang="zh-CN" sz="5200" baseline="30000" dirty="0" smtClean="0">
              <a:solidFill>
                <a:schemeClr val="tx1"/>
              </a:solidFill>
              <a:latin typeface="+mn-ea"/>
            </a:endParaRPr>
          </a:p>
          <a:p>
            <a:pPr marL="685800" indent="-6858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5200" baseline="30000" dirty="0">
                <a:solidFill>
                  <a:schemeClr val="tx1"/>
                </a:solidFill>
                <a:latin typeface="+mn-ea"/>
              </a:rPr>
              <a:t>经历苦难时要忍耐</a:t>
            </a:r>
            <a:endParaRPr lang="en-US" altLang="zh-CN" sz="5200" baseline="30000" dirty="0">
              <a:solidFill>
                <a:schemeClr val="tx1"/>
              </a:solidFill>
              <a:latin typeface="+mn-ea"/>
            </a:endParaRPr>
          </a:p>
          <a:p>
            <a:pPr marL="685800" indent="-6858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5200" baseline="30000" dirty="0">
                <a:solidFill>
                  <a:schemeClr val="tx1"/>
                </a:solidFill>
                <a:latin typeface="+mn-ea"/>
              </a:rPr>
              <a:t>彼此坚</a:t>
            </a:r>
            <a:r>
              <a:rPr lang="zh-CN" altLang="en-US" sz="5200" baseline="30000" dirty="0" smtClean="0">
                <a:solidFill>
                  <a:schemeClr val="tx1"/>
                </a:solidFill>
                <a:latin typeface="+mn-ea"/>
              </a:rPr>
              <a:t>固</a:t>
            </a:r>
            <a:endParaRPr lang="en-US" altLang="zh-CN" sz="5200" baseline="30000" dirty="0">
              <a:solidFill>
                <a:schemeClr val="tx1"/>
              </a:solidFill>
              <a:latin typeface="+mn-ea"/>
            </a:endParaRPr>
          </a:p>
          <a:p>
            <a:pPr marL="685800" indent="-6858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5200" baseline="30000" dirty="0">
                <a:solidFill>
                  <a:schemeClr val="tx1"/>
                </a:solidFill>
                <a:latin typeface="+mn-ea"/>
              </a:rPr>
              <a:t>喜乐时要歌</a:t>
            </a:r>
            <a:r>
              <a:rPr lang="zh-CN" altLang="en-US" sz="5200" baseline="30000" dirty="0" smtClean="0">
                <a:solidFill>
                  <a:schemeClr val="tx1"/>
                </a:solidFill>
                <a:latin typeface="+mn-ea"/>
              </a:rPr>
              <a:t>颂</a:t>
            </a:r>
            <a:endParaRPr lang="en-US" altLang="zh-CN" sz="5200" baseline="30000" dirty="0">
              <a:solidFill>
                <a:schemeClr val="tx1"/>
              </a:solidFill>
              <a:latin typeface="+mn-ea"/>
            </a:endParaRPr>
          </a:p>
          <a:p>
            <a:pPr marL="685800" indent="-6858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5200" baseline="30000" dirty="0">
                <a:solidFill>
                  <a:schemeClr val="tx1"/>
                </a:solidFill>
                <a:latin typeface="+mn-ea"/>
              </a:rPr>
              <a:t>祈祷充满信</a:t>
            </a:r>
            <a:r>
              <a:rPr lang="zh-CN" altLang="en-US" sz="5200" baseline="30000" dirty="0" smtClean="0">
                <a:solidFill>
                  <a:schemeClr val="tx1"/>
                </a:solidFill>
                <a:latin typeface="+mn-ea"/>
              </a:rPr>
              <a:t>心</a:t>
            </a:r>
            <a:endParaRPr lang="en-US" altLang="zh-CN" sz="5200" baseline="30000" dirty="0">
              <a:solidFill>
                <a:schemeClr val="tx1"/>
              </a:solidFill>
              <a:latin typeface="+mn-ea"/>
            </a:endParaRPr>
          </a:p>
          <a:p>
            <a:pPr marL="685800" indent="-6858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5200" baseline="30000" dirty="0">
                <a:solidFill>
                  <a:schemeClr val="tx1"/>
                </a:solidFill>
                <a:latin typeface="+mn-ea"/>
              </a:rPr>
              <a:t>使罪人转回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zh-CN" altLang="en-US" b="1" dirty="0" smtClean="0"/>
              <a:t>忍耐与祷告 </a:t>
            </a:r>
            <a:r>
              <a:rPr lang="en-AU" b="1" dirty="0" smtClean="0"/>
              <a:t>– </a:t>
            </a:r>
            <a:r>
              <a:rPr lang="zh-CN" altLang="en-US" b="1" dirty="0" smtClean="0"/>
              <a:t>等候主的再来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5742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0"/>
            <a:ext cx="7924800" cy="52578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zh-CN" altLang="en-US" sz="4400" b="1" dirty="0" smtClean="0">
                <a:solidFill>
                  <a:schemeClr val="tx1"/>
                </a:solidFill>
              </a:rPr>
              <a:t>雅各</a:t>
            </a:r>
            <a:r>
              <a:rPr lang="en-AU" sz="4400" b="1" dirty="0" smtClean="0">
                <a:solidFill>
                  <a:schemeClr val="tx1"/>
                </a:solidFill>
              </a:rPr>
              <a:t>5:7-10</a:t>
            </a:r>
          </a:p>
          <a:p>
            <a:pPr algn="l"/>
            <a:r>
              <a:rPr lang="en-AU" sz="4400" b="1" baseline="30000" dirty="0">
                <a:solidFill>
                  <a:schemeClr val="tx1"/>
                </a:solidFill>
              </a:rPr>
              <a:t>7 </a:t>
            </a:r>
            <a:r>
              <a:rPr lang="zh-CN" altLang="en-US" sz="4400" dirty="0">
                <a:solidFill>
                  <a:schemeClr val="tx1"/>
                </a:solidFill>
              </a:rPr>
              <a:t>弟兄们哪，你们要忍耐，直到主来。看哪，农夫忍耐等候地里宝贵的出产，直到得了秋雨春雨。你们也当忍耐，坚固你们的心，因为主来的日子近了。</a:t>
            </a:r>
            <a:endParaRPr lang="en-AU" sz="4400" dirty="0">
              <a:solidFill>
                <a:schemeClr val="tx1"/>
              </a:solidFill>
            </a:endParaRPr>
          </a:p>
          <a:p>
            <a:pPr algn="l"/>
            <a:r>
              <a:rPr lang="en-AU" sz="4400" b="1" baseline="30000" dirty="0">
                <a:solidFill>
                  <a:schemeClr val="tx1"/>
                </a:solidFill>
              </a:rPr>
              <a:t>9 </a:t>
            </a:r>
            <a:r>
              <a:rPr lang="zh-CN" altLang="en-US" sz="4400" dirty="0">
                <a:solidFill>
                  <a:schemeClr val="tx1"/>
                </a:solidFill>
              </a:rPr>
              <a:t>弟兄们，你们不要彼此埋怨，免得受审判。看哪，审判的主站在门前了！</a:t>
            </a:r>
            <a:r>
              <a:rPr lang="en-AU" sz="4400" dirty="0">
                <a:solidFill>
                  <a:schemeClr val="tx1"/>
                </a:solidFill>
              </a:rPr>
              <a:t> </a:t>
            </a:r>
            <a:r>
              <a:rPr lang="en-AU" sz="4400" b="1" baseline="30000" dirty="0">
                <a:solidFill>
                  <a:schemeClr val="tx1"/>
                </a:solidFill>
              </a:rPr>
              <a:t>10 </a:t>
            </a:r>
            <a:r>
              <a:rPr lang="zh-CN" altLang="en-US" sz="4400" dirty="0">
                <a:solidFill>
                  <a:schemeClr val="tx1"/>
                </a:solidFill>
              </a:rPr>
              <a:t>弟兄们，你们要把那先前奉主名说话的众先知当做能受苦、能忍耐的榜样。</a:t>
            </a:r>
            <a:r>
              <a:rPr lang="en-AU" sz="4400" dirty="0">
                <a:solidFill>
                  <a:schemeClr val="tx1"/>
                </a:solidFill>
              </a:rPr>
              <a:t> </a:t>
            </a:r>
            <a:endParaRPr lang="en-AU" sz="4400" b="1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zh-CN" altLang="en-US" b="1" dirty="0" smtClean="0"/>
              <a:t>忍耐与祷告 </a:t>
            </a:r>
            <a:r>
              <a:rPr lang="en-AU" b="1" dirty="0" smtClean="0"/>
              <a:t>– </a:t>
            </a:r>
            <a:r>
              <a:rPr lang="zh-CN" altLang="en-US" b="1" dirty="0" smtClean="0"/>
              <a:t>等候主的再来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659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0"/>
            <a:ext cx="7924800" cy="5257800"/>
          </a:xfrm>
        </p:spPr>
        <p:txBody>
          <a:bodyPr>
            <a:normAutofit/>
          </a:bodyPr>
          <a:lstStyle/>
          <a:p>
            <a:pPr algn="l"/>
            <a:r>
              <a:rPr lang="zh-CN" altLang="en-US" sz="4400" b="1" dirty="0" smtClean="0">
                <a:solidFill>
                  <a:schemeClr val="tx1"/>
                </a:solidFill>
              </a:rPr>
              <a:t>雅各</a:t>
            </a:r>
            <a:r>
              <a:rPr lang="en-AU" sz="4400" b="1" dirty="0" smtClean="0">
                <a:solidFill>
                  <a:schemeClr val="tx1"/>
                </a:solidFill>
              </a:rPr>
              <a:t>5:7-10</a:t>
            </a:r>
          </a:p>
          <a:p>
            <a:pPr algn="l"/>
            <a:r>
              <a:rPr lang="zh-CN" altLang="en-US" sz="4400" dirty="0" smtClean="0">
                <a:solidFill>
                  <a:schemeClr val="tx1"/>
                </a:solidFill>
              </a:rPr>
              <a:t>忍耐 </a:t>
            </a:r>
            <a:r>
              <a:rPr lang="en-US" altLang="zh-CN" sz="4400" dirty="0" smtClean="0">
                <a:solidFill>
                  <a:schemeClr val="tx1"/>
                </a:solidFill>
              </a:rPr>
              <a:t>– Greek </a:t>
            </a:r>
            <a:r>
              <a:rPr lang="en-AU" sz="4400" i="1" dirty="0" err="1" smtClean="0">
                <a:solidFill>
                  <a:schemeClr val="tx1"/>
                </a:solidFill>
              </a:rPr>
              <a:t>makrothumeo</a:t>
            </a:r>
            <a:endParaRPr lang="en-AU" sz="4400" i="1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sz="4400" b="1" dirty="0">
                <a:solidFill>
                  <a:schemeClr val="tx1"/>
                </a:solidFill>
              </a:rPr>
              <a:t>恒久忍</a:t>
            </a:r>
            <a:r>
              <a:rPr lang="zh-CN" altLang="en-US" sz="4400" b="1" dirty="0" smtClean="0">
                <a:solidFill>
                  <a:schemeClr val="tx1"/>
                </a:solidFill>
              </a:rPr>
              <a:t>耐</a:t>
            </a:r>
            <a:endParaRPr lang="en-US" altLang="zh-CN" sz="4400" b="1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sz="4400" b="1" dirty="0">
                <a:solidFill>
                  <a:schemeClr val="tx1"/>
                </a:solidFill>
              </a:rPr>
              <a:t>主再</a:t>
            </a:r>
            <a:r>
              <a:rPr lang="zh-CN" altLang="en-US" sz="4400" b="1" dirty="0" smtClean="0">
                <a:solidFill>
                  <a:schemeClr val="tx1"/>
                </a:solidFill>
              </a:rPr>
              <a:t>来 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– </a:t>
            </a:r>
            <a:r>
              <a:rPr lang="en-US" altLang="zh-CN" sz="4400" dirty="0" smtClean="0">
                <a:solidFill>
                  <a:schemeClr val="tx1"/>
                </a:solidFill>
              </a:rPr>
              <a:t>Greek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 </a:t>
            </a:r>
            <a:r>
              <a:rPr lang="en-AU" sz="4400" dirty="0" smtClean="0">
                <a:solidFill>
                  <a:schemeClr val="tx1"/>
                </a:solidFill>
              </a:rPr>
              <a:t>Parousia</a:t>
            </a:r>
          </a:p>
          <a:p>
            <a:pPr algn="l"/>
            <a:r>
              <a:rPr lang="zh-CN" altLang="en-US" sz="4400" b="1" dirty="0" smtClean="0">
                <a:solidFill>
                  <a:schemeClr val="tx1"/>
                </a:solidFill>
              </a:rPr>
              <a:t>罗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8:18; </a:t>
            </a:r>
            <a:r>
              <a:rPr lang="zh-CN" altLang="en-US" sz="4400" b="1" dirty="0" smtClean="0">
                <a:solidFill>
                  <a:schemeClr val="tx1"/>
                </a:solidFill>
              </a:rPr>
              <a:t>林后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4:17</a:t>
            </a:r>
          </a:p>
          <a:p>
            <a:pPr algn="l"/>
            <a:endParaRPr lang="en-AU" sz="4400" b="1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zh-CN" altLang="en-US" b="1" dirty="0" smtClean="0"/>
              <a:t>忍耐与祷告 </a:t>
            </a:r>
            <a:r>
              <a:rPr lang="en-AU" b="1" dirty="0" smtClean="0"/>
              <a:t>– </a:t>
            </a:r>
            <a:r>
              <a:rPr lang="zh-CN" altLang="en-US" b="1" dirty="0" smtClean="0"/>
              <a:t>等候主的再来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362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0"/>
            <a:ext cx="7924800" cy="5257800"/>
          </a:xfrm>
        </p:spPr>
        <p:txBody>
          <a:bodyPr>
            <a:normAutofit/>
          </a:bodyPr>
          <a:lstStyle/>
          <a:p>
            <a:pPr algn="l"/>
            <a:r>
              <a:rPr lang="zh-CN" altLang="en-US" sz="4400" b="1" dirty="0" smtClean="0">
                <a:solidFill>
                  <a:schemeClr val="tx1"/>
                </a:solidFill>
              </a:rPr>
              <a:t>雅各</a:t>
            </a:r>
            <a:r>
              <a:rPr lang="en-AU" sz="4400" b="1" dirty="0" smtClean="0">
                <a:solidFill>
                  <a:schemeClr val="tx1"/>
                </a:solidFill>
              </a:rPr>
              <a:t>5:7-10</a:t>
            </a:r>
          </a:p>
          <a:p>
            <a:pPr algn="l"/>
            <a:r>
              <a:rPr lang="en-AU" altLang="zh-TW" sz="4400" b="1" dirty="0" smtClean="0">
                <a:solidFill>
                  <a:schemeClr val="tx1"/>
                </a:solidFill>
              </a:rPr>
              <a:t>“</a:t>
            </a:r>
            <a:r>
              <a:rPr lang="zh-TW" altLang="en-US" sz="4400" b="1" dirty="0" smtClean="0">
                <a:solidFill>
                  <a:schemeClr val="tx1"/>
                </a:solidFill>
              </a:rPr>
              <a:t>我</a:t>
            </a:r>
            <a:r>
              <a:rPr lang="zh-TW" altLang="en-US" sz="4400" b="1" dirty="0">
                <a:solidFill>
                  <a:schemeClr val="tx1"/>
                </a:solidFill>
              </a:rPr>
              <a:t>若去為你們預備了地方，就必再來接你們到我那裡去，我在哪裡，叫你們也在那裡</a:t>
            </a:r>
            <a:r>
              <a:rPr lang="zh-TW" altLang="en-US" sz="4400" b="1" dirty="0" smtClean="0">
                <a:solidFill>
                  <a:schemeClr val="tx1"/>
                </a:solidFill>
              </a:rPr>
              <a:t>。</a:t>
            </a:r>
            <a:r>
              <a:rPr lang="en-AU" altLang="zh-TW" sz="4400" b="1" dirty="0" smtClean="0">
                <a:solidFill>
                  <a:schemeClr val="tx1"/>
                </a:solidFill>
              </a:rPr>
              <a:t>”</a:t>
            </a:r>
          </a:p>
          <a:p>
            <a:pPr algn="l"/>
            <a:r>
              <a:rPr lang="en-US" altLang="zh-CN" sz="4400" b="1" dirty="0" smtClean="0">
                <a:solidFill>
                  <a:schemeClr val="tx1"/>
                </a:solidFill>
              </a:rPr>
              <a:t>– </a:t>
            </a:r>
            <a:r>
              <a:rPr lang="zh-CN" altLang="en-US" sz="4400" b="1" dirty="0">
                <a:solidFill>
                  <a:schemeClr val="tx1"/>
                </a:solidFill>
              </a:rPr>
              <a:t>约</a:t>
            </a:r>
            <a:r>
              <a:rPr lang="en-US" altLang="zh-CN" sz="4400" b="1" dirty="0">
                <a:solidFill>
                  <a:schemeClr val="tx1"/>
                </a:solidFill>
              </a:rPr>
              <a:t>14:3</a:t>
            </a:r>
            <a:endParaRPr lang="en-US" altLang="zh-CN" sz="4800" b="1" dirty="0">
              <a:solidFill>
                <a:schemeClr val="tx1"/>
              </a:solidFill>
            </a:endParaRPr>
          </a:p>
          <a:p>
            <a:pPr algn="l"/>
            <a:endParaRPr lang="en-AU" sz="4400" b="1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zh-CN" altLang="en-US" b="1" dirty="0" smtClean="0"/>
              <a:t>忍耐与祷告 </a:t>
            </a:r>
            <a:r>
              <a:rPr lang="en-AU" b="1" dirty="0" smtClean="0"/>
              <a:t>– </a:t>
            </a:r>
            <a:r>
              <a:rPr lang="zh-CN" altLang="en-US" b="1" dirty="0" smtClean="0"/>
              <a:t>等候主的再来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382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0"/>
            <a:ext cx="7924800" cy="5257800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zh-CN" altLang="en-US" sz="4400" b="1" dirty="0" smtClean="0">
                <a:solidFill>
                  <a:schemeClr val="tx1"/>
                </a:solidFill>
              </a:rPr>
              <a:t>雅各</a:t>
            </a:r>
            <a:r>
              <a:rPr lang="en-AU" sz="4400" b="1" dirty="0" smtClean="0">
                <a:solidFill>
                  <a:schemeClr val="tx1"/>
                </a:solidFill>
              </a:rPr>
              <a:t>5:11-12</a:t>
            </a:r>
          </a:p>
          <a:p>
            <a:pPr algn="l"/>
            <a:r>
              <a:rPr lang="en-US" altLang="zh-CN" sz="4800" baseline="30000" dirty="0">
                <a:solidFill>
                  <a:schemeClr val="tx1"/>
                </a:solidFill>
              </a:rPr>
              <a:t>11 </a:t>
            </a:r>
            <a:r>
              <a:rPr lang="zh-CN" altLang="en-US" sz="4800" baseline="30000" dirty="0">
                <a:solidFill>
                  <a:schemeClr val="tx1"/>
                </a:solidFill>
              </a:rPr>
              <a:t>那先前忍耐的人，我们称他们是有福的。你们听见过约伯的忍耐，也知道主给他的结局，明显主是满心怜悯、大有慈悲</a:t>
            </a:r>
            <a:r>
              <a:rPr lang="zh-CN" altLang="en-US" sz="4800" baseline="30000" dirty="0" smtClean="0">
                <a:solidFill>
                  <a:schemeClr val="tx1"/>
                </a:solidFill>
              </a:rPr>
              <a:t>。</a:t>
            </a:r>
            <a:r>
              <a:rPr lang="en-US" altLang="zh-CN" sz="4800" baseline="30000" dirty="0" smtClean="0">
                <a:solidFill>
                  <a:schemeClr val="tx1"/>
                </a:solidFill>
              </a:rPr>
              <a:t>12 </a:t>
            </a:r>
            <a:r>
              <a:rPr lang="zh-CN" altLang="en-US" sz="4800" baseline="30000" dirty="0">
                <a:solidFill>
                  <a:schemeClr val="tx1"/>
                </a:solidFill>
              </a:rPr>
              <a:t>我的弟兄们，最要紧的是不可起誓：不可指着天起誓，也不可指着地起誓，无论何誓都不可起。你们说话，是就说是，不是就说不是，免得你们落在审判之下</a:t>
            </a:r>
            <a:r>
              <a:rPr lang="zh-CN" altLang="en-US" sz="4800" baseline="30000" dirty="0" smtClean="0">
                <a:solidFill>
                  <a:schemeClr val="tx1"/>
                </a:solidFill>
              </a:rPr>
              <a:t>。</a:t>
            </a:r>
            <a:r>
              <a:rPr lang="en-AU" sz="4800" dirty="0" smtClean="0">
                <a:solidFill>
                  <a:schemeClr val="tx1"/>
                </a:solidFill>
              </a:rPr>
              <a:t> </a:t>
            </a:r>
            <a:endParaRPr lang="en-AU" sz="4800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zh-CN" altLang="en-US" b="1" dirty="0" smtClean="0"/>
              <a:t>忍耐与祷告 </a:t>
            </a:r>
            <a:r>
              <a:rPr lang="en-AU" b="1" dirty="0" smtClean="0"/>
              <a:t>– </a:t>
            </a:r>
            <a:r>
              <a:rPr lang="zh-CN" altLang="en-US" b="1" dirty="0" smtClean="0"/>
              <a:t>等候主的再来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858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305800" cy="5257800"/>
          </a:xfrm>
        </p:spPr>
        <p:txBody>
          <a:bodyPr>
            <a:normAutofit/>
          </a:bodyPr>
          <a:lstStyle/>
          <a:p>
            <a:pPr algn="l"/>
            <a:r>
              <a:rPr lang="zh-CN" altLang="en-US" sz="4400" b="1" dirty="0" smtClean="0">
                <a:solidFill>
                  <a:schemeClr val="tx1"/>
                </a:solidFill>
              </a:rPr>
              <a:t>雅各</a:t>
            </a:r>
            <a:r>
              <a:rPr lang="en-AU" sz="4400" b="1" dirty="0" smtClean="0">
                <a:solidFill>
                  <a:schemeClr val="tx1"/>
                </a:solidFill>
              </a:rPr>
              <a:t>5:11-12</a:t>
            </a:r>
          </a:p>
          <a:p>
            <a:pPr algn="l">
              <a:spcBef>
                <a:spcPts val="0"/>
              </a:spcBef>
            </a:pPr>
            <a:endParaRPr lang="en-US" altLang="zh-CN" sz="28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zh-CN" altLang="en-US" sz="4400" b="1" dirty="0">
                <a:solidFill>
                  <a:schemeClr val="tx1"/>
                </a:solidFill>
              </a:rPr>
              <a:t>奉主名说话的众先</a:t>
            </a:r>
            <a:r>
              <a:rPr lang="zh-CN" altLang="en-US" sz="4400" b="1" dirty="0" smtClean="0">
                <a:solidFill>
                  <a:schemeClr val="tx1"/>
                </a:solidFill>
              </a:rPr>
              <a:t>知 </a:t>
            </a:r>
            <a:endParaRPr lang="en-US" altLang="zh-CN" sz="4400" b="1" dirty="0">
              <a:solidFill>
                <a:schemeClr val="tx1"/>
              </a:solidFill>
            </a:endParaRPr>
          </a:p>
          <a:p>
            <a:pPr algn="l"/>
            <a:r>
              <a:rPr lang="zh-CN" altLang="en-US" sz="4400" b="1" dirty="0" smtClean="0">
                <a:solidFill>
                  <a:schemeClr val="tx1"/>
                </a:solidFill>
              </a:rPr>
              <a:t>来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11:36-39</a:t>
            </a:r>
          </a:p>
          <a:p>
            <a:pPr algn="l"/>
            <a:r>
              <a:rPr lang="zh-CN" altLang="en-US" sz="4400" b="1" dirty="0" smtClean="0">
                <a:solidFill>
                  <a:schemeClr val="tx1"/>
                </a:solidFill>
              </a:rPr>
              <a:t>太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5:33-37</a:t>
            </a:r>
          </a:p>
          <a:p>
            <a:pPr algn="l"/>
            <a:r>
              <a:rPr lang="zh-CN" altLang="en-US" sz="4400" b="1" dirty="0" smtClean="0">
                <a:solidFill>
                  <a:schemeClr val="tx1"/>
                </a:solidFill>
              </a:rPr>
              <a:t>出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20:7</a:t>
            </a:r>
            <a:endParaRPr lang="en-AU" sz="4400" b="1" dirty="0" smtClean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zh-CN" altLang="en-US" b="1" dirty="0" smtClean="0"/>
              <a:t>忍耐与祷告 </a:t>
            </a:r>
            <a:r>
              <a:rPr lang="en-AU" b="1" dirty="0" smtClean="0"/>
              <a:t>– </a:t>
            </a:r>
            <a:r>
              <a:rPr lang="zh-CN" altLang="en-US" b="1" dirty="0" smtClean="0"/>
              <a:t>等候主的再来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148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0"/>
            <a:ext cx="7924800" cy="5257800"/>
          </a:xfrm>
        </p:spPr>
        <p:txBody>
          <a:bodyPr>
            <a:normAutofit fontScale="92500" lnSpcReduction="20000"/>
          </a:bodyPr>
          <a:lstStyle/>
          <a:p>
            <a:pPr algn="l">
              <a:spcAft>
                <a:spcPts val="1200"/>
              </a:spcAft>
            </a:pPr>
            <a:r>
              <a:rPr lang="zh-CN" altLang="en-US" sz="4400" b="1" dirty="0" smtClean="0">
                <a:solidFill>
                  <a:schemeClr val="tx1"/>
                </a:solidFill>
              </a:rPr>
              <a:t>雅各</a:t>
            </a:r>
            <a:r>
              <a:rPr lang="en-AU" sz="4400" b="1" dirty="0" smtClean="0">
                <a:solidFill>
                  <a:schemeClr val="tx1"/>
                </a:solidFill>
              </a:rPr>
              <a:t>5:13-18</a:t>
            </a:r>
          </a:p>
          <a:p>
            <a:pPr algn="l">
              <a:spcBef>
                <a:spcPts val="600"/>
              </a:spcBef>
              <a:spcAft>
                <a:spcPts val="1200"/>
              </a:spcAft>
            </a:pPr>
            <a:r>
              <a:rPr lang="en-US" altLang="zh-CN" sz="4800" baseline="30000" dirty="0">
                <a:solidFill>
                  <a:schemeClr val="tx1"/>
                </a:solidFill>
              </a:rPr>
              <a:t>13 </a:t>
            </a:r>
            <a:r>
              <a:rPr lang="zh-CN" altLang="en-US" sz="4800" baseline="30000" dirty="0">
                <a:solidFill>
                  <a:schemeClr val="tx1"/>
                </a:solidFill>
              </a:rPr>
              <a:t>你们中间有受苦的呢，他就该祷告；有喜乐的呢，他就该歌颂。 </a:t>
            </a:r>
          </a:p>
          <a:p>
            <a:pPr algn="l">
              <a:spcBef>
                <a:spcPts val="600"/>
              </a:spcBef>
              <a:spcAft>
                <a:spcPts val="1200"/>
              </a:spcAft>
            </a:pPr>
            <a:r>
              <a:rPr lang="en-US" altLang="zh-CN" sz="4800" baseline="30000" dirty="0">
                <a:solidFill>
                  <a:schemeClr val="tx1"/>
                </a:solidFill>
              </a:rPr>
              <a:t>14 </a:t>
            </a:r>
            <a:r>
              <a:rPr lang="zh-CN" altLang="en-US" sz="4800" baseline="30000" dirty="0">
                <a:solidFill>
                  <a:schemeClr val="tx1"/>
                </a:solidFill>
              </a:rPr>
              <a:t>你们中间有病了的呢，他就该请教会的长老来，他们可以奉主的名用油抹他，为他祷告。 </a:t>
            </a:r>
            <a:r>
              <a:rPr lang="en-US" altLang="zh-CN" sz="4800" baseline="30000" dirty="0">
                <a:solidFill>
                  <a:schemeClr val="tx1"/>
                </a:solidFill>
              </a:rPr>
              <a:t>15 </a:t>
            </a:r>
            <a:r>
              <a:rPr lang="zh-CN" altLang="en-US" sz="4800" baseline="30000" dirty="0">
                <a:solidFill>
                  <a:schemeClr val="tx1"/>
                </a:solidFill>
              </a:rPr>
              <a:t>出于信心的祈祷要救那病人，主必叫他起来；他若犯了罪，也必蒙赦免。 </a:t>
            </a:r>
            <a:r>
              <a:rPr lang="en-US" altLang="zh-CN" sz="4800" baseline="30000" dirty="0">
                <a:solidFill>
                  <a:schemeClr val="tx1"/>
                </a:solidFill>
              </a:rPr>
              <a:t>16 </a:t>
            </a:r>
            <a:r>
              <a:rPr lang="zh-CN" altLang="en-US" sz="4800" baseline="30000" dirty="0">
                <a:solidFill>
                  <a:schemeClr val="tx1"/>
                </a:solidFill>
              </a:rPr>
              <a:t>所以你们要彼此认罪，互相代求，使你们可以得医治。义人祈祷所发的力量是大有功效的。</a:t>
            </a:r>
            <a:r>
              <a:rPr lang="en-US" altLang="zh-CN" sz="4800" baseline="30000" dirty="0">
                <a:solidFill>
                  <a:schemeClr val="tx1"/>
                </a:solidFill>
              </a:rPr>
              <a:t>17 </a:t>
            </a:r>
            <a:r>
              <a:rPr lang="zh-CN" altLang="en-US" sz="4800" baseline="30000" dirty="0">
                <a:solidFill>
                  <a:schemeClr val="tx1"/>
                </a:solidFill>
              </a:rPr>
              <a:t>以利亚与我们是一样性情的人，他恳切祷告，求不要下雨，雨就三年零六个月不下在地上； </a:t>
            </a:r>
            <a:r>
              <a:rPr lang="en-US" altLang="zh-CN" sz="4800" baseline="30000" dirty="0">
                <a:solidFill>
                  <a:schemeClr val="tx1"/>
                </a:solidFill>
              </a:rPr>
              <a:t>18 </a:t>
            </a:r>
            <a:r>
              <a:rPr lang="zh-CN" altLang="en-US" sz="4800" baseline="30000" dirty="0">
                <a:solidFill>
                  <a:schemeClr val="tx1"/>
                </a:solidFill>
              </a:rPr>
              <a:t>他又祷告，天就降下雨来，地也生出土产。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zh-CN" altLang="en-US" b="1" dirty="0" smtClean="0"/>
              <a:t>忍耐与祷告 </a:t>
            </a:r>
            <a:r>
              <a:rPr lang="en-AU" b="1" dirty="0" smtClean="0"/>
              <a:t>– </a:t>
            </a:r>
            <a:r>
              <a:rPr lang="zh-CN" altLang="en-US" b="1" dirty="0" smtClean="0"/>
              <a:t>等候主的再来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962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305800" cy="5257800"/>
          </a:xfrm>
        </p:spPr>
        <p:txBody>
          <a:bodyPr>
            <a:normAutofit/>
          </a:bodyPr>
          <a:lstStyle/>
          <a:p>
            <a:pPr algn="l"/>
            <a:r>
              <a:rPr lang="zh-CN" altLang="en-US" sz="4400" b="1" dirty="0" smtClean="0">
                <a:solidFill>
                  <a:schemeClr val="tx1"/>
                </a:solidFill>
              </a:rPr>
              <a:t>雅各</a:t>
            </a:r>
            <a:r>
              <a:rPr lang="en-AU" sz="4400" b="1" dirty="0" smtClean="0">
                <a:solidFill>
                  <a:schemeClr val="tx1"/>
                </a:solidFill>
              </a:rPr>
              <a:t>5: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13-18</a:t>
            </a:r>
            <a:endParaRPr lang="en-AU" sz="4400" b="1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sz="4260" b="1" dirty="0">
                <a:solidFill>
                  <a:schemeClr val="tx1"/>
                </a:solidFill>
              </a:rPr>
              <a:t>受</a:t>
            </a:r>
            <a:r>
              <a:rPr lang="zh-CN" altLang="en-US" sz="4260" b="1" dirty="0" smtClean="0">
                <a:solidFill>
                  <a:schemeClr val="tx1"/>
                </a:solidFill>
              </a:rPr>
              <a:t>苦 </a:t>
            </a:r>
            <a:r>
              <a:rPr lang="en-US" altLang="zh-CN" sz="4260" dirty="0" smtClean="0">
                <a:solidFill>
                  <a:schemeClr val="tx1"/>
                </a:solidFill>
              </a:rPr>
              <a:t>– Greek  </a:t>
            </a:r>
            <a:r>
              <a:rPr lang="en-US" altLang="zh-CN" sz="4260" i="1" dirty="0" err="1" smtClean="0">
                <a:solidFill>
                  <a:schemeClr val="tx1"/>
                </a:solidFill>
              </a:rPr>
              <a:t>kakopatheo</a:t>
            </a:r>
            <a:r>
              <a:rPr lang="en-US" altLang="zh-CN" sz="44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zh-CN" altLang="en-US" sz="4400" b="1" dirty="0" smtClean="0">
                <a:solidFill>
                  <a:schemeClr val="tx1"/>
                </a:solidFill>
              </a:rPr>
              <a:t>病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(</a:t>
            </a:r>
            <a:r>
              <a:rPr lang="zh-TW" altLang="en-US" sz="4400" b="1" dirty="0">
                <a:solidFill>
                  <a:schemeClr val="tx1"/>
                </a:solidFill>
              </a:rPr>
              <a:t>软弱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) – </a:t>
            </a:r>
            <a:r>
              <a:rPr lang="en-US" altLang="zh-CN" sz="4400" dirty="0" smtClean="0">
                <a:solidFill>
                  <a:schemeClr val="tx1"/>
                </a:solidFill>
              </a:rPr>
              <a:t>Greek </a:t>
            </a:r>
            <a:r>
              <a:rPr lang="en-US" altLang="zh-CN" sz="4400" i="1" dirty="0" err="1" smtClean="0">
                <a:solidFill>
                  <a:schemeClr val="tx1"/>
                </a:solidFill>
              </a:rPr>
              <a:t>Astheneo</a:t>
            </a:r>
            <a:r>
              <a:rPr lang="en-US" altLang="zh-CN" sz="4400" i="1" dirty="0">
                <a:solidFill>
                  <a:schemeClr val="tx1"/>
                </a:solidFill>
              </a:rPr>
              <a:t> </a:t>
            </a:r>
            <a:r>
              <a:rPr lang="en-US" altLang="zh-CN" sz="4400" i="1" dirty="0" smtClean="0">
                <a:solidFill>
                  <a:schemeClr val="tx1"/>
                </a:solidFill>
              </a:rPr>
              <a:t>v.14</a:t>
            </a:r>
          </a:p>
          <a:p>
            <a:pPr algn="l"/>
            <a:r>
              <a:rPr lang="zh-CN" altLang="en-US" sz="4400" b="1" dirty="0">
                <a:solidFill>
                  <a:schemeClr val="tx1"/>
                </a:solidFill>
              </a:rPr>
              <a:t>病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(</a:t>
            </a:r>
            <a:r>
              <a:rPr lang="zh-CN" altLang="en-US" sz="4400" b="1" dirty="0" smtClean="0">
                <a:solidFill>
                  <a:schemeClr val="tx1"/>
                </a:solidFill>
              </a:rPr>
              <a:t>疲</a:t>
            </a:r>
            <a:r>
              <a:rPr lang="zh-CN" altLang="en-US" sz="4400" b="1" dirty="0">
                <a:solidFill>
                  <a:schemeClr val="tx1"/>
                </a:solidFill>
              </a:rPr>
              <a:t>困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) </a:t>
            </a:r>
            <a:r>
              <a:rPr lang="en-US" altLang="zh-CN" sz="4400" b="1" dirty="0">
                <a:solidFill>
                  <a:schemeClr val="tx1"/>
                </a:solidFill>
              </a:rPr>
              <a:t>– </a:t>
            </a:r>
            <a:r>
              <a:rPr lang="en-US" altLang="zh-CN" sz="4400" dirty="0">
                <a:solidFill>
                  <a:schemeClr val="tx1"/>
                </a:solidFill>
              </a:rPr>
              <a:t>Greek </a:t>
            </a:r>
            <a:r>
              <a:rPr lang="en-US" altLang="zh-CN" sz="4400" i="1" dirty="0" err="1" smtClean="0">
                <a:solidFill>
                  <a:schemeClr val="tx1"/>
                </a:solidFill>
              </a:rPr>
              <a:t>Kamno</a:t>
            </a:r>
            <a:r>
              <a:rPr lang="en-US" altLang="zh-CN" sz="4400" i="1" dirty="0" smtClean="0">
                <a:solidFill>
                  <a:schemeClr val="tx1"/>
                </a:solidFill>
              </a:rPr>
              <a:t> v.15</a:t>
            </a:r>
          </a:p>
          <a:p>
            <a:pPr algn="l"/>
            <a:r>
              <a:rPr lang="zh-CN" altLang="en-US" sz="4400" dirty="0" smtClean="0">
                <a:solidFill>
                  <a:schemeClr val="tx1"/>
                </a:solidFill>
              </a:rPr>
              <a:t>诗</a:t>
            </a:r>
            <a:r>
              <a:rPr lang="en-US" altLang="zh-CN" sz="4400" dirty="0" smtClean="0">
                <a:solidFill>
                  <a:schemeClr val="tx1"/>
                </a:solidFill>
              </a:rPr>
              <a:t>66:18</a:t>
            </a:r>
          </a:p>
          <a:p>
            <a:pPr algn="l"/>
            <a:r>
              <a:rPr lang="zh-CN" altLang="en-US" sz="4400" dirty="0" smtClean="0">
                <a:solidFill>
                  <a:schemeClr val="tx1"/>
                </a:solidFill>
              </a:rPr>
              <a:t>王上</a:t>
            </a:r>
            <a:r>
              <a:rPr lang="en-US" altLang="zh-CN" sz="4400" dirty="0">
                <a:solidFill>
                  <a:schemeClr val="tx1"/>
                </a:solidFill>
              </a:rPr>
              <a:t>17-19</a:t>
            </a:r>
            <a:r>
              <a:rPr lang="zh-CN" altLang="en-US" sz="4400" dirty="0">
                <a:solidFill>
                  <a:schemeClr val="tx1"/>
                </a:solidFill>
              </a:rPr>
              <a:t>章</a:t>
            </a:r>
            <a:endParaRPr lang="en-US" altLang="zh-CN" sz="4400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zh-CN" altLang="en-US" b="1" dirty="0" smtClean="0"/>
              <a:t>忍耐与祷告 </a:t>
            </a:r>
            <a:r>
              <a:rPr lang="en-AU" b="1" dirty="0" smtClean="0"/>
              <a:t>– </a:t>
            </a:r>
            <a:r>
              <a:rPr lang="zh-CN" altLang="en-US" b="1" dirty="0" smtClean="0"/>
              <a:t>等候主的再来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7267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0"/>
            <a:ext cx="7924800" cy="5257800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zh-CN" altLang="en-US" sz="4400" b="1" dirty="0" smtClean="0">
                <a:solidFill>
                  <a:schemeClr val="tx1"/>
                </a:solidFill>
              </a:rPr>
              <a:t>雅各</a:t>
            </a:r>
            <a:r>
              <a:rPr lang="en-AU" sz="4400" b="1" dirty="0" smtClean="0">
                <a:solidFill>
                  <a:schemeClr val="tx1"/>
                </a:solidFill>
              </a:rPr>
              <a:t>5:1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9-20</a:t>
            </a:r>
            <a:endParaRPr lang="en-AU" sz="4400" b="1" dirty="0" smtClean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  <a:spcAft>
                <a:spcPts val="1200"/>
              </a:spcAft>
            </a:pPr>
            <a:r>
              <a:rPr lang="en-US" altLang="zh-CN" sz="4800" baseline="30000" dirty="0">
                <a:solidFill>
                  <a:schemeClr val="tx1"/>
                </a:solidFill>
              </a:rPr>
              <a:t>19 </a:t>
            </a:r>
            <a:r>
              <a:rPr lang="zh-CN" altLang="en-US" sz="5400" baseline="30000" dirty="0">
                <a:solidFill>
                  <a:schemeClr val="tx1"/>
                </a:solidFill>
              </a:rPr>
              <a:t>我的弟兄们，你们中间若有迷失真道的，有人使他回转， </a:t>
            </a:r>
            <a:endParaRPr lang="en-US" altLang="zh-CN" sz="5400" baseline="30000" dirty="0" smtClean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  <a:spcAft>
                <a:spcPts val="1200"/>
              </a:spcAft>
            </a:pPr>
            <a:r>
              <a:rPr lang="en-US" altLang="zh-CN" sz="4800" baseline="30000" dirty="0" smtClean="0">
                <a:solidFill>
                  <a:schemeClr val="tx1"/>
                </a:solidFill>
              </a:rPr>
              <a:t>20 </a:t>
            </a:r>
            <a:r>
              <a:rPr lang="zh-CN" altLang="en-US" sz="4800" baseline="30000" dirty="0">
                <a:solidFill>
                  <a:schemeClr val="tx1"/>
                </a:solidFill>
              </a:rPr>
              <a:t>这人该知道叫一个罪人从迷路上转回，便是救一个灵魂不死，并且遮盖许多的罪。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zh-CN" altLang="en-US" b="1" dirty="0" smtClean="0"/>
              <a:t>忍耐与祷告 </a:t>
            </a:r>
            <a:r>
              <a:rPr lang="en-AU" b="1" dirty="0" smtClean="0"/>
              <a:t>– </a:t>
            </a:r>
            <a:r>
              <a:rPr lang="zh-CN" altLang="en-US" b="1" dirty="0" smtClean="0"/>
              <a:t>等候主的再来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29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724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忍耐与祷告 – 等候主的再来 </vt:lpstr>
      <vt:lpstr>忍耐与祷告 – 等候主的再来 </vt:lpstr>
      <vt:lpstr>忍耐与祷告 – 等候主的再来 </vt:lpstr>
      <vt:lpstr>忍耐与祷告 – 等候主的再来 </vt:lpstr>
      <vt:lpstr>忍耐与祷告 – 等候主的再来 </vt:lpstr>
      <vt:lpstr>忍耐与祷告 – 等候主的再来 </vt:lpstr>
      <vt:lpstr>忍耐与祷告 – 等候主的再来 </vt:lpstr>
      <vt:lpstr>忍耐与祷告 – 等候主的再来 </vt:lpstr>
      <vt:lpstr>忍耐与祷告 – 等候主的再来 </vt:lpstr>
      <vt:lpstr>忍耐与祷告 – 等候主的再来 </vt:lpstr>
      <vt:lpstr>忍耐与祷告 – 等候主的再来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忍耐与祷告 – 等候主的再来</dc:title>
  <dc:creator>Kitty Wong</dc:creator>
  <cp:lastModifiedBy>Admin</cp:lastModifiedBy>
  <cp:revision>18</cp:revision>
  <dcterms:created xsi:type="dcterms:W3CDTF">2016-11-12T04:31:23Z</dcterms:created>
  <dcterms:modified xsi:type="dcterms:W3CDTF">2016-11-14T14:20:32Z</dcterms:modified>
</cp:coreProperties>
</file>