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B50A2-06CF-4261-8B42-F8E2CBD966F1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98831-DB1F-48AE-A1B3-134E0B87AE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endParaRPr lang="en-SG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205777-151D-483E-89D1-BE695CD7F76E}" type="slidenum">
              <a:rPr lang="en-SG" altLang="en-US"/>
              <a:pPr/>
              <a:t>1</a:t>
            </a:fld>
            <a:endParaRPr lang="en-SG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DE56-CFD9-46AC-AB9C-0CA20D404E43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2C60F-C544-437C-B84E-873B97B9F6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0" y="4397375"/>
            <a:ext cx="9128125" cy="1165225"/>
          </a:xfrm>
        </p:spPr>
        <p:txBody>
          <a:bodyPr/>
          <a:lstStyle/>
          <a:p>
            <a:pPr eaLnBrk="1" hangingPunct="1"/>
            <a:r>
              <a:rPr lang="zh-CN" altLang="en-US" sz="5400" b="1" smtClean="0"/>
              <a:t>再爱我吧！</a:t>
            </a:r>
            <a:endParaRPr lang="en-SG" altLang="en-US" sz="5400" b="1" smtClean="0"/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-1588" y="5748338"/>
            <a:ext cx="9128126" cy="11096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CN" altLang="en-US" sz="4400" b="1"/>
              <a:t>约壹 </a:t>
            </a:r>
            <a:r>
              <a:rPr lang="en-AU" altLang="zh-CN" sz="4400" b="1"/>
              <a:t>3:19-24</a:t>
            </a:r>
            <a:r>
              <a:rPr lang="en-AU" altLang="en-US" sz="4400" b="1"/>
              <a:t> </a:t>
            </a:r>
            <a:endParaRPr lang="en-US" altLang="en-US" sz="4400" b="1"/>
          </a:p>
        </p:txBody>
      </p:sp>
      <p:sp>
        <p:nvSpPr>
          <p:cNvPr id="5124" name="AutoShape 5" descr="Image result for pebbles"/>
          <p:cNvSpPr>
            <a:spLocks noChangeAspect="1" noChangeArrowheads="1"/>
          </p:cNvSpPr>
          <p:nvPr/>
        </p:nvSpPr>
        <p:spPr bwMode="auto">
          <a:xfrm>
            <a:off x="1609725" y="1457325"/>
            <a:ext cx="592455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 altLang="en-US"/>
          </a:p>
        </p:txBody>
      </p:sp>
      <p:pic>
        <p:nvPicPr>
          <p:cNvPr id="5125" name="Picture 6" descr="Image result for jesus di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8325" y="476250"/>
            <a:ext cx="54483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63550" y="34925"/>
            <a:ext cx="8229600" cy="730250"/>
          </a:xfrm>
        </p:spPr>
        <p:txBody>
          <a:bodyPr>
            <a:normAutofit fontScale="90000"/>
          </a:bodyPr>
          <a:lstStyle/>
          <a:p>
            <a:r>
              <a:rPr lang="zh-CN" altLang="en-US" smtClean="0"/>
              <a:t>真实的基督徒：彼此相爱</a:t>
            </a:r>
            <a:endParaRPr lang="en-AU" altLang="en-US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23850" y="1052513"/>
            <a:ext cx="8640763" cy="5805487"/>
          </a:xfrm>
        </p:spPr>
        <p:txBody>
          <a:bodyPr/>
          <a:lstStyle/>
          <a:p>
            <a:pPr marL="0" indent="0" algn="just">
              <a:buFont typeface="Arial" pitchFamily="34" charset="0"/>
              <a:buNone/>
            </a:pPr>
            <a:r>
              <a:rPr lang="en-US" altLang="zh-CN" baseline="30000" smtClean="0"/>
              <a:t>11 </a:t>
            </a:r>
            <a:r>
              <a:rPr lang="zh-CN" altLang="en-US" b="1" smtClean="0"/>
              <a:t>我们应当彼此相爱。</a:t>
            </a:r>
            <a:endParaRPr lang="en-US" altLang="zh-CN" b="1" smtClean="0"/>
          </a:p>
          <a:p>
            <a:pPr marL="0" indent="0" algn="just">
              <a:buFont typeface="Arial" pitchFamily="34" charset="0"/>
              <a:buNone/>
            </a:pPr>
            <a:endParaRPr lang="en-US" altLang="zh-CN" smtClean="0"/>
          </a:p>
          <a:p>
            <a:pPr marL="0" indent="0" algn="just">
              <a:buFont typeface="Arial" pitchFamily="34" charset="0"/>
              <a:buNone/>
            </a:pPr>
            <a:r>
              <a:rPr lang="en-US" altLang="zh-CN" smtClean="0"/>
              <a:t>… … </a:t>
            </a:r>
            <a:r>
              <a:rPr lang="en-US" altLang="zh-CN" baseline="30000" smtClean="0"/>
              <a:t>14</a:t>
            </a:r>
            <a:r>
              <a:rPr lang="en-AU" altLang="zh-CN" smtClean="0"/>
              <a:t> </a:t>
            </a:r>
            <a:r>
              <a:rPr lang="zh-CN" altLang="en-US" b="1" smtClean="0"/>
              <a:t>我们因为爱弟兄，就晓得是已经出死入生了。没有爱心的，仍住在死中</a:t>
            </a:r>
            <a:r>
              <a:rPr lang="zh-CN" altLang="en-US" smtClean="0"/>
              <a:t>。 </a:t>
            </a:r>
            <a:r>
              <a:rPr lang="en-US" altLang="zh-CN" baseline="30000" smtClean="0"/>
              <a:t>15</a:t>
            </a:r>
            <a:r>
              <a:rPr lang="en-AU" altLang="zh-CN" smtClean="0"/>
              <a:t> </a:t>
            </a:r>
            <a:r>
              <a:rPr lang="zh-CN" altLang="en-US" smtClean="0"/>
              <a:t>凡恨他弟兄的，就是杀人的。你们晓得凡杀人的，没有永生存在他里面。 </a:t>
            </a:r>
            <a:r>
              <a:rPr lang="en-US" altLang="zh-CN" baseline="30000" smtClean="0"/>
              <a:t>16</a:t>
            </a:r>
            <a:r>
              <a:rPr lang="en-AU" altLang="zh-CN" smtClean="0"/>
              <a:t> </a:t>
            </a:r>
            <a:r>
              <a:rPr lang="zh-CN" altLang="en-US" b="1" smtClean="0">
                <a:solidFill>
                  <a:srgbClr val="FF0000"/>
                </a:solidFill>
              </a:rPr>
              <a:t>主为我们舍命，我们从此就知道何为爱。我们也当为弟兄舍命。</a:t>
            </a:r>
            <a:r>
              <a:rPr lang="zh-CN" altLang="en-US" smtClean="0"/>
              <a:t> </a:t>
            </a:r>
            <a:r>
              <a:rPr lang="en-US" altLang="zh-CN" baseline="30000" smtClean="0"/>
              <a:t>17</a:t>
            </a:r>
            <a:r>
              <a:rPr lang="en-AU" altLang="zh-CN" smtClean="0"/>
              <a:t> </a:t>
            </a:r>
            <a:r>
              <a:rPr lang="zh-CN" altLang="en-US" smtClean="0"/>
              <a:t>凡有世上财物的，看见弟兄穷乏，却塞住怜恤的心，爱神的心怎能存在他里面呢？ </a:t>
            </a:r>
            <a:r>
              <a:rPr lang="en-US" altLang="zh-CN" baseline="30000" smtClean="0"/>
              <a:t>18</a:t>
            </a:r>
            <a:r>
              <a:rPr lang="en-AU" altLang="zh-CN" smtClean="0"/>
              <a:t> </a:t>
            </a:r>
            <a:r>
              <a:rPr lang="zh-CN" altLang="en-US" smtClean="0"/>
              <a:t>小子们哪，</a:t>
            </a:r>
            <a:r>
              <a:rPr lang="zh-CN" altLang="en-US" b="1" smtClean="0"/>
              <a:t>我们相爱，不要只在言语和舌头上。总要在行为和诚实上。</a:t>
            </a:r>
            <a:endParaRPr lang="en-US" altLang="en-US" b="1" smtClean="0"/>
          </a:p>
          <a:p>
            <a:pPr marL="0" indent="0">
              <a:buFont typeface="Arial" pitchFamily="34" charset="0"/>
              <a:buNone/>
            </a:pPr>
            <a:endParaRPr lang="en-AU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彼此相爱的实际困难</a:t>
            </a:r>
            <a:endParaRPr lang="en-AU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686050" cy="3848100"/>
          </a:xfrm>
        </p:spPr>
        <p:txBody>
          <a:bodyPr/>
          <a:lstStyle/>
          <a:p>
            <a:endParaRPr lang="en-AU" altLang="zh-CN" smtClean="0"/>
          </a:p>
          <a:p>
            <a:r>
              <a:rPr lang="zh-CN" altLang="en-US" smtClean="0"/>
              <a:t>没时间</a:t>
            </a:r>
            <a:endParaRPr lang="en-AU" altLang="zh-CN" smtClean="0"/>
          </a:p>
          <a:p>
            <a:pPr>
              <a:buFont typeface="Arial" pitchFamily="34" charset="0"/>
              <a:buNone/>
            </a:pPr>
            <a:endParaRPr lang="en-AU" altLang="zh-CN" smtClean="0"/>
          </a:p>
          <a:p>
            <a:pPr>
              <a:buFont typeface="Arial" pitchFamily="34" charset="0"/>
              <a:buNone/>
            </a:pPr>
            <a:endParaRPr lang="en-AU" altLang="zh-CN" smtClean="0"/>
          </a:p>
          <a:p>
            <a:r>
              <a:rPr lang="zh-CN" altLang="en-US" smtClean="0"/>
              <a:t>满足于自己的现状</a:t>
            </a:r>
            <a:endParaRPr lang="en-AU" smtClean="0"/>
          </a:p>
        </p:txBody>
      </p:sp>
      <p:pic>
        <p:nvPicPr>
          <p:cNvPr id="8196" name="Picture 2" descr="Image result for no t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1038" y="1409700"/>
            <a:ext cx="2249487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AU" altLang="en-US"/>
          </a:p>
        </p:txBody>
      </p:sp>
      <p:pic>
        <p:nvPicPr>
          <p:cNvPr id="8198" name="Picture 6" descr="This is an illustration of a self-satisfied looking man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51200" y="3598863"/>
            <a:ext cx="2219325" cy="184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pPr algn="l"/>
            <a:r>
              <a:rPr lang="en-US" altLang="zh-CN" b="1" smtClean="0"/>
              <a:t>1</a:t>
            </a:r>
            <a:r>
              <a:rPr lang="zh-CN" altLang="en-US" b="1" smtClean="0"/>
              <a:t>）再爱我吧！到神面前的安稳</a:t>
            </a:r>
            <a:endParaRPr lang="en-US" altLang="en-US" b="1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79388" y="966788"/>
            <a:ext cx="8785225" cy="549275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zh-CN" altLang="en-US" b="1" smtClean="0"/>
              <a:t>约壹</a:t>
            </a:r>
            <a:r>
              <a:rPr lang="en-US" altLang="en-US" b="1" smtClean="0"/>
              <a:t>3:19-</a:t>
            </a:r>
            <a:r>
              <a:rPr lang="en-US" altLang="zh-CN" b="1" smtClean="0"/>
              <a:t>20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en-US" b="1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b="1" smtClean="0"/>
              <a:t>我们可以安稳</a:t>
            </a:r>
            <a:endParaRPr lang="en-AU" altLang="zh-CN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）知道我们是属真理的</a:t>
            </a:r>
            <a:endParaRPr lang="en-AU" altLang="zh-CN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）神比我们的心大</a:t>
            </a:r>
            <a:endParaRPr lang="en-AU" altLang="en-US" smtClean="0"/>
          </a:p>
        </p:txBody>
      </p:sp>
      <p:pic>
        <p:nvPicPr>
          <p:cNvPr id="9220" name="Picture 5" descr="Image result for triangle commun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3348038"/>
            <a:ext cx="4719637" cy="313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Box 1"/>
          <p:cNvSpPr txBox="1">
            <a:spLocks noChangeArrowheads="1"/>
          </p:cNvSpPr>
          <p:nvPr/>
        </p:nvSpPr>
        <p:spPr bwMode="auto">
          <a:xfrm>
            <a:off x="4067175" y="3932238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我们的心</a:t>
            </a:r>
            <a:endParaRPr lang="en-AU" altLang="en-US" sz="2800" b="1"/>
          </a:p>
        </p:txBody>
      </p:sp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7956550" y="3949700"/>
            <a:ext cx="19446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 b="1"/>
              <a:t>我们</a:t>
            </a:r>
            <a:endParaRPr lang="en-AU" altLang="en-US" sz="2800" b="1"/>
          </a:p>
        </p:txBody>
      </p:sp>
      <p:sp>
        <p:nvSpPr>
          <p:cNvPr id="9223" name="TextBox 6"/>
          <p:cNvSpPr txBox="1">
            <a:spLocks noChangeArrowheads="1"/>
          </p:cNvSpPr>
          <p:nvPr/>
        </p:nvSpPr>
        <p:spPr bwMode="auto">
          <a:xfrm>
            <a:off x="6283325" y="2763838"/>
            <a:ext cx="576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200" b="1"/>
              <a:t>神</a:t>
            </a:r>
            <a:endParaRPr lang="en-AU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pPr algn="l"/>
            <a:r>
              <a:rPr lang="en-US" altLang="zh-CN" b="1" smtClean="0"/>
              <a:t>2</a:t>
            </a:r>
            <a:r>
              <a:rPr lang="zh-CN" altLang="en-US" b="1" smtClean="0"/>
              <a:t>）再爱我吧！在神面前的祈求</a:t>
            </a:r>
            <a:endParaRPr lang="en-US" altLang="en-US" b="1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9388" y="958850"/>
            <a:ext cx="8785225" cy="5710238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zh-CN" b="1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zh-CN" altLang="en-US" b="1" smtClean="0"/>
              <a:t>约壹</a:t>
            </a:r>
            <a:r>
              <a:rPr lang="en-US" altLang="en-US" b="1" smtClean="0"/>
              <a:t>3:</a:t>
            </a:r>
            <a:r>
              <a:rPr lang="en-US" altLang="zh-CN" b="1" smtClean="0"/>
              <a:t>21</a:t>
            </a:r>
            <a:r>
              <a:rPr lang="en-US" altLang="en-US" b="1" smtClean="0"/>
              <a:t>-</a:t>
            </a:r>
            <a:r>
              <a:rPr lang="en-US" altLang="zh-CN" b="1" smtClean="0"/>
              <a:t>22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zh-CN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zh-CN" altLang="en-US" b="1" smtClean="0"/>
              <a:t>我们可以向神坦然无惧，因为我们</a:t>
            </a:r>
            <a:endParaRPr lang="en-AU" altLang="zh-CN" b="1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）遵守他的命令</a:t>
            </a:r>
            <a:endParaRPr lang="en-AU" altLang="zh-CN" smtClean="0"/>
          </a:p>
          <a:p>
            <a:pPr marL="0" indent="0" algn="just">
              <a:lnSpc>
                <a:spcPct val="150000"/>
              </a:lnSpc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）行他所喜悦的事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785225" cy="936625"/>
          </a:xfrm>
        </p:spPr>
        <p:txBody>
          <a:bodyPr/>
          <a:lstStyle/>
          <a:p>
            <a:pPr algn="l"/>
            <a:r>
              <a:rPr lang="en-AU" altLang="zh-CN" b="1" smtClean="0"/>
              <a:t>3) </a:t>
            </a:r>
            <a:r>
              <a:rPr lang="zh-CN" altLang="en-US" b="1" smtClean="0"/>
              <a:t>相信、相爱、常住在主里</a:t>
            </a:r>
            <a:endParaRPr lang="en-US" altLang="en-US" b="1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785225" cy="4968875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zh-CN" altLang="en-US" b="1" smtClean="0"/>
              <a:t>约壹</a:t>
            </a:r>
            <a:r>
              <a:rPr lang="en-US" altLang="en-US" b="1" smtClean="0"/>
              <a:t>3:</a:t>
            </a:r>
            <a:r>
              <a:rPr lang="en-US" altLang="zh-CN" b="1" smtClean="0"/>
              <a:t>23</a:t>
            </a:r>
            <a:r>
              <a:rPr lang="en-US" altLang="en-US" b="1" smtClean="0"/>
              <a:t>-24</a:t>
            </a:r>
            <a:endParaRPr lang="en-AU" altLang="zh-CN" b="1" smtClean="0">
              <a:solidFill>
                <a:srgbClr val="FF0000"/>
              </a:solidFill>
            </a:endParaRPr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zh-CN" sz="1000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zh-CN" altLang="en-US" smtClean="0"/>
              <a:t>神的命令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）信他儿子耶稣基督的名，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）照他所赐给我们的命令彼此相爱。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zh-CN" altLang="en-US" smtClean="0"/>
              <a:t>住在主里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1</a:t>
            </a:r>
            <a:r>
              <a:rPr lang="zh-CN" altLang="en-US" smtClean="0"/>
              <a:t>）遵守神命令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2</a:t>
            </a:r>
            <a:r>
              <a:rPr lang="zh-CN" altLang="en-US" smtClean="0"/>
              <a:t>）与主相交</a:t>
            </a:r>
            <a:endParaRPr lang="en-AU" altLang="zh-CN" smtClean="0"/>
          </a:p>
          <a:p>
            <a:pPr marL="0" indent="0" algn="just">
              <a:spcBef>
                <a:spcPct val="0"/>
              </a:spcBef>
              <a:buFont typeface="Arial" pitchFamily="34" charset="0"/>
              <a:buNone/>
            </a:pPr>
            <a:r>
              <a:rPr lang="en-US" altLang="zh-CN" smtClean="0"/>
              <a:t>3</a:t>
            </a:r>
            <a:r>
              <a:rPr lang="zh-CN" altLang="en-US" smtClean="0"/>
              <a:t>）圣灵为证 </a:t>
            </a:r>
            <a:endParaRPr lang="en-AU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850900"/>
          </a:xfrm>
        </p:spPr>
        <p:txBody>
          <a:bodyPr/>
          <a:lstStyle/>
          <a:p>
            <a:r>
              <a:rPr lang="zh-CN" altLang="en-US" smtClean="0"/>
              <a:t>再爱我吧！</a:t>
            </a:r>
            <a:endParaRPr lang="en-AU" alt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287338" y="836613"/>
            <a:ext cx="8569325" cy="427355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zh-CN" altLang="en-US" b="1" smtClean="0"/>
              <a:t>总结：</a:t>
            </a:r>
            <a:endParaRPr lang="en-AU" altLang="zh-CN" b="1" smtClean="0"/>
          </a:p>
          <a:p>
            <a:pPr marL="0" indent="0">
              <a:buFont typeface="Calibri" pitchFamily="34" charset="0"/>
              <a:buAutoNum type="arabicPeriod"/>
            </a:pPr>
            <a:r>
              <a:rPr lang="zh-CN" altLang="en-US" smtClean="0"/>
              <a:t>我们当中是否有弟兄姐妹需要我们再去爱他们？</a:t>
            </a:r>
            <a:endParaRPr lang="en-AU" altLang="zh-CN" smtClean="0"/>
          </a:p>
          <a:p>
            <a:pPr marL="0" indent="0">
              <a:buFont typeface="Calibri" pitchFamily="34" charset="0"/>
              <a:buAutoNum type="arabicPeriod"/>
            </a:pPr>
            <a:r>
              <a:rPr lang="zh-CN" altLang="en-US" smtClean="0"/>
              <a:t>我们自己是否需要主用他的爱再来爱我们？</a:t>
            </a:r>
            <a:endParaRPr lang="en-AU" altLang="zh-CN" smtClean="0"/>
          </a:p>
          <a:p>
            <a:pPr marL="0" indent="0">
              <a:buFont typeface="Arial" pitchFamily="34" charset="0"/>
              <a:buNone/>
            </a:pPr>
            <a:endParaRPr lang="en-AU" altLang="zh-CN" sz="3600" b="1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zh-CN" altLang="en-US" sz="3600" b="1" smtClean="0">
                <a:solidFill>
                  <a:srgbClr val="FF0000"/>
                </a:solidFill>
              </a:rPr>
              <a:t>到神面前的安稳，在神面前的祈求。</a:t>
            </a:r>
            <a:endParaRPr lang="en-AU" altLang="zh-CN" sz="3600" b="1" smtClean="0">
              <a:solidFill>
                <a:srgbClr val="FF0000"/>
              </a:solidFill>
            </a:endParaRPr>
          </a:p>
          <a:p>
            <a:pPr marL="0" indent="0">
              <a:buFont typeface="Arial" pitchFamily="34" charset="0"/>
              <a:buNone/>
            </a:pPr>
            <a:r>
              <a:rPr lang="zh-CN" altLang="en-US" sz="3600" b="1" smtClean="0">
                <a:solidFill>
                  <a:srgbClr val="FF0000"/>
                </a:solidFill>
              </a:rPr>
              <a:t>相信、相爱、常住在主里。</a:t>
            </a:r>
            <a:endParaRPr lang="en-US" altLang="en-US" sz="36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464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再爱我吧！</vt:lpstr>
      <vt:lpstr>真实的基督徒：彼此相爱</vt:lpstr>
      <vt:lpstr>彼此相爱的实际困难</vt:lpstr>
      <vt:lpstr>1）再爱我吧！到神面前的安稳</vt:lpstr>
      <vt:lpstr>2）再爱我吧！在神面前的祈求</vt:lpstr>
      <vt:lpstr>3) 相信、相爱、常住在主里</vt:lpstr>
      <vt:lpstr>再爱我吧！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再爱我吧！</dc:title>
  <dc:creator>CCCB-SLC</dc:creator>
  <cp:lastModifiedBy>CCCB-SLC</cp:lastModifiedBy>
  <cp:revision>1</cp:revision>
  <dcterms:created xsi:type="dcterms:W3CDTF">2017-01-15T00:43:24Z</dcterms:created>
  <dcterms:modified xsi:type="dcterms:W3CDTF">2017-01-15T00:43:40Z</dcterms:modified>
</cp:coreProperties>
</file>