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93" r:id="rId6"/>
    <p:sldId id="265" r:id="rId7"/>
    <p:sldId id="257" r:id="rId8"/>
    <p:sldId id="258" r:id="rId9"/>
    <p:sldId id="259" r:id="rId10"/>
    <p:sldId id="260" r:id="rId11"/>
    <p:sldId id="261" r:id="rId12"/>
    <p:sldId id="266" r:id="rId13"/>
    <p:sldId id="267" r:id="rId14"/>
    <p:sldId id="287" r:id="rId15"/>
    <p:sldId id="268" r:id="rId16"/>
    <p:sldId id="288" r:id="rId17"/>
    <p:sldId id="294" r:id="rId18"/>
    <p:sldId id="295" r:id="rId19"/>
    <p:sldId id="289" r:id="rId20"/>
    <p:sldId id="270" r:id="rId21"/>
    <p:sldId id="286" r:id="rId22"/>
    <p:sldId id="273" r:id="rId23"/>
    <p:sldId id="285" r:id="rId24"/>
    <p:sldId id="274" r:id="rId25"/>
    <p:sldId id="277" r:id="rId26"/>
    <p:sldId id="278" r:id="rId27"/>
    <p:sldId id="284" r:id="rId28"/>
    <p:sldId id="279" r:id="rId29"/>
    <p:sldId id="271" r:id="rId30"/>
    <p:sldId id="281" r:id="rId31"/>
    <p:sldId id="282" r:id="rId32"/>
    <p:sldId id="291" r:id="rId33"/>
    <p:sldId id="292" r:id="rId34"/>
    <p:sldId id="290" r:id="rId3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4776" autoAdjust="0"/>
    <p:restoredTop sz="92091" autoAdjust="0"/>
  </p:normalViewPr>
  <p:slideViewPr>
    <p:cSldViewPr>
      <p:cViewPr varScale="1">
        <p:scale>
          <a:sx n="83" d="100"/>
          <a:sy n="83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FFC-F9F1-46E7-9F4E-4437A8660B2D}" type="datetimeFigureOut">
              <a:rPr lang="zh-HK" altLang="en-US" smtClean="0"/>
              <a:t>22/1/2017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C745-98FD-4825-90F3-997DC9C349CB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約翰一書 </a:t>
            </a:r>
            <a:r>
              <a:rPr lang="en-US" altLang="zh-HK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4:1-6</a:t>
            </a:r>
            <a:endParaRPr lang="zh-HK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辨靈和辨異端</a:t>
            </a:r>
            <a:endParaRPr lang="zh-HK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TW" b="1" dirty="0"/>
              <a:t>1.	</a:t>
            </a:r>
            <a:r>
              <a:rPr lang="zh-TW" altLang="en-US" b="1" dirty="0"/>
              <a:t>石頭變成食物！</a:t>
            </a:r>
            <a:endParaRPr lang="zh-HK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7"/>
            <a:ext cx="7704856" cy="54726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altLang="zh-HK" b="1" dirty="0"/>
              <a:t>2.	</a:t>
            </a:r>
            <a:r>
              <a:rPr lang="zh-HK" altLang="en-US" b="1" dirty="0"/>
              <a:t>可以跳下去！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0728"/>
            <a:ext cx="5688632" cy="56166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altLang="zh-HK" b="1" dirty="0"/>
              <a:t>3.	</a:t>
            </a:r>
            <a:r>
              <a:rPr lang="zh-HK" altLang="en-US" b="1" dirty="0"/>
              <a:t>萬國的榮華</a:t>
            </a:r>
            <a:r>
              <a:rPr lang="en-US" altLang="zh-HK" b="1" dirty="0"/>
              <a:t>!</a:t>
            </a:r>
            <a:endParaRPr lang="zh-HK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976664" cy="55446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730" y="202565"/>
            <a:ext cx="8838565" cy="63887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altLang="zh-HK" sz="4000" b="1" dirty="0" smtClean="0"/>
          </a:p>
          <a:p>
            <a:pPr marL="0" indent="0">
              <a:buNone/>
            </a:pPr>
            <a:r>
              <a:rPr lang="zh-HK" altLang="en-US" sz="4000" b="1" dirty="0" smtClean="0"/>
              <a:t>「</a:t>
            </a:r>
            <a:r>
              <a:rPr lang="en-US" altLang="zh-HK" sz="4000" b="1" dirty="0"/>
              <a:t>True prophecy, and true teaching, 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will </a:t>
            </a:r>
            <a:r>
              <a:rPr lang="en-US" altLang="zh-HK" sz="4000" b="1" dirty="0"/>
              <a:t>present a </a:t>
            </a:r>
            <a:r>
              <a:rPr lang="en-US" altLang="zh-HK" sz="4000" b="1" dirty="0" smtClean="0"/>
              <a:t>true </a:t>
            </a:r>
            <a:r>
              <a:rPr lang="en-US" altLang="zh-HK" sz="4000" b="1" dirty="0"/>
              <a:t>Jesus. 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Today</a:t>
            </a:r>
            <a:r>
              <a:rPr lang="en-US" altLang="zh-HK" sz="4000" b="1" dirty="0"/>
              <a:t>, we are passionate about </a:t>
            </a:r>
          </a:p>
          <a:p>
            <a:pPr marL="0" indent="0">
              <a:buNone/>
            </a:pPr>
            <a:r>
              <a:rPr lang="en-US" altLang="zh-HK" sz="4000" b="1" dirty="0"/>
              <a:t>    saying</a:t>
            </a:r>
            <a:r>
              <a:rPr lang="en-US" altLang="zh-HK" sz="4000" b="1" dirty="0" smtClean="0"/>
              <a:t>, </a:t>
            </a:r>
            <a:r>
              <a:rPr lang="en-US" altLang="zh-HK" sz="4000" b="1" dirty="0"/>
              <a:t>"Jesus is God," and we should </a:t>
            </a:r>
          </a:p>
          <a:p>
            <a:pPr marL="0" indent="0">
              <a:buNone/>
            </a:pPr>
            <a:r>
              <a:rPr lang="en-US" altLang="zh-HK" sz="4000" b="1" dirty="0"/>
              <a:t>    be. </a:t>
            </a:r>
            <a:r>
              <a:rPr lang="en-US" altLang="zh-HK" sz="4000" b="1" dirty="0" smtClean="0"/>
              <a:t> But </a:t>
            </a:r>
            <a:r>
              <a:rPr lang="en-US" altLang="zh-HK" sz="4000" b="1" dirty="0"/>
              <a:t>it is no less important to say</a:t>
            </a:r>
            <a:r>
              <a:rPr lang="en-US" altLang="zh-HK" sz="4000" b="1" dirty="0" smtClean="0"/>
              <a:t>,</a:t>
            </a:r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</a:t>
            </a:r>
            <a:r>
              <a:rPr lang="en-US" altLang="zh-HK" sz="4000" b="1" dirty="0"/>
              <a:t>"Jesus is a man," because both 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 the </a:t>
            </a:r>
            <a:r>
              <a:rPr lang="en-US" altLang="zh-HK" sz="4000" b="1" dirty="0">
                <a:solidFill>
                  <a:srgbClr val="FF0000"/>
                </a:solidFill>
              </a:rPr>
              <a:t>deity</a:t>
            </a:r>
            <a:r>
              <a:rPr lang="en-US" altLang="zh-HK" sz="4000" b="1" dirty="0"/>
              <a:t> and </a:t>
            </a:r>
            <a:r>
              <a:rPr lang="en-US" altLang="zh-HK" sz="4000" b="1" dirty="0" smtClean="0">
                <a:solidFill>
                  <a:srgbClr val="FF0000"/>
                </a:solidFill>
              </a:rPr>
              <a:t>humanity </a:t>
            </a:r>
            <a:r>
              <a:rPr lang="en-US" altLang="zh-HK" sz="4000" b="1" dirty="0"/>
              <a:t>of Jesus 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are </a:t>
            </a:r>
            <a:r>
              <a:rPr lang="en-US" altLang="zh-HK" sz="4000" b="1" dirty="0"/>
              <a:t>essential to our salvation. </a:t>
            </a:r>
            <a:r>
              <a:rPr lang="zh-HK" altLang="en-US" sz="4000" b="1" dirty="0"/>
              <a:t>」</a:t>
            </a:r>
            <a:r>
              <a:rPr lang="en-US" altLang="zh-HK" dirty="0"/>
              <a:t>(</a:t>
            </a:r>
            <a:r>
              <a:rPr lang="en-US" altLang="zh-HK" dirty="0" err="1"/>
              <a:t>Guzik</a:t>
            </a:r>
            <a:r>
              <a:rPr lang="en-US" altLang="zh-HK" dirty="0" smtClean="0"/>
              <a:t>)</a:t>
            </a:r>
          </a:p>
          <a:p>
            <a:pPr marL="0" indent="0">
              <a:buNone/>
            </a:pPr>
            <a:endParaRPr lang="en-US" altLang="zh-H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endParaRPr lang="en-AU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「</a:t>
            </a:r>
            <a:r>
              <a:rPr lang="zh-TW" altLang="en-US" sz="4000" b="1" dirty="0"/>
              <a:t>真正的預言，真正的教導是会</a:t>
            </a:r>
            <a:r>
              <a:rPr lang="zh-TW" altLang="en-US" sz="4000" b="1" dirty="0" smtClean="0"/>
              <a:t>將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</a:t>
            </a:r>
            <a:r>
              <a:rPr lang="zh-TW" altLang="en-US" sz="4000" b="1" dirty="0" smtClean="0"/>
              <a:t>真正</a:t>
            </a:r>
            <a:r>
              <a:rPr lang="zh-TW" altLang="en-US" sz="4000" b="1" dirty="0"/>
              <a:t>的耶稣展示出來。今天我們</a:t>
            </a:r>
            <a:r>
              <a:rPr lang="zh-TW" altLang="en-US" sz="4000" b="1" dirty="0" smtClean="0"/>
              <a:t>很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</a:t>
            </a:r>
            <a:r>
              <a:rPr lang="zh-TW" altLang="en-US" sz="4000" b="1" dirty="0" smtClean="0"/>
              <a:t>激情</a:t>
            </a:r>
            <a:r>
              <a:rPr lang="zh-TW" altLang="en-US" sz="4000" b="1" dirty="0"/>
              <a:t>地向人說 “耶穌是神</a:t>
            </a:r>
            <a:r>
              <a:rPr lang="en-US" altLang="zh-TW" sz="4000" b="1" dirty="0"/>
              <a:t>!”, 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</a:t>
            </a:r>
            <a:r>
              <a:rPr lang="zh-TW" altLang="en-US" sz="4000" b="1" dirty="0" smtClean="0"/>
              <a:t>但</a:t>
            </a:r>
            <a:r>
              <a:rPr lang="zh-TW" altLang="en-US" sz="4000" b="1" dirty="0"/>
              <a:t>我们却以为不是太重要向人說 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 “</a:t>
            </a:r>
            <a:r>
              <a:rPr lang="zh-TW" altLang="en-US" sz="4000" b="1" dirty="0" smtClean="0"/>
              <a:t> </a:t>
            </a:r>
            <a:r>
              <a:rPr lang="zh-TW" altLang="en-US" sz="4000" b="1" dirty="0"/>
              <a:t>耶穌也同時是</a:t>
            </a:r>
            <a:r>
              <a:rPr lang="zh-TW" altLang="en-US" sz="4000" b="1" dirty="0" smtClean="0"/>
              <a:t>人</a:t>
            </a:r>
            <a:r>
              <a:rPr lang="en-AU" altLang="zh-TW" sz="4000" b="1" dirty="0" smtClean="0"/>
              <a:t>”</a:t>
            </a:r>
            <a:r>
              <a:rPr lang="en-US" altLang="zh-TW" sz="4000" b="1" dirty="0" smtClean="0"/>
              <a:t>, </a:t>
            </a:r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</a:t>
            </a:r>
            <a:r>
              <a:rPr lang="zh-TW" altLang="en-US" sz="4000" b="1" dirty="0" smtClean="0"/>
              <a:t>因為</a:t>
            </a:r>
            <a:r>
              <a:rPr lang="zh-TW" altLang="en-US" sz="4000" b="1" dirty="0"/>
              <a:t>耶穌的</a:t>
            </a:r>
            <a:r>
              <a:rPr lang="zh-TW" altLang="en-US" sz="4000" b="1" dirty="0">
                <a:solidFill>
                  <a:srgbClr val="FF0000"/>
                </a:solidFill>
              </a:rPr>
              <a:t>神性</a:t>
            </a:r>
            <a:r>
              <a:rPr lang="zh-TW" altLang="en-US" sz="4000" b="1" dirty="0"/>
              <a:t>与耶穌的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人性</a:t>
            </a:r>
            <a:endParaRPr lang="en-AU" altLang="zh-TW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altLang="zh-TW" sz="4000" b="1" dirty="0">
                <a:solidFill>
                  <a:srgbClr val="FF0000"/>
                </a:solidFill>
              </a:rPr>
              <a:t> </a:t>
            </a:r>
            <a:r>
              <a:rPr lang="en-AU" altLang="zh-TW" sz="4000" b="1" dirty="0" smtClean="0">
                <a:solidFill>
                  <a:srgbClr val="FF0000"/>
                </a:solidFill>
              </a:rPr>
              <a:t>    </a:t>
            </a:r>
            <a:r>
              <a:rPr lang="zh-TW" altLang="en-US" sz="4000" b="1" dirty="0" smtClean="0"/>
              <a:t>對</a:t>
            </a:r>
            <a:r>
              <a:rPr lang="zh-TW" altLang="en-US" sz="4000" b="1" dirty="0"/>
              <a:t>我們的救贖同樣重要。」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古濟克</a:t>
            </a:r>
            <a:r>
              <a:rPr lang="en-US" altLang="zh-TW" sz="4000" b="1" dirty="0"/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「他們帶耶穌到了各各他地方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藥調和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的酒給耶穌，他卻不受。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(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馬可福音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15:22-23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altLang="zh-TW" sz="4400" b="1" dirty="0" smtClean="0"/>
          </a:p>
          <a:p>
            <a:pPr marL="0" indent="0" algn="ctr">
              <a:buNone/>
            </a:pPr>
            <a:r>
              <a:rPr lang="zh-TW" altLang="en-US" sz="4400" b="1" dirty="0" smtClean="0"/>
              <a:t>  </a:t>
            </a:r>
            <a:r>
              <a:rPr lang="en-US" altLang="zh-TW" sz="4400" b="1" dirty="0"/>
              <a:t>{ </a:t>
            </a:r>
            <a:r>
              <a:rPr lang="zh-TW" altLang="en-US" sz="4400" b="1" dirty="0"/>
              <a:t>我信聖而公之教會 </a:t>
            </a:r>
            <a:r>
              <a:rPr lang="en-US" altLang="zh-TW" sz="4400" b="1" dirty="0"/>
              <a:t>} --</a:t>
            </a:r>
          </a:p>
          <a:p>
            <a:pPr marL="0" indent="0" algn="ctr">
              <a:buNone/>
            </a:pPr>
            <a:r>
              <a:rPr lang="zh-TW" altLang="en-US" sz="4400" b="1" dirty="0"/>
              <a:t>中華福音神學院</a:t>
            </a:r>
          </a:p>
          <a:p>
            <a:pPr marL="0" indent="0" algn="ctr">
              <a:buNone/>
            </a:pPr>
            <a:r>
              <a:rPr lang="zh-TW" altLang="en-US" sz="4400" b="1" dirty="0"/>
              <a:t>蔡麗貞教授著作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040560" cy="6858000"/>
          </a:xfrm>
        </p:spPr>
      </p:pic>
    </p:spTree>
    <p:extLst>
      <p:ext uri="{BB962C8B-B14F-4D97-AF65-F5344CB8AC3E}">
        <p14:creationId xmlns:p14="http://schemas.microsoft.com/office/powerpoint/2010/main" val="27958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極端與異端 </a:t>
            </a:r>
            <a:r>
              <a:rPr lang="en-US" altLang="zh-HK" b="1" dirty="0"/>
              <a:t>?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40563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400" b="1" dirty="0"/>
              <a:t>三位一體</a:t>
            </a:r>
          </a:p>
          <a:p>
            <a:pPr marL="0" indent="0" algn="ctr">
              <a:buNone/>
            </a:pPr>
            <a:r>
              <a:rPr lang="zh-TW" altLang="en-US" sz="4400" b="1" dirty="0"/>
              <a:t>基督論</a:t>
            </a:r>
          </a:p>
          <a:p>
            <a:pPr marL="0" indent="0" algn="ctr">
              <a:buNone/>
            </a:pPr>
            <a:r>
              <a:rPr lang="zh-TW" altLang="en-US" sz="4400" b="1" dirty="0"/>
              <a:t>救恩論</a:t>
            </a:r>
          </a:p>
          <a:p>
            <a:pPr marL="0" indent="0" algn="ctr">
              <a:buNone/>
            </a:pPr>
            <a:endParaRPr lang="zh-TW" altLang="en-US" sz="4400" b="1" dirty="0"/>
          </a:p>
          <a:p>
            <a:pPr marL="0" indent="0" algn="ctr">
              <a:buNone/>
            </a:pPr>
            <a:r>
              <a:rPr lang="zh-TW" altLang="en-US" sz="4400" b="1" dirty="0"/>
              <a:t>在這三個教義上有錯誤的，我們就稱它為異端；在這三個真理之外犯錯誤的，我們稱為極端或者是偏差。」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親愛的弟兄阿，一切的靈，你們不可都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信，總要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試驗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那些靈是出於神的不是，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因為世上有許多假先 知已經出來了。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凡靈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耶穌基督是成了肉身來，就是出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於神的；從此你們可以認出神的靈來。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acknowledges-NIV, confesses-KJV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凡靈不認耶穌，就不是出於神；這是那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敵基督者的靈。你們從前聽見他要來，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現在已經在世上了。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/>
              <a:t>A)	</a:t>
            </a:r>
            <a:r>
              <a:rPr lang="zh-TW" altLang="en-US" b="1" u="sng" dirty="0"/>
              <a:t>異端者把他們的領導者作為敬拜</a:t>
            </a:r>
            <a:r>
              <a:rPr lang="zh-TW" altLang="en-US" b="1" u="sng" dirty="0" smtClean="0"/>
              <a:t>的</a:t>
            </a:r>
            <a:r>
              <a:rPr lang="en-US" altLang="zh-TW" b="1" u="sng" dirty="0" smtClean="0"/>
              <a:t/>
            </a:r>
            <a:br>
              <a:rPr lang="en-US" altLang="zh-TW" b="1" u="sng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</a:t>
            </a:r>
            <a:r>
              <a:rPr lang="zh-TW" altLang="en-US" b="1" u="sng" dirty="0" smtClean="0"/>
              <a:t>對象</a:t>
            </a:r>
            <a:r>
              <a:rPr lang="zh-TW" altLang="en-US" b="1" u="sng" dirty="0"/>
              <a:t>或神格化</a:t>
            </a:r>
            <a:endParaRPr lang="zh-HK" altLang="en-US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例如</a:t>
            </a:r>
            <a:r>
              <a:rPr lang="zh-TW" altLang="en-US" sz="4000" b="1" dirty="0"/>
              <a:t>：「再臨之主」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韓國</a:t>
            </a:r>
            <a:r>
              <a:rPr lang="en-US" altLang="zh-TW" sz="4000" b="1" dirty="0" smtClean="0"/>
              <a:t>)</a:t>
            </a:r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        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末世的最後一個僕人」</a:t>
            </a:r>
            <a:r>
              <a:rPr lang="zh-TW" altLang="en-US" sz="4000" b="1" dirty="0" smtClean="0"/>
              <a:t>、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        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神的羔羊」</a:t>
            </a:r>
            <a:r>
              <a:rPr lang="zh-TW" altLang="en-US" sz="4000" b="1" dirty="0" smtClean="0"/>
              <a:t>、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        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先知」</a:t>
            </a:r>
            <a:r>
              <a:rPr lang="zh-TW" altLang="en-US" sz="4000" b="1" dirty="0" smtClean="0"/>
              <a:t>、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        </a:t>
            </a:r>
            <a:r>
              <a:rPr lang="zh-TW" altLang="en-US" sz="4000" b="1" dirty="0" smtClean="0"/>
              <a:t>「</a:t>
            </a:r>
            <a:r>
              <a:rPr lang="zh-TW" altLang="en-US" sz="4000" b="1" dirty="0"/>
              <a:t>保惠師聖靈</a:t>
            </a:r>
            <a:r>
              <a:rPr lang="zh-TW" altLang="en-US" sz="4000" b="1" dirty="0" smtClean="0"/>
              <a:t>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韓國</a:t>
            </a:r>
            <a:r>
              <a:rPr lang="en-US" altLang="zh-TW" sz="40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            「</a:t>
            </a:r>
            <a:r>
              <a:rPr lang="zh-TW" altLang="en-US" sz="4000" b="1" dirty="0"/>
              <a:t>審判主」、</a:t>
            </a:r>
          </a:p>
          <a:p>
            <a:pPr marL="0" indent="0">
              <a:buNone/>
            </a:pPr>
            <a:r>
              <a:rPr lang="zh-TW" altLang="en-US" sz="4000" b="1" dirty="0" smtClean="0"/>
              <a:t>            「</a:t>
            </a:r>
            <a:r>
              <a:rPr lang="zh-TW" altLang="en-US" sz="4000" b="1" dirty="0"/>
              <a:t>新神」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韓國</a:t>
            </a:r>
            <a:r>
              <a:rPr lang="en-US" altLang="zh-TW" sz="4000" b="1" dirty="0"/>
              <a:t>)</a:t>
            </a:r>
          </a:p>
          <a:p>
            <a:pPr marL="0" indent="0">
              <a:buNone/>
            </a:pPr>
            <a:r>
              <a:rPr lang="zh-TW" altLang="en-US" sz="4000" b="1" dirty="0" smtClean="0"/>
              <a:t>            「</a:t>
            </a:r>
            <a:r>
              <a:rPr lang="zh-TW" altLang="en-US" sz="4000" b="1" dirty="0"/>
              <a:t>神的婦人」</a:t>
            </a:r>
            <a:r>
              <a:rPr lang="zh-TW" altLang="en-US" sz="4000" b="1" dirty="0" smtClean="0"/>
              <a:t>、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            「</a:t>
            </a:r>
            <a:r>
              <a:rPr lang="zh-TW" altLang="en-US" sz="4000" b="1" dirty="0"/>
              <a:t>神的第二個兒子」等。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/>
              <a:t>B)	</a:t>
            </a:r>
            <a:r>
              <a:rPr lang="zh-TW" altLang="en-US" b="1" u="sng" dirty="0"/>
              <a:t>異端者以神秘</a:t>
            </a:r>
            <a:r>
              <a:rPr lang="zh-TW" altLang="en-US" b="1" u="sng" dirty="0" smtClean="0"/>
              <a:t>主義像</a:t>
            </a:r>
            <a:r>
              <a:rPr lang="zh-TW" altLang="en-US" b="1" u="sng" dirty="0"/>
              <a:t>毒草一樣</a:t>
            </a:r>
            <a:r>
              <a:rPr lang="zh-TW" altLang="en-US" b="1" u="sng" dirty="0" smtClean="0"/>
              <a:t>地</a:t>
            </a:r>
            <a:r>
              <a:rPr lang="en-US" altLang="zh-TW" b="1" u="sng" dirty="0" smtClean="0"/>
              <a:t/>
            </a:r>
            <a:br>
              <a:rPr lang="en-US" altLang="zh-TW" b="1" u="sng" dirty="0" smtClean="0"/>
            </a:br>
            <a:r>
              <a:rPr lang="en-US" altLang="zh-TW" b="1" dirty="0"/>
              <a:t> </a:t>
            </a:r>
            <a:r>
              <a:rPr lang="en-US" altLang="zh-TW" b="1" dirty="0" smtClean="0"/>
              <a:t>       </a:t>
            </a:r>
            <a:r>
              <a:rPr lang="zh-TW" altLang="en-US" b="1" u="sng" dirty="0" smtClean="0"/>
              <a:t>蔓 延</a:t>
            </a:r>
            <a:r>
              <a:rPr lang="zh-TW" altLang="en-US" b="1" dirty="0"/>
              <a:t>。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24536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4000" b="1" dirty="0" smtClean="0"/>
              <a:t>很多</a:t>
            </a:r>
            <a:r>
              <a:rPr lang="zh-TW" altLang="en-US" sz="4000" b="1" dirty="0"/>
              <a:t>異端者將</a:t>
            </a:r>
            <a:r>
              <a:rPr lang="zh-TW" altLang="en-US" sz="4000" b="1" dirty="0" smtClean="0"/>
              <a:t>自己神秘</a:t>
            </a:r>
            <a:r>
              <a:rPr lang="en-US" altLang="zh-TW" sz="4000" b="1" dirty="0"/>
              <a:t>〞</a:t>
            </a:r>
            <a:r>
              <a:rPr lang="zh-TW" altLang="en-US" sz="4000" b="1" dirty="0"/>
              <a:t>經驗</a:t>
            </a:r>
            <a:r>
              <a:rPr lang="en-US" altLang="zh-TW" sz="4000" b="1" dirty="0" smtClean="0"/>
              <a:t>〞</a:t>
            </a:r>
          </a:p>
          <a:p>
            <a:pPr marL="0" indent="0">
              <a:buNone/>
            </a:pPr>
            <a:r>
              <a:rPr lang="zh-TW" altLang="en-US" sz="4000" b="1" dirty="0" smtClean="0"/>
              <a:t>主張</a:t>
            </a:r>
            <a:r>
              <a:rPr lang="zh-TW" altLang="en-US" sz="4000" b="1" dirty="0"/>
              <a:t>成為</a:t>
            </a:r>
            <a:r>
              <a:rPr lang="en-US" altLang="zh-TW" sz="4000" b="1" dirty="0"/>
              <a:t>〞</a:t>
            </a:r>
            <a:r>
              <a:rPr lang="zh-TW" altLang="en-US" sz="4000" b="1" dirty="0"/>
              <a:t>真理</a:t>
            </a:r>
            <a:r>
              <a:rPr lang="en-US" altLang="zh-TW" sz="4000" b="1" dirty="0" smtClean="0"/>
              <a:t>〞</a:t>
            </a:r>
          </a:p>
          <a:p>
            <a:pPr marL="0" indent="0">
              <a:buNone/>
            </a:pPr>
            <a:r>
              <a:rPr lang="zh-TW" altLang="en-US" sz="4000" b="1" dirty="0" smtClean="0"/>
              <a:t>（</a:t>
            </a:r>
            <a:r>
              <a:rPr lang="zh-TW" altLang="en-US" sz="4000" b="1" dirty="0"/>
              <a:t>甚或取代聖經真理</a:t>
            </a:r>
            <a:r>
              <a:rPr lang="zh-TW" altLang="en-US" sz="4000" b="1" dirty="0" smtClean="0"/>
              <a:t>）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「</a:t>
            </a:r>
            <a:r>
              <a:rPr lang="zh-TW" altLang="en-US" sz="4000" b="1" dirty="0"/>
              <a:t>惟有自己與神相通」</a:t>
            </a:r>
            <a:r>
              <a:rPr lang="zh-TW" altLang="en-US" sz="4000" b="1" dirty="0" smtClean="0"/>
              <a:t>、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「</a:t>
            </a:r>
            <a:r>
              <a:rPr lang="zh-TW" altLang="en-US" sz="4000" b="1" dirty="0"/>
              <a:t>直接受到啟示」</a:t>
            </a:r>
            <a:r>
              <a:rPr lang="zh-TW" altLang="en-US" sz="4000" b="1" dirty="0" smtClean="0"/>
              <a:t>、</a:t>
            </a:r>
            <a:endParaRPr lang="en-US" altLang="zh-TW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marL="0" indent="0">
              <a:buNone/>
            </a:pPr>
            <a:endParaRPr lang="en-AU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/>
              <a:t>「</a:t>
            </a:r>
            <a:r>
              <a:rPr lang="zh-TW" altLang="en-US" sz="4000" b="1" dirty="0"/>
              <a:t>親自遇見神」、</a:t>
            </a:r>
          </a:p>
          <a:p>
            <a:pPr marL="0" indent="0">
              <a:buNone/>
            </a:pPr>
            <a:r>
              <a:rPr lang="zh-TW" altLang="en-US" sz="4000" b="1" dirty="0"/>
              <a:t>「看見異象」</a:t>
            </a:r>
            <a:r>
              <a:rPr lang="zh-TW" altLang="en-US" sz="4000" b="1" dirty="0" smtClean="0"/>
              <a:t>、</a:t>
            </a:r>
            <a:endParaRPr lang="en-US" altLang="zh-TW" sz="4000" b="1" dirty="0"/>
          </a:p>
          <a:p>
            <a:pPr marL="0" indent="0">
              <a:buNone/>
            </a:pPr>
            <a:r>
              <a:rPr lang="zh-TW" altLang="en-US" sz="4000" b="1" dirty="0"/>
              <a:t>「百分之百通達了聖經」</a:t>
            </a:r>
          </a:p>
          <a:p>
            <a:pPr marL="0" indent="0">
              <a:buNone/>
            </a:pPr>
            <a:r>
              <a:rPr lang="zh-TW" altLang="en-US" sz="4000" b="1" dirty="0"/>
              <a:t>   等主觀的神秘體驗</a:t>
            </a:r>
            <a:r>
              <a:rPr lang="zh-TW" altLang="en-US" sz="4000" b="1" dirty="0" smtClean="0"/>
              <a:t>變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 </a:t>
            </a:r>
            <a:r>
              <a:rPr lang="zh-TW" altLang="en-US" sz="4000" b="1" dirty="0" smtClean="0"/>
              <a:t>成</a:t>
            </a:r>
            <a:r>
              <a:rPr lang="zh-TW" altLang="en-US" sz="4000" b="1" dirty="0"/>
              <a:t>客觀的事實。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en-US" altLang="zh-TW" b="1" dirty="0"/>
              <a:t>C)	</a:t>
            </a:r>
            <a:r>
              <a:rPr lang="zh-TW" altLang="en-US" b="1" u="sng" dirty="0"/>
              <a:t>異端在解釋聖經上犯了</a:t>
            </a:r>
            <a:r>
              <a:rPr lang="zh-TW" altLang="en-US" b="1" u="sng" dirty="0" smtClean="0"/>
              <a:t>錯誤</a:t>
            </a:r>
            <a:endParaRPr lang="zh-HK" altLang="en-US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HK" sz="4000" b="1" dirty="0" smtClean="0"/>
          </a:p>
          <a:p>
            <a:pPr marL="0" indent="0" algn="ctr">
              <a:buNone/>
            </a:pPr>
            <a:r>
              <a:rPr lang="zh-HK" altLang="en-US" sz="4000" b="1" dirty="0"/>
              <a:t>傳统我們採用</a:t>
            </a:r>
            <a:r>
              <a:rPr lang="zh-HK" altLang="en-US" sz="4000" b="1" dirty="0">
                <a:solidFill>
                  <a:srgbClr val="FF0000"/>
                </a:solidFill>
              </a:rPr>
              <a:t>以經解經</a:t>
            </a:r>
            <a:r>
              <a:rPr lang="zh-HK" altLang="en-US" sz="4000" b="1" dirty="0"/>
              <a:t>的</a:t>
            </a:r>
            <a:r>
              <a:rPr lang="zh-HK" altLang="en-US" sz="4000" b="1" dirty="0" smtClean="0"/>
              <a:t>解釋</a:t>
            </a:r>
            <a:endParaRPr lang="en-US" altLang="zh-HK" sz="4000" b="1" dirty="0" smtClean="0"/>
          </a:p>
          <a:p>
            <a:pPr marL="0" indent="0" algn="ctr">
              <a:buNone/>
            </a:pPr>
            <a:r>
              <a:rPr lang="en-US" altLang="zh-HK" sz="4000" b="1" dirty="0" smtClean="0"/>
              <a:t>(</a:t>
            </a:r>
            <a:r>
              <a:rPr lang="en-US" altLang="zh-HK" sz="4000" b="1" dirty="0"/>
              <a:t>Principle Interpretation</a:t>
            </a:r>
            <a:r>
              <a:rPr lang="en-US" altLang="zh-HK" sz="4000" b="1" dirty="0" smtClean="0"/>
              <a:t>)</a:t>
            </a:r>
          </a:p>
          <a:p>
            <a:pPr marL="0" indent="0" algn="ctr">
              <a:buNone/>
            </a:pPr>
            <a:endParaRPr lang="en-US" altLang="zh-HK" sz="4000" b="1" dirty="0"/>
          </a:p>
          <a:p>
            <a:pPr marL="0" indent="0" algn="ctr">
              <a:buNone/>
            </a:pPr>
            <a:r>
              <a:rPr lang="zh-HK" altLang="en-US" sz="4000" b="1" dirty="0"/>
              <a:t>但是，異端者大部份主張</a:t>
            </a:r>
            <a:r>
              <a:rPr lang="zh-HK" altLang="en-US" sz="4000" b="1" dirty="0">
                <a:solidFill>
                  <a:srgbClr val="FF0000"/>
                </a:solidFill>
              </a:rPr>
              <a:t>隱喻性</a:t>
            </a:r>
            <a:r>
              <a:rPr lang="zh-HK" altLang="en-US" sz="4000" b="1" dirty="0"/>
              <a:t>的解釋</a:t>
            </a:r>
            <a:r>
              <a:rPr lang="en-US" altLang="zh-HK" sz="4000" b="1" dirty="0"/>
              <a:t>(</a:t>
            </a:r>
            <a:r>
              <a:rPr lang="en-US" altLang="zh-HK" sz="4000" b="1" dirty="0" smtClean="0"/>
              <a:t>Allegorical </a:t>
            </a:r>
            <a:r>
              <a:rPr lang="en-US" altLang="zh-HK" sz="4000" b="1" dirty="0" err="1"/>
              <a:t>Interpretaion</a:t>
            </a:r>
            <a:r>
              <a:rPr lang="en-US" altLang="zh-HK" sz="4000" b="1" dirty="0"/>
              <a:t>)</a:t>
            </a:r>
            <a:endParaRPr lang="zh-HK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0100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en-US" altLang="zh-TW" dirty="0"/>
              <a:t>	</a:t>
            </a:r>
            <a:r>
              <a:rPr lang="en-US" altLang="zh-TW" dirty="0" smtClean="0"/>
              <a:t> </a:t>
            </a:r>
            <a:r>
              <a:rPr lang="zh-TW" altLang="en-US" b="1" u="sng" dirty="0" smtClean="0"/>
              <a:t>真</a:t>
            </a:r>
            <a:r>
              <a:rPr lang="zh-TW" altLang="en-US" b="1" u="sng" dirty="0"/>
              <a:t>耶穌</a:t>
            </a:r>
            <a:r>
              <a:rPr lang="zh-TW" altLang="en-US" b="1" u="sng" dirty="0" smtClean="0"/>
              <a:t>教會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</a:t>
            </a:r>
            <a:r>
              <a:rPr lang="zh-TW" altLang="en-US" dirty="0" smtClean="0"/>
              <a:t>（</a:t>
            </a:r>
            <a:r>
              <a:rPr lang="zh-TW" altLang="en-US" dirty="0"/>
              <a:t>聖子就是聖父就是聖靈）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b="1" dirty="0" smtClean="0"/>
              <a:t>1.</a:t>
            </a:r>
            <a:r>
              <a:rPr lang="zh-HK" altLang="en-US" sz="4000" b="1" dirty="0"/>
              <a:t>是極端</a:t>
            </a:r>
            <a:r>
              <a:rPr lang="zh-HK" altLang="en-US" sz="4000" b="1" dirty="0" smtClean="0"/>
              <a:t>。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TW" sz="4000" b="1" dirty="0" smtClean="0"/>
              <a:t>2.</a:t>
            </a:r>
            <a:r>
              <a:rPr lang="zh-TW" altLang="en-US" sz="4000" b="1" dirty="0"/>
              <a:t>真耶穌教會以以賽亞書九章</a:t>
            </a:r>
            <a:r>
              <a:rPr lang="en-US" altLang="zh-TW" sz="4000" b="1" dirty="0"/>
              <a:t>6</a:t>
            </a:r>
            <a:r>
              <a:rPr lang="zh-TW" altLang="en-US" sz="4000" b="1" dirty="0"/>
              <a:t>節來建構教義</a:t>
            </a:r>
            <a:r>
              <a:rPr lang="en-US" altLang="zh-TW" sz="4000" b="1" dirty="0"/>
              <a:t>﹕</a:t>
            </a:r>
            <a:r>
              <a:rPr lang="zh-TW" altLang="en-US" sz="4000" b="1" dirty="0"/>
              <a:t>「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有一嬰孩為我們而生，他名稱為奇妙策士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全能的神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﹑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永在的父。</a:t>
            </a:r>
            <a:r>
              <a:rPr lang="zh-TW" altLang="en-US" sz="4000" b="1" dirty="0"/>
              <a:t>」真耶穌教會的結論是－耶穌基督就是永在的父，</a:t>
            </a:r>
            <a:r>
              <a:rPr lang="zh-TW" altLang="en-US" sz="4000" b="1" dirty="0" smtClean="0"/>
              <a:t>他們認為</a:t>
            </a:r>
            <a:r>
              <a:rPr lang="zh-TW" altLang="en-US" sz="4000" b="1" dirty="0"/>
              <a:t>聖父就是聖子，而聖子就是聖靈</a:t>
            </a:r>
            <a:r>
              <a:rPr lang="zh-TW" altLang="en-US" sz="4000" b="1" dirty="0" smtClean="0"/>
              <a:t>。</a:t>
            </a:r>
            <a:endParaRPr lang="en-US" altLang="zh-HK" dirty="0"/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  </a:t>
            </a:r>
            <a:r>
              <a:rPr lang="zh-TW" altLang="en-US" b="1" u="sng" dirty="0"/>
              <a:t>耶和華</a:t>
            </a:r>
            <a:r>
              <a:rPr lang="zh-TW" altLang="en-US" b="1" u="sng" dirty="0" smtClean="0"/>
              <a:t>見證人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（</a:t>
            </a:r>
            <a:r>
              <a:rPr lang="zh-TW" altLang="en-US" dirty="0"/>
              <a:t>聖子是被造的次神，聖靈是神的動力）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1.</a:t>
            </a:r>
            <a:r>
              <a:rPr lang="zh-TW" altLang="en-US" sz="4000" b="1" dirty="0"/>
              <a:t>是</a:t>
            </a:r>
            <a:r>
              <a:rPr lang="zh-TW" altLang="en-US" sz="4000" b="1" dirty="0" smtClean="0"/>
              <a:t>異端。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 smtClean="0"/>
              <a:t>2</a:t>
            </a:r>
            <a:r>
              <a:rPr lang="en-US" altLang="zh-TW" sz="4000" b="1" dirty="0"/>
              <a:t>.</a:t>
            </a:r>
            <a:r>
              <a:rPr lang="zh-TW" altLang="en-US" sz="4000" b="1" dirty="0"/>
              <a:t>不接受三位一體</a:t>
            </a:r>
            <a:r>
              <a:rPr lang="zh-TW" altLang="en-US" sz="4000" b="1" dirty="0" smtClean="0"/>
              <a:t>，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 </a:t>
            </a:r>
            <a:r>
              <a:rPr lang="zh-TW" altLang="en-US" sz="4000" b="1" dirty="0" smtClean="0"/>
              <a:t>認為</a:t>
            </a:r>
            <a:r>
              <a:rPr lang="zh-TW" altLang="en-US" sz="4000" b="1" dirty="0"/>
              <a:t>基督是被造的；而</a:t>
            </a:r>
            <a:r>
              <a:rPr lang="zh-TW" altLang="en-US" sz="4000" b="1" dirty="0" smtClean="0"/>
              <a:t>聖靈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</a:t>
            </a:r>
            <a:r>
              <a:rPr lang="zh-TW" altLang="en-US" sz="4000" b="1" dirty="0" smtClean="0"/>
              <a:t>無</a:t>
            </a:r>
            <a:r>
              <a:rPr lang="zh-TW" altLang="en-US" sz="4000" b="1" dirty="0"/>
              <a:t>位格，聖靈是神的動力</a:t>
            </a:r>
            <a:r>
              <a:rPr lang="zh-TW" altLang="en-US" sz="4000" b="1" dirty="0" smtClean="0"/>
              <a:t>。</a:t>
            </a:r>
            <a:endParaRPr lang="en-US" altLang="zh-TW" sz="4000" b="1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4300" b="1" dirty="0"/>
              <a:t>3.</a:t>
            </a:r>
            <a:r>
              <a:rPr lang="zh-TW" altLang="en-US" sz="4300" b="1" dirty="0"/>
              <a:t>救恩論基本上是靠行為稱義：</a:t>
            </a:r>
            <a:r>
              <a:rPr lang="zh-TW" altLang="en-US" sz="4300" b="1" dirty="0" smtClean="0"/>
              <a:t>耶穌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</a:t>
            </a:r>
            <a:r>
              <a:rPr lang="zh-TW" altLang="en-US" sz="4300" b="1" dirty="0" smtClean="0"/>
              <a:t>的</a:t>
            </a:r>
            <a:r>
              <a:rPr lang="zh-TW" altLang="en-US" sz="4300" b="1" dirty="0"/>
              <a:t>死</a:t>
            </a:r>
            <a:r>
              <a:rPr lang="zh-TW" altLang="en-US" sz="4300" b="1" dirty="0" smtClean="0"/>
              <a:t>，不足以</a:t>
            </a:r>
            <a:r>
              <a:rPr lang="zh-TW" altLang="en-US" sz="4300" b="1" dirty="0"/>
              <a:t>贖世界的罪惡，</a:t>
            </a:r>
            <a:r>
              <a:rPr lang="zh-TW" altLang="en-US" sz="4300" b="1" dirty="0" smtClean="0"/>
              <a:t>基督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只是</a:t>
            </a:r>
            <a:r>
              <a:rPr lang="zh-TW" altLang="en-US" sz="4300" b="1" dirty="0"/>
              <a:t>次神</a:t>
            </a:r>
            <a:r>
              <a:rPr lang="zh-TW" altLang="en-US" sz="4300" b="1" dirty="0" smtClean="0"/>
              <a:t>，而</a:t>
            </a:r>
            <a:r>
              <a:rPr lang="zh-TW" altLang="en-US" sz="4300" b="1" dirty="0"/>
              <a:t>基督在</a:t>
            </a:r>
            <a:r>
              <a:rPr lang="zh-TW" altLang="en-US" sz="4300" b="1" dirty="0" smtClean="0"/>
              <a:t>十架</a:t>
            </a:r>
            <a:r>
              <a:rPr lang="zh-TW" altLang="en-US" sz="4300" b="1" dirty="0"/>
              <a:t>上</a:t>
            </a:r>
            <a:r>
              <a:rPr lang="zh-TW" altLang="en-US" sz="4300" b="1" dirty="0" smtClean="0"/>
              <a:t>的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</a:t>
            </a:r>
            <a:r>
              <a:rPr lang="zh-TW" altLang="en-US" sz="4300" b="1" dirty="0" smtClean="0"/>
              <a:t>「</a:t>
            </a:r>
            <a:r>
              <a:rPr lang="zh-TW" altLang="en-US" sz="4300" b="1" dirty="0"/>
              <a:t>救贖」</a:t>
            </a:r>
            <a:r>
              <a:rPr lang="zh-TW" altLang="en-US" sz="4300" b="1" dirty="0" smtClean="0"/>
              <a:t>，意思</a:t>
            </a:r>
            <a:r>
              <a:rPr lang="zh-TW" altLang="en-US" sz="4300" b="1" dirty="0"/>
              <a:t>是為人類提供</a:t>
            </a:r>
            <a:r>
              <a:rPr lang="zh-TW" altLang="en-US" sz="4300" b="1" dirty="0" smtClean="0"/>
              <a:t>一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個</a:t>
            </a:r>
            <a:r>
              <a:rPr lang="zh-TW" altLang="en-US" sz="4300" b="1" dirty="0"/>
              <a:t>機會</a:t>
            </a:r>
            <a:r>
              <a:rPr lang="zh-TW" altLang="en-US" sz="4300" b="1" dirty="0" smtClean="0"/>
              <a:t>，使</a:t>
            </a:r>
            <a:r>
              <a:rPr lang="zh-TW" altLang="en-US" sz="4300" b="1" dirty="0"/>
              <a:t>信者可以死</a:t>
            </a:r>
            <a:r>
              <a:rPr lang="zh-TW" altLang="en-US" sz="4300" b="1" dirty="0" smtClean="0"/>
              <a:t>後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再</a:t>
            </a:r>
            <a:r>
              <a:rPr lang="zh-TW" altLang="en-US" sz="4300" b="1" dirty="0"/>
              <a:t>活一次</a:t>
            </a:r>
            <a:r>
              <a:rPr lang="zh-TW" altLang="en-US" sz="4300" b="1" dirty="0" smtClean="0"/>
              <a:t>，之後</a:t>
            </a:r>
            <a:r>
              <a:rPr lang="zh-TW" altLang="en-US" sz="4300" b="1" dirty="0"/>
              <a:t>各人以</a:t>
            </a:r>
            <a:r>
              <a:rPr lang="zh-TW" altLang="en-US" sz="4300" b="1" dirty="0" smtClean="0"/>
              <a:t>行為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賺 取</a:t>
            </a:r>
            <a:r>
              <a:rPr lang="zh-TW" altLang="en-US" sz="4300" b="1" dirty="0"/>
              <a:t>救恩</a:t>
            </a:r>
            <a:r>
              <a:rPr lang="zh-TW" altLang="en-US" sz="4300" b="1" dirty="0" smtClean="0"/>
              <a:t>，其</a:t>
            </a:r>
            <a:r>
              <a:rPr lang="zh-TW" altLang="en-US" sz="4300" b="1" dirty="0"/>
              <a:t>行 為 </a:t>
            </a:r>
            <a:r>
              <a:rPr lang="zh-TW" altLang="en-US" sz="4300" b="1" dirty="0" smtClean="0"/>
              <a:t>達到耶和華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標準</a:t>
            </a:r>
            <a:r>
              <a:rPr lang="zh-TW" altLang="en-US" sz="4300" b="1" dirty="0"/>
              <a:t>的人</a:t>
            </a:r>
            <a:r>
              <a:rPr lang="zh-TW" altLang="en-US" sz="4300" b="1" dirty="0" smtClean="0"/>
              <a:t>，可以進入如同</a:t>
            </a:r>
            <a:r>
              <a:rPr lang="zh-TW" altLang="en-US" sz="4300" b="1" dirty="0"/>
              <a:t>伊</a:t>
            </a:r>
            <a:r>
              <a:rPr lang="zh-TW" altLang="en-US" sz="4300" b="1" dirty="0" smtClean="0"/>
              <a:t>甸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 </a:t>
            </a:r>
            <a:r>
              <a:rPr lang="zh-TW" altLang="en-US" sz="4300" b="1" dirty="0" smtClean="0"/>
              <a:t>園</a:t>
            </a:r>
            <a:r>
              <a:rPr lang="zh-TW" altLang="en-US" sz="4300" b="1" dirty="0"/>
              <a:t>般的永世中</a:t>
            </a:r>
            <a:r>
              <a:rPr lang="zh-TW" altLang="en-US" sz="4300" b="1" dirty="0" smtClean="0"/>
              <a:t>；達</a:t>
            </a:r>
            <a:r>
              <a:rPr lang="zh-TW" altLang="en-US" sz="4300" b="1" dirty="0"/>
              <a:t>不到標準</a:t>
            </a:r>
            <a:r>
              <a:rPr lang="zh-TW" altLang="en-US" sz="4300" b="1" dirty="0" smtClean="0"/>
              <a:t>者</a:t>
            </a:r>
            <a:endParaRPr lang="en-AU" altLang="zh-TW" sz="4300" b="1" dirty="0" smtClean="0"/>
          </a:p>
          <a:p>
            <a:pPr marL="0" indent="0">
              <a:buNone/>
            </a:pPr>
            <a:r>
              <a:rPr lang="en-AU" altLang="zh-TW" sz="4300" b="1" dirty="0"/>
              <a:t> </a:t>
            </a:r>
            <a:r>
              <a:rPr lang="en-AU" altLang="zh-TW" sz="4300" b="1" dirty="0" smtClean="0"/>
              <a:t>   </a:t>
            </a:r>
            <a:r>
              <a:rPr lang="zh-TW" altLang="en-US" sz="4300" b="1" dirty="0" smtClean="0"/>
              <a:t>，則</a:t>
            </a:r>
            <a:r>
              <a:rPr lang="zh-TW" altLang="en-US" sz="4300" b="1" dirty="0"/>
              <a:t>靈魂消滅無蹤。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26876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.)   </a:t>
            </a:r>
            <a:r>
              <a:rPr lang="zh-TW" altLang="en-US" b="1" u="sng" dirty="0" smtClean="0"/>
              <a:t>安息日會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</a:t>
            </a:r>
            <a:r>
              <a:rPr lang="zh-TW" altLang="en-US" dirty="0" smtClean="0"/>
              <a:t>（</a:t>
            </a:r>
            <a:r>
              <a:rPr lang="zh-TW" altLang="en-US" dirty="0"/>
              <a:t>仍遵守舊約律法的規</a:t>
            </a:r>
            <a:r>
              <a:rPr lang="zh-TW" altLang="en-US" dirty="0" smtClean="0"/>
              <a:t>條）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301208"/>
          </a:xfrm>
        </p:spPr>
        <p:txBody>
          <a:bodyPr/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b="1" dirty="0" smtClean="0"/>
              <a:t>1</a:t>
            </a:r>
            <a:r>
              <a:rPr lang="en-US" altLang="zh-TW" sz="4000" b="1" dirty="0"/>
              <a:t>.</a:t>
            </a:r>
            <a:r>
              <a:rPr lang="zh-TW" altLang="en-US" sz="4000" b="1" dirty="0"/>
              <a:t>是極端不是異端。</a:t>
            </a:r>
          </a:p>
          <a:p>
            <a:pPr marL="0" indent="0">
              <a:buNone/>
            </a:pPr>
            <a:r>
              <a:rPr lang="en-US" altLang="zh-TW" sz="4000" b="1" dirty="0"/>
              <a:t>2.</a:t>
            </a:r>
            <a:r>
              <a:rPr lang="zh-TW" altLang="en-US" sz="4000" b="1" dirty="0"/>
              <a:t>星期六聚會。</a:t>
            </a:r>
          </a:p>
          <a:p>
            <a:pPr marL="0" indent="0">
              <a:buNone/>
            </a:pPr>
            <a:r>
              <a:rPr lang="en-US" altLang="zh-TW" sz="4000" b="1" dirty="0"/>
              <a:t>3.</a:t>
            </a:r>
            <a:r>
              <a:rPr lang="zh-TW" altLang="en-US" sz="4000" b="1" dirty="0"/>
              <a:t>關於食物的潔淨之禮仍然遵守</a:t>
            </a:r>
            <a:r>
              <a:rPr lang="zh-TW" altLang="en-US" sz="4000" b="1" dirty="0" smtClean="0"/>
              <a:t>。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</a:t>
            </a:r>
            <a:r>
              <a:rPr lang="zh-TW" altLang="en-US" sz="4000" b="1" dirty="0" smtClean="0"/>
              <a:t>甚至回到</a:t>
            </a:r>
            <a:r>
              <a:rPr lang="zh-TW" altLang="en-US" sz="4000" b="1" dirty="0"/>
              <a:t>最開始的吃素。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l"/>
            <a:r>
              <a:rPr lang="en-US" altLang="zh-HK" dirty="0" smtClean="0"/>
              <a:t>(</a:t>
            </a:r>
            <a:r>
              <a:rPr lang="zh-HK" altLang="en-US" dirty="0" smtClean="0"/>
              <a:t>四</a:t>
            </a:r>
            <a:r>
              <a:rPr lang="en-US" altLang="zh-HK" dirty="0" smtClean="0"/>
              <a:t>) </a:t>
            </a:r>
            <a:r>
              <a:rPr lang="zh-HK" altLang="en-US" b="1" u="sng" dirty="0" smtClean="0"/>
              <a:t>摩門教</a:t>
            </a:r>
            <a:endParaRPr lang="zh-HK" altLang="en-US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/>
              <a:t>1.</a:t>
            </a:r>
            <a:r>
              <a:rPr lang="zh-TW" altLang="en-US" sz="4000" b="1" dirty="0"/>
              <a:t>是異端。</a:t>
            </a:r>
          </a:p>
          <a:p>
            <a:pPr marL="0" indent="0">
              <a:buNone/>
            </a:pPr>
            <a:r>
              <a:rPr lang="en-US" altLang="zh-TW" sz="4000" b="1" dirty="0"/>
              <a:t>2.</a:t>
            </a:r>
            <a:r>
              <a:rPr lang="zh-TW" altLang="en-US" sz="4000" b="1" dirty="0"/>
              <a:t>神論部分他們相信三位三體</a:t>
            </a:r>
            <a:r>
              <a:rPr lang="zh-TW" altLang="en-US" sz="4000" b="1" dirty="0" smtClean="0"/>
              <a:t>。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 smtClean="0"/>
              <a:t>3</a:t>
            </a:r>
            <a:r>
              <a:rPr lang="en-US" altLang="zh-TW" sz="4000" b="1" dirty="0"/>
              <a:t>.</a:t>
            </a:r>
            <a:r>
              <a:rPr lang="zh-TW" altLang="en-US" sz="4000" b="1" dirty="0"/>
              <a:t>救恩論部分認為基督的救贖只贖</a:t>
            </a:r>
            <a:r>
              <a:rPr lang="zh-TW" altLang="en-US" sz="4000" b="1" dirty="0" smtClean="0"/>
              <a:t>亞當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 </a:t>
            </a:r>
            <a:r>
              <a:rPr lang="zh-TW" altLang="en-US" sz="4000" b="1" dirty="0" smtClean="0"/>
              <a:t>一人，至於</a:t>
            </a:r>
            <a:r>
              <a:rPr lang="zh-TW" altLang="en-US" sz="4000" b="1" dirty="0"/>
              <a:t>人的罪需要靠教會的聖</a:t>
            </a:r>
            <a:r>
              <a:rPr lang="zh-TW" altLang="en-US" sz="4000" b="1" dirty="0" smtClean="0"/>
              <a:t>禮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AU" altLang="zh-TW" sz="4000" b="1" dirty="0"/>
              <a:t> </a:t>
            </a:r>
            <a:r>
              <a:rPr lang="en-AU" altLang="zh-TW" sz="4000" b="1" dirty="0" smtClean="0"/>
              <a:t>   </a:t>
            </a:r>
            <a:r>
              <a:rPr lang="zh-TW" altLang="en-US" sz="4000" b="1" dirty="0" smtClean="0"/>
              <a:t>及人</a:t>
            </a:r>
            <a:r>
              <a:rPr lang="zh-TW" altLang="en-US" sz="4000" b="1" dirty="0"/>
              <a:t>的善行</a:t>
            </a:r>
            <a:r>
              <a:rPr lang="zh-TW" altLang="en-US" sz="4000" b="1" dirty="0" smtClean="0"/>
              <a:t>才能獲得</a:t>
            </a:r>
            <a:r>
              <a:rPr lang="zh-TW" altLang="en-US" sz="4000" b="1" dirty="0"/>
              <a:t>。 </a:t>
            </a:r>
            <a:endParaRPr lang="en-AU" altLang="zh-TW" sz="4000" b="1" dirty="0" smtClean="0"/>
          </a:p>
          <a:p>
            <a:pPr marL="0" indent="0">
              <a:buNone/>
            </a:pPr>
            <a:r>
              <a:rPr lang="en-US" altLang="zh-TW" sz="4000" b="1" dirty="0" smtClean="0"/>
              <a:t>4</a:t>
            </a:r>
            <a:r>
              <a:rPr lang="en-US" altLang="zh-TW" sz="4000" b="1" dirty="0"/>
              <a:t>.</a:t>
            </a:r>
            <a:r>
              <a:rPr lang="zh-TW" altLang="en-US" sz="4000" b="1" dirty="0"/>
              <a:t>除了聖經權威外還外加</a:t>
            </a:r>
            <a:r>
              <a:rPr lang="zh-TW" altLang="en-US" sz="4000" b="1" dirty="0">
                <a:solidFill>
                  <a:srgbClr val="FF0000"/>
                </a:solidFill>
              </a:rPr>
              <a:t>摩門經</a:t>
            </a:r>
            <a:r>
              <a:rPr lang="zh-TW" altLang="en-US" sz="4000" b="1" dirty="0"/>
              <a:t>。</a:t>
            </a:r>
          </a:p>
          <a:p>
            <a:pPr marL="0" indent="0">
              <a:buNone/>
            </a:pPr>
            <a:r>
              <a:rPr lang="en-US" altLang="zh-TW" sz="4000" b="1" dirty="0"/>
              <a:t>5.</a:t>
            </a:r>
            <a:r>
              <a:rPr lang="zh-TW" altLang="en-US" sz="4000" b="1" dirty="0"/>
              <a:t>多妻制度。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小子們哪，你們是屬神的，並且勝了他們；</a:t>
            </a:r>
            <a:endParaRPr lang="en-US" altLang="zh-HK" sz="6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6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因為那在你們裡面的，比那在世界上的大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他們是屬世界的，所以論世界的事，世人</a:t>
            </a:r>
            <a:endParaRPr lang="en-US" altLang="zh-HK" sz="6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也聽從他們。</a:t>
            </a:r>
          </a:p>
          <a:p>
            <a:pPr marL="0" indent="0">
              <a:buNone/>
            </a:pP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我們是屬神的，認識神的就聽從我們；</a:t>
            </a:r>
            <a:endParaRPr lang="en-US" altLang="zh-HK" sz="6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不屬神的就不聽從我們。從此我們可以認</a:t>
            </a:r>
            <a:endParaRPr lang="en-US" altLang="zh-HK" sz="6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6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HK" altLang="en-US" sz="6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真理的靈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HK" altLang="en-US" sz="6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謬妄的靈</a:t>
            </a:r>
            <a:r>
              <a:rPr lang="zh-HK" altLang="en-US" sz="6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來。</a:t>
            </a:r>
            <a:endParaRPr lang="en-US" altLang="zh-HK" sz="6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HK" sz="5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(Spirit of truth and </a:t>
            </a:r>
          </a:p>
          <a:p>
            <a:pPr marL="0" indent="0">
              <a:buNone/>
            </a:pPr>
            <a:r>
              <a:rPr lang="en-US" altLang="zh-HK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5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the spirit of falsehood)</a:t>
            </a:r>
          </a:p>
          <a:p>
            <a:pPr marL="0" indent="0">
              <a:buNone/>
            </a:pPr>
            <a:r>
              <a:rPr lang="en-US" altLang="zh-HK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5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(spirit of error-KJV).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zh-TW" altLang="en-US" b="1" dirty="0"/>
              <a:t>二、異端的特性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/>
              <a:t>1.</a:t>
            </a:r>
            <a:r>
              <a:rPr lang="zh-TW" altLang="en-US" sz="4400" b="1" dirty="0"/>
              <a:t>擁有聖經之外的權威來源</a:t>
            </a:r>
          </a:p>
          <a:p>
            <a:pPr marL="0" indent="0">
              <a:buNone/>
            </a:pPr>
            <a:r>
              <a:rPr lang="en-US" altLang="zh-TW" sz="4400" b="1" dirty="0" smtClean="0"/>
              <a:t>2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拒絕單憑恩典稱義之說</a:t>
            </a:r>
          </a:p>
          <a:p>
            <a:pPr marL="0" indent="0">
              <a:buNone/>
            </a:pPr>
            <a:r>
              <a:rPr lang="en-US" altLang="zh-TW" sz="4400" b="1" dirty="0" smtClean="0"/>
              <a:t>3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降低基督的地位</a:t>
            </a:r>
          </a:p>
          <a:p>
            <a:pPr marL="0" indent="0">
              <a:buNone/>
            </a:pPr>
            <a:r>
              <a:rPr lang="en-US" altLang="zh-TW" sz="4400" b="1" dirty="0" smtClean="0"/>
              <a:t>4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自詡是唯一得救的團體</a:t>
            </a:r>
          </a:p>
          <a:p>
            <a:pPr marL="0" indent="0">
              <a:buNone/>
            </a:pPr>
            <a:r>
              <a:rPr lang="en-US" altLang="zh-TW" sz="4400" b="1" dirty="0" smtClean="0"/>
              <a:t>5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自認為在末世中扮演決定性</a:t>
            </a:r>
            <a:r>
              <a:rPr lang="zh-TW" altLang="en-US" sz="4400" b="1" dirty="0" smtClean="0"/>
              <a:t>地位</a:t>
            </a:r>
            <a:endParaRPr lang="en-AU" altLang="zh-TW" sz="4400" b="1" dirty="0" smtClean="0"/>
          </a:p>
          <a:p>
            <a:pPr marL="0" indent="0">
              <a:buNone/>
            </a:pPr>
            <a:r>
              <a:rPr lang="en-AU" altLang="zh-TW" sz="4400" b="1" dirty="0"/>
              <a:t> </a:t>
            </a:r>
            <a:r>
              <a:rPr lang="en-AU" altLang="zh-TW" sz="4400" b="1" dirty="0" smtClean="0"/>
              <a:t>   </a:t>
            </a:r>
            <a:r>
              <a:rPr lang="zh-TW" altLang="en-US" sz="4400" b="1" dirty="0" smtClean="0"/>
              <a:t>的</a:t>
            </a:r>
            <a:r>
              <a:rPr lang="zh-TW" altLang="en-US" sz="4400" b="1" dirty="0"/>
              <a:t>主要角色</a:t>
            </a:r>
          </a:p>
          <a:p>
            <a:pPr marL="0" indent="0">
              <a:buNone/>
            </a:pPr>
            <a:r>
              <a:rPr lang="en-US" altLang="zh-TW" sz="4400" b="1" dirty="0" smtClean="0"/>
              <a:t>6</a:t>
            </a:r>
            <a:r>
              <a:rPr lang="en-US" altLang="zh-TW" sz="4400" b="1" dirty="0"/>
              <a:t>.</a:t>
            </a:r>
            <a:r>
              <a:rPr lang="zh-TW" altLang="en-US" sz="4400" b="1" dirty="0"/>
              <a:t>曲解聖經的教訓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4400" b="1" dirty="0"/>
              <a:t>7.</a:t>
            </a:r>
            <a:r>
              <a:rPr lang="zh-TW" altLang="en-US" sz="4400" b="1" dirty="0"/>
              <a:t>有活動力極強的領袖</a:t>
            </a:r>
          </a:p>
          <a:p>
            <a:pPr marL="0" indent="0">
              <a:buNone/>
            </a:pPr>
            <a:r>
              <a:rPr lang="en-US" altLang="zh-TW" sz="4400" b="1" dirty="0"/>
              <a:t>8.</a:t>
            </a:r>
            <a:r>
              <a:rPr lang="zh-TW" altLang="en-US" sz="4400" b="1" dirty="0"/>
              <a:t>熱心宣教（太二十三</a:t>
            </a:r>
            <a:r>
              <a:rPr lang="en-US" altLang="zh-TW" sz="4400" b="1" dirty="0"/>
              <a:t>15</a:t>
            </a:r>
            <a:r>
              <a:rPr lang="zh-TW" altLang="en-US" sz="4400" b="1" dirty="0"/>
              <a:t>）</a:t>
            </a:r>
          </a:p>
          <a:p>
            <a:pPr marL="0" indent="0">
              <a:buNone/>
            </a:pPr>
            <a:r>
              <a:rPr lang="en-US" altLang="zh-TW" sz="4400" b="1" dirty="0"/>
              <a:t>9.</a:t>
            </a:r>
            <a:r>
              <a:rPr lang="zh-TW" altLang="en-US" sz="4400" b="1" dirty="0"/>
              <a:t>要與世俗有別</a:t>
            </a:r>
          </a:p>
          <a:p>
            <a:pPr marL="0" indent="0">
              <a:buNone/>
            </a:pPr>
            <a:r>
              <a:rPr lang="en-US" altLang="zh-TW" sz="4400" b="1" dirty="0"/>
              <a:t>10.</a:t>
            </a:r>
            <a:r>
              <a:rPr lang="zh-TW" altLang="en-US" sz="4400" b="1" dirty="0"/>
              <a:t>強調完全的交託</a:t>
            </a:r>
            <a:r>
              <a:rPr lang="en-US" altLang="zh-TW" sz="4400" b="1" dirty="0"/>
              <a:t>--</a:t>
            </a:r>
            <a:r>
              <a:rPr lang="zh-TW" altLang="en-US" sz="4400" b="1" dirty="0"/>
              <a:t>特別是為</a:t>
            </a:r>
            <a:r>
              <a:rPr lang="zh-TW" altLang="en-US" sz="4400" b="1" dirty="0" smtClean="0"/>
              <a:t>教會</a:t>
            </a:r>
            <a:endParaRPr lang="en-AU" altLang="zh-TW" sz="4400" b="1" dirty="0" smtClean="0"/>
          </a:p>
          <a:p>
            <a:pPr marL="0" indent="0">
              <a:buNone/>
            </a:pPr>
            <a:r>
              <a:rPr lang="en-AU" altLang="zh-TW" sz="4400" b="1" dirty="0"/>
              <a:t> </a:t>
            </a:r>
            <a:r>
              <a:rPr lang="en-AU" altLang="zh-TW" sz="4400" b="1" dirty="0" smtClean="0"/>
              <a:t>    </a:t>
            </a:r>
            <a:r>
              <a:rPr lang="zh-TW" altLang="en-US" sz="4400" b="1" dirty="0" smtClean="0"/>
              <a:t>犧牲</a:t>
            </a:r>
            <a:r>
              <a:rPr lang="zh-TW" altLang="en-US" sz="4400" b="1" dirty="0"/>
              <a:t>。</a:t>
            </a:r>
          </a:p>
          <a:p>
            <a:pPr marL="0" indent="0">
              <a:buNone/>
            </a:pPr>
            <a:r>
              <a:rPr lang="en-US" altLang="zh-TW" sz="4400" b="1" dirty="0"/>
              <a:t>11.</a:t>
            </a:r>
            <a:r>
              <a:rPr lang="zh-TW" altLang="en-US" sz="4400" b="1" dirty="0"/>
              <a:t>密集的教義灌輸</a:t>
            </a:r>
          </a:p>
          <a:p>
            <a:pPr marL="0" indent="0">
              <a:buNone/>
            </a:pPr>
            <a:r>
              <a:rPr lang="en-US" altLang="zh-TW" sz="4400" b="1" dirty="0"/>
              <a:t>12.</a:t>
            </a:r>
            <a:r>
              <a:rPr lang="zh-TW" altLang="en-US" sz="4400" b="1" dirty="0"/>
              <a:t>獨裁的教會組織</a:t>
            </a:r>
            <a:r>
              <a:rPr lang="en-US" altLang="zh-TW" sz="4400" b="1" dirty="0"/>
              <a:t>--</a:t>
            </a:r>
            <a:r>
              <a:rPr lang="zh-TW" altLang="en-US" sz="4400" b="1" dirty="0"/>
              <a:t>組織通常是金</a:t>
            </a:r>
            <a:r>
              <a:rPr lang="zh-TW" altLang="en-US" sz="4400" b="1" dirty="0" smtClean="0"/>
              <a:t>字</a:t>
            </a:r>
            <a:endParaRPr lang="en-AU" altLang="zh-TW" sz="4400" b="1" dirty="0" smtClean="0"/>
          </a:p>
          <a:p>
            <a:pPr marL="0" indent="0">
              <a:buNone/>
            </a:pPr>
            <a:r>
              <a:rPr lang="en-AU" altLang="zh-TW" sz="4400" b="1" dirty="0"/>
              <a:t> </a:t>
            </a:r>
            <a:r>
              <a:rPr lang="en-AU" altLang="zh-TW" sz="4400" b="1" dirty="0" smtClean="0"/>
              <a:t>     </a:t>
            </a:r>
            <a:r>
              <a:rPr lang="zh-TW" altLang="en-US" sz="4400" b="1" dirty="0" smtClean="0"/>
              <a:t>塔</a:t>
            </a:r>
            <a:r>
              <a:rPr lang="zh-TW" altLang="en-US" sz="4400" b="1" dirty="0"/>
              <a:t>式的</a:t>
            </a:r>
            <a:r>
              <a:rPr lang="zh-TW" altLang="en-US" sz="4400" b="1" dirty="0" smtClean="0"/>
              <a:t>，強調</a:t>
            </a:r>
            <a:r>
              <a:rPr lang="zh-TW" altLang="en-US" sz="4400" b="1" dirty="0"/>
              <a:t>對領袖絕對的服從。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/>
              <a:t>一、我們信仰的準繩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r>
              <a:rPr lang="en-US" altLang="zh-TW" sz="4400" b="1" dirty="0"/>
              <a:t>1.</a:t>
            </a:r>
            <a:r>
              <a:rPr lang="zh-TW" altLang="en-US" sz="4400" b="1" dirty="0"/>
              <a:t>耶穌基督終極的啟示</a:t>
            </a:r>
          </a:p>
          <a:p>
            <a:pPr marL="0" indent="0">
              <a:buNone/>
            </a:pPr>
            <a:r>
              <a:rPr lang="en-US" altLang="zh-TW" sz="4400" b="1" dirty="0"/>
              <a:t>2.</a:t>
            </a:r>
            <a:r>
              <a:rPr lang="zh-TW" altLang="en-US" sz="4400" b="1" dirty="0"/>
              <a:t>三位一體的神觀</a:t>
            </a:r>
          </a:p>
          <a:p>
            <a:pPr marL="0" indent="0">
              <a:buNone/>
            </a:pPr>
            <a:r>
              <a:rPr lang="en-US" altLang="zh-TW" sz="4400" b="1" dirty="0"/>
              <a:t>3.</a:t>
            </a:r>
            <a:r>
              <a:rPr lang="zh-TW" altLang="en-US" sz="4400" b="1" dirty="0"/>
              <a:t>基督完整的神、人二性</a:t>
            </a:r>
          </a:p>
          <a:p>
            <a:pPr marL="0" indent="0">
              <a:buNone/>
            </a:pPr>
            <a:r>
              <a:rPr lang="en-US" altLang="zh-TW" sz="4400" b="1" dirty="0"/>
              <a:t>4.</a:t>
            </a:r>
            <a:r>
              <a:rPr lang="zh-TW" altLang="en-US" sz="4400" b="1" dirty="0"/>
              <a:t>因信稱義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/>
              <a:t>(3)</a:t>
            </a:r>
            <a:r>
              <a:rPr lang="zh-TW" altLang="en-US" sz="4000" b="1" dirty="0" smtClean="0"/>
              <a:t>凡</a:t>
            </a:r>
            <a:r>
              <a:rPr lang="zh-TW" altLang="en-US" sz="4000" b="1" dirty="0"/>
              <a:t>靈不認耶穌，就不是出於神；</a:t>
            </a:r>
            <a:r>
              <a:rPr lang="zh-TW" altLang="en-US" sz="4000" b="1" dirty="0" smtClean="0"/>
              <a:t>這 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</a:t>
            </a:r>
            <a:r>
              <a:rPr lang="zh-TW" altLang="en-US" sz="4000" b="1" dirty="0" smtClean="0"/>
              <a:t>是那敵</a:t>
            </a:r>
            <a:r>
              <a:rPr lang="zh-TW" altLang="en-US" sz="4000" b="1" dirty="0"/>
              <a:t>基督者的靈。你們從前</a:t>
            </a:r>
            <a:r>
              <a:rPr lang="zh-TW" altLang="en-US" sz="4000" b="1" dirty="0" smtClean="0"/>
              <a:t>聽見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</a:t>
            </a:r>
            <a:r>
              <a:rPr lang="zh-TW" altLang="en-US" sz="4000" b="1" dirty="0" smtClean="0"/>
              <a:t>他</a:t>
            </a:r>
            <a:r>
              <a:rPr lang="zh-TW" altLang="en-US" sz="4000" b="1" dirty="0"/>
              <a:t>要來</a:t>
            </a:r>
            <a:r>
              <a:rPr lang="zh-TW" altLang="en-US" sz="4000" b="1" dirty="0" smtClean="0"/>
              <a:t>，現在</a:t>
            </a:r>
            <a:r>
              <a:rPr lang="zh-TW" altLang="en-US" sz="4000" b="1" dirty="0"/>
              <a:t>已經在世上了</a:t>
            </a:r>
            <a:r>
              <a:rPr lang="zh-TW" altLang="en-US" sz="4000" b="1" dirty="0" smtClean="0"/>
              <a:t>。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 smtClean="0"/>
              <a:t>(4)   </a:t>
            </a:r>
            <a:r>
              <a:rPr lang="zh-TW" altLang="en-US" sz="4000" b="1" dirty="0" smtClean="0"/>
              <a:t>小子</a:t>
            </a:r>
            <a:r>
              <a:rPr lang="zh-TW" altLang="en-US" sz="4000" b="1" dirty="0"/>
              <a:t>們哪，你們是屬神的</a:t>
            </a:r>
            <a:r>
              <a:rPr lang="zh-TW" altLang="en-US" sz="4000" b="1" dirty="0" smtClean="0"/>
              <a:t>，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en-US" altLang="zh-TW" sz="4000" b="1" dirty="0"/>
              <a:t> </a:t>
            </a:r>
            <a:r>
              <a:rPr lang="en-US" altLang="zh-TW" sz="4000" b="1" dirty="0" smtClean="0"/>
              <a:t>             </a:t>
            </a:r>
            <a:r>
              <a:rPr lang="zh-TW" altLang="en-US" sz="4000" b="1" dirty="0" smtClean="0"/>
              <a:t>並且</a:t>
            </a:r>
            <a:r>
              <a:rPr lang="zh-TW" altLang="en-US" sz="4000" b="1" dirty="0"/>
              <a:t>勝了他們</a:t>
            </a:r>
            <a:r>
              <a:rPr lang="zh-TW" altLang="en-US" sz="4000" b="1" dirty="0" smtClean="0"/>
              <a:t>；因為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0000"/>
                </a:solidFill>
              </a:rPr>
              <a:t>  那</a:t>
            </a:r>
            <a:r>
              <a:rPr lang="zh-TW" altLang="en-US" sz="4000" b="1" dirty="0">
                <a:solidFill>
                  <a:srgbClr val="FF0000"/>
                </a:solidFill>
              </a:rPr>
              <a:t>在你們裡面的，比那在世界上的大</a:t>
            </a:r>
            <a:r>
              <a:rPr lang="zh-TW" altLang="en-US" sz="4000" b="1" dirty="0"/>
              <a:t>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HK" altLang="en-US" b="1" dirty="0"/>
              <a:t>應用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zh-HK" sz="4400" b="1" dirty="0" smtClean="0"/>
              <a:t>1.</a:t>
            </a:r>
            <a:r>
              <a:rPr lang="zh-HK" altLang="en-US" sz="4400" b="1" dirty="0"/>
              <a:t>要</a:t>
            </a:r>
            <a:r>
              <a:rPr lang="zh-TW" altLang="en-US" sz="4400" b="1" dirty="0" smtClean="0"/>
              <a:t>辨</a:t>
            </a:r>
            <a:r>
              <a:rPr lang="zh-TW" altLang="en-US" sz="4400" b="1" dirty="0"/>
              <a:t>靈和辨</a:t>
            </a:r>
            <a:r>
              <a:rPr lang="zh-TW" altLang="en-US" sz="4400" b="1" dirty="0" smtClean="0"/>
              <a:t>異端</a:t>
            </a:r>
            <a:endParaRPr lang="en-AU" altLang="zh-TW" sz="4400" b="1" dirty="0" smtClean="0"/>
          </a:p>
          <a:p>
            <a:pPr marL="0" indent="0">
              <a:buNone/>
            </a:pPr>
            <a:endParaRPr lang="en-AU" altLang="zh-HK" sz="4400" b="1" dirty="0"/>
          </a:p>
          <a:p>
            <a:pPr marL="0" indent="0">
              <a:buNone/>
            </a:pPr>
            <a:r>
              <a:rPr lang="en-AU" altLang="zh-HK" sz="4400" b="1" dirty="0" smtClean="0"/>
              <a:t>2.</a:t>
            </a:r>
            <a:r>
              <a:rPr lang="zh-TW" altLang="en-US" sz="4400" b="1" dirty="0"/>
              <a:t>因為那在你們裡面的</a:t>
            </a:r>
            <a:r>
              <a:rPr lang="zh-TW" altLang="en-US" sz="4400" b="1" dirty="0" smtClean="0"/>
              <a:t>，</a:t>
            </a:r>
            <a:endParaRPr lang="en-AU" altLang="zh-TW" sz="4400" b="1" dirty="0" smtClean="0"/>
          </a:p>
          <a:p>
            <a:pPr marL="0" indent="0">
              <a:buNone/>
            </a:pPr>
            <a:r>
              <a:rPr lang="en-AU" altLang="zh-TW" sz="4400" b="1" dirty="0"/>
              <a:t> </a:t>
            </a:r>
            <a:r>
              <a:rPr lang="en-AU" altLang="zh-TW" sz="4400" b="1" dirty="0" smtClean="0"/>
              <a:t>  </a:t>
            </a:r>
            <a:r>
              <a:rPr lang="zh-TW" altLang="en-US" sz="4400" b="1" dirty="0" smtClean="0"/>
              <a:t>比</a:t>
            </a:r>
            <a:r>
              <a:rPr lang="zh-TW" altLang="en-US" sz="4400" b="1" dirty="0"/>
              <a:t>那在世界上的大。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8856984" cy="3586410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(1)</a:t>
            </a:r>
            <a:r>
              <a:rPr lang="zh-TW" altLang="en-US" b="1" dirty="0" smtClean="0"/>
              <a:t>總要試驗那些靈是出於神的不是</a:t>
            </a:r>
            <a:r>
              <a:rPr lang="en-US" altLang="zh-TW" b="1" dirty="0" smtClean="0"/>
              <a:t>?</a:t>
            </a:r>
            <a:endParaRPr lang="zh-HK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altLang="zh-HK" sz="4400" b="1" dirty="0" smtClean="0"/>
          </a:p>
          <a:p>
            <a:pPr marL="0" indent="0" algn="ctr">
              <a:buNone/>
            </a:pPr>
            <a:endParaRPr lang="en-AU" altLang="zh-HK" sz="4400" b="1" dirty="0"/>
          </a:p>
          <a:p>
            <a:pPr marL="0" indent="0" algn="ctr">
              <a:buNone/>
            </a:pPr>
            <a:r>
              <a:rPr lang="zh-HK" altLang="en-US" sz="4400" b="1" dirty="0" smtClean="0"/>
              <a:t>什</a:t>
            </a:r>
            <a:r>
              <a:rPr lang="zh-HK" altLang="en-US" sz="4400" b="1" dirty="0"/>
              <a:t>么是 “方言</a:t>
            </a:r>
            <a:r>
              <a:rPr lang="zh-HK" altLang="en-US" sz="4400" b="1" dirty="0" smtClean="0"/>
              <a:t>”</a:t>
            </a:r>
            <a:r>
              <a:rPr lang="en-AU" altLang="zh-HK" sz="4400" b="1" dirty="0" smtClean="0"/>
              <a:t>?</a:t>
            </a:r>
          </a:p>
          <a:p>
            <a:pPr marL="0" indent="0" algn="ctr">
              <a:buNone/>
            </a:pPr>
            <a:endParaRPr lang="en-AU" altLang="zh-HK" sz="4400" b="1" dirty="0" smtClean="0"/>
          </a:p>
          <a:p>
            <a:pPr marL="0" indent="0" algn="ctr">
              <a:buNone/>
            </a:pPr>
            <a:r>
              <a:rPr lang="zh-HK" altLang="en-US" sz="4400" b="1" dirty="0" smtClean="0"/>
              <a:t>不是 </a:t>
            </a:r>
            <a:r>
              <a:rPr lang="en-AU" altLang="zh-HK" sz="4400" b="1" dirty="0" smtClean="0"/>
              <a:t>“</a:t>
            </a:r>
            <a:r>
              <a:rPr lang="zh-HK" altLang="en-US" sz="4400" b="1" dirty="0" smtClean="0"/>
              <a:t>謊言</a:t>
            </a:r>
            <a:r>
              <a:rPr lang="en-AU" altLang="zh-HK" sz="4400" b="1" dirty="0" smtClean="0"/>
              <a:t>” !</a:t>
            </a:r>
          </a:p>
          <a:p>
            <a:pPr marL="0" indent="0" algn="ctr">
              <a:buNone/>
            </a:pPr>
            <a:endParaRPr lang="en-AU" altLang="zh-HK" sz="4400" b="1" dirty="0" smtClean="0"/>
          </a:p>
          <a:p>
            <a:pPr marL="0" indent="0" algn="ctr">
              <a:buNone/>
            </a:pPr>
            <a:endParaRPr lang="zh-TW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「不要藐視先知的講論。</a:t>
            </a:r>
            <a:endParaRPr lang="en-US" altLang="zh-HK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但要凡事</a:t>
            </a:r>
            <a:r>
              <a:rPr lang="zh-HK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察驗</a:t>
            </a:r>
            <a:r>
              <a:rPr lang="zh-HK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，善美的要持守，</a:t>
            </a:r>
            <a:endParaRPr lang="en-US" altLang="zh-HK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各樣的惡事要禁戒不做。」</a:t>
            </a:r>
            <a:endParaRPr lang="en-US" altLang="zh-HK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HK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(</a:t>
            </a:r>
            <a:r>
              <a:rPr lang="zh-HK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帖前</a:t>
            </a:r>
            <a:r>
              <a:rPr lang="en-US" altLang="zh-HK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5:21-22)</a:t>
            </a:r>
          </a:p>
          <a:p>
            <a:pPr marL="0" indent="0">
              <a:buNone/>
            </a:pPr>
            <a:r>
              <a:rPr lang="zh-HK" altLang="en-US" sz="4000" b="1" dirty="0" smtClean="0"/>
              <a:t>「</a:t>
            </a:r>
            <a:r>
              <a:rPr lang="en-US" altLang="zh-HK" sz="4000" b="1" dirty="0" smtClean="0"/>
              <a:t>Do not treat prophecies with contempt </a:t>
            </a:r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but test them all; hold on to what is </a:t>
            </a:r>
          </a:p>
          <a:p>
            <a:pPr marL="0" indent="0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good, reject every kind of evil.</a:t>
            </a:r>
            <a:r>
              <a:rPr lang="zh-HK" altLang="en-US" sz="4000" b="1" dirty="0" smtClean="0"/>
              <a:t>」</a:t>
            </a:r>
            <a:endParaRPr lang="en-US" altLang="zh-HK" sz="4000" b="1" dirty="0" smtClean="0"/>
          </a:p>
          <a:p>
            <a:pPr marL="0" indent="0">
              <a:buNone/>
            </a:pPr>
            <a:r>
              <a:rPr lang="en-US" altLang="zh-HK" sz="4000" dirty="0"/>
              <a:t> </a:t>
            </a:r>
            <a:r>
              <a:rPr lang="en-US" altLang="zh-HK" sz="4000" dirty="0" smtClean="0"/>
              <a:t>  (1Thess 5:21-22)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4400" dirty="0" smtClean="0"/>
              <a:t>1.</a:t>
            </a:r>
            <a:r>
              <a:rPr lang="en-US" altLang="zh-TW" sz="4400" b="1" dirty="0" smtClean="0"/>
              <a:t>	</a:t>
            </a:r>
            <a:r>
              <a:rPr lang="zh-TW" altLang="en-US" sz="4400" b="1" dirty="0" smtClean="0"/>
              <a:t>按手禱告</a:t>
            </a:r>
          </a:p>
          <a:p>
            <a:pPr marL="0" indent="0">
              <a:buNone/>
            </a:pPr>
            <a:r>
              <a:rPr lang="zh-TW" altLang="en-US" sz="4400" b="1" dirty="0" smtClean="0"/>
              <a:t>  「信我的人就如經上所說，</a:t>
            </a:r>
            <a:endParaRPr lang="en-AU" altLang="zh-TW" sz="4400" b="1" dirty="0" smtClean="0"/>
          </a:p>
          <a:p>
            <a:pPr marL="0" indent="0">
              <a:buNone/>
            </a:pPr>
            <a:r>
              <a:rPr lang="en-AU" altLang="zh-TW" sz="4400" b="1" dirty="0"/>
              <a:t> </a:t>
            </a:r>
            <a:r>
              <a:rPr lang="en-AU" altLang="zh-TW" sz="4400" b="1" dirty="0" smtClean="0"/>
              <a:t>     </a:t>
            </a:r>
            <a:r>
              <a:rPr lang="zh-TW" altLang="en-US" sz="4400" b="1" dirty="0" smtClean="0"/>
              <a:t>從他腹中要流出活 水的江河來。」</a:t>
            </a:r>
            <a:endParaRPr lang="en-US" altLang="zh-TW" sz="4400" b="1" dirty="0" smtClean="0"/>
          </a:p>
          <a:p>
            <a:pPr marL="0" indent="0">
              <a:buNone/>
            </a:pPr>
            <a:r>
              <a:rPr lang="en-US" altLang="zh-TW" sz="4400" b="1" dirty="0"/>
              <a:t> </a:t>
            </a:r>
            <a:r>
              <a:rPr lang="en-US" altLang="zh-TW" sz="4400" b="1" dirty="0" smtClean="0"/>
              <a:t>                                (</a:t>
            </a:r>
            <a:r>
              <a:rPr lang="zh-TW" altLang="en-US" sz="4400" b="1" dirty="0" smtClean="0"/>
              <a:t>約翰福音 </a:t>
            </a:r>
            <a:r>
              <a:rPr lang="en-US" altLang="zh-TW" sz="4400" b="1" dirty="0" smtClean="0"/>
              <a:t>7:38 )</a:t>
            </a:r>
          </a:p>
          <a:p>
            <a:pPr marL="0" indent="0">
              <a:buNone/>
            </a:pPr>
            <a:endParaRPr lang="en-US" altLang="zh-TW" sz="4400" b="1" dirty="0" smtClean="0"/>
          </a:p>
          <a:p>
            <a:pPr marL="0" indent="0">
              <a:buNone/>
            </a:pPr>
            <a:r>
              <a:rPr lang="en-US" altLang="zh-TW" sz="4400" b="1" dirty="0" smtClean="0"/>
              <a:t>2.	 </a:t>
            </a:r>
            <a:r>
              <a:rPr lang="zh-TW" altLang="en-US" sz="4400" b="1" dirty="0" smtClean="0"/>
              <a:t>誰人禱告更有</a:t>
            </a:r>
            <a:r>
              <a:rPr lang="zh-TW" altLang="en-US" sz="4400" b="1" dirty="0"/>
              <a:t>能力</a:t>
            </a:r>
            <a:endParaRPr lang="zh-TW" altLang="en-US" sz="4400" b="1" dirty="0" smtClean="0"/>
          </a:p>
          <a:p>
            <a:pPr marL="0" indent="0">
              <a:buNone/>
            </a:pPr>
            <a:endParaRPr lang="en-US" altLang="zh-TW" sz="4400" b="1" dirty="0" smtClean="0"/>
          </a:p>
          <a:p>
            <a:pPr marL="0" indent="0">
              <a:buNone/>
            </a:pPr>
            <a:r>
              <a:rPr lang="en-US" altLang="zh-TW" sz="4400" b="1" dirty="0" smtClean="0"/>
              <a:t>3.	 </a:t>
            </a:r>
            <a:r>
              <a:rPr lang="zh-TW" altLang="en-US" sz="4400" b="1" dirty="0" smtClean="0"/>
              <a:t>聖靈跟我說</a:t>
            </a:r>
          </a:p>
          <a:p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HK" altLang="en-US" b="1" u="sng" dirty="0"/>
              <a:t>經文背景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HK" altLang="en-US" sz="4000" b="1" dirty="0" smtClean="0"/>
              <a:t>有人</a:t>
            </a:r>
            <a:r>
              <a:rPr lang="zh-HK" altLang="en-US" sz="4000" b="1" dirty="0"/>
              <a:t>会質疑耶稣竟有</a:t>
            </a:r>
            <a:r>
              <a:rPr lang="zh-HK" altLang="en-US" sz="4000" b="1" dirty="0" smtClean="0"/>
              <a:t>沒有在</a:t>
            </a:r>
            <a:r>
              <a:rPr lang="zh-HK" altLang="en-US" sz="4000" b="1" dirty="0"/>
              <a:t>肉身出現过</a:t>
            </a:r>
            <a:r>
              <a:rPr lang="en-US" altLang="zh-HK" sz="4000" b="1" dirty="0" smtClean="0"/>
              <a:t>?</a:t>
            </a:r>
          </a:p>
          <a:p>
            <a:pPr marL="0" indent="0" algn="ctr">
              <a:buNone/>
            </a:pPr>
            <a:r>
              <a:rPr lang="en-US" altLang="zh-HK" sz="4000" b="1" dirty="0" smtClean="0"/>
              <a:t>{</a:t>
            </a:r>
            <a:r>
              <a:rPr lang="zh-HK" altLang="en-US" sz="4000" b="1" dirty="0" smtClean="0"/>
              <a:t>諾斯</a:t>
            </a:r>
            <a:r>
              <a:rPr lang="zh-HK" altLang="en-US" sz="4000" b="1" dirty="0"/>
              <a:t>底</a:t>
            </a:r>
            <a:r>
              <a:rPr lang="zh-HK" altLang="en-US" sz="4000" b="1" dirty="0" smtClean="0"/>
              <a:t>主義</a:t>
            </a:r>
            <a:r>
              <a:rPr lang="en-AU" altLang="zh-HK" sz="4000" b="1" dirty="0" smtClean="0"/>
              <a:t>}</a:t>
            </a:r>
            <a:r>
              <a:rPr lang="zh-HK" altLang="en-US" sz="4000" b="1" dirty="0" smtClean="0"/>
              <a:t>  </a:t>
            </a:r>
            <a:r>
              <a:rPr lang="en-US" altLang="zh-HK" sz="4000" b="1" dirty="0" smtClean="0">
                <a:solidFill>
                  <a:srgbClr val="FF0000"/>
                </a:solidFill>
              </a:rPr>
              <a:t>Gnosticism</a:t>
            </a:r>
            <a:r>
              <a:rPr lang="en-US" altLang="zh-HK" sz="4000" b="1" dirty="0" smtClean="0"/>
              <a:t>  </a:t>
            </a:r>
            <a:r>
              <a:rPr lang="zh-HK" altLang="en-US" sz="4000" b="1" dirty="0" smtClean="0"/>
              <a:t>的</a:t>
            </a:r>
            <a:r>
              <a:rPr lang="zh-HK" altLang="en-US" sz="4000" b="1" dirty="0"/>
              <a:t>影</a:t>
            </a:r>
            <a:r>
              <a:rPr lang="zh-HK" altLang="en-US" sz="4000" b="1" dirty="0" smtClean="0"/>
              <a:t>响</a:t>
            </a:r>
            <a:r>
              <a:rPr lang="zh-TW" altLang="en-US" sz="4000" b="1" dirty="0" smtClean="0"/>
              <a:t>教会</a:t>
            </a:r>
            <a:endParaRPr lang="en-AU" altLang="zh-TW" sz="4000" b="1" dirty="0" smtClean="0"/>
          </a:p>
          <a:p>
            <a:pPr marL="0" indent="0" algn="ctr">
              <a:buNone/>
            </a:pPr>
            <a:r>
              <a:rPr lang="zh-TW" altLang="en-US" sz="4000" b="1" dirty="0" smtClean="0"/>
              <a:t>教師</a:t>
            </a:r>
            <a:r>
              <a:rPr lang="zh-TW" altLang="en-US" sz="4000" b="1" dirty="0"/>
              <a:t>、長老說耶稣既然是神</a:t>
            </a:r>
            <a:r>
              <a:rPr lang="en-US" altLang="zh-TW" sz="4000" b="1" dirty="0" smtClean="0"/>
              <a:t>, </a:t>
            </a:r>
            <a:r>
              <a:rPr lang="zh-TW" altLang="en-US" sz="4000" b="1" dirty="0" smtClean="0"/>
              <a:t>就不可</a:t>
            </a:r>
            <a:endParaRPr lang="en-AU" altLang="zh-TW" sz="4000" b="1" dirty="0" smtClean="0"/>
          </a:p>
          <a:p>
            <a:pPr marL="0" indent="0" algn="ctr">
              <a:buNone/>
            </a:pPr>
            <a:r>
              <a:rPr lang="zh-TW" altLang="en-US" sz="4000" b="1" dirty="0" smtClean="0"/>
              <a:t>能</a:t>
            </a:r>
            <a:r>
              <a:rPr lang="zh-TW" altLang="en-US" sz="4000" b="1" dirty="0"/>
              <a:t>以血肉的身体出現人間</a:t>
            </a:r>
            <a:r>
              <a:rPr lang="en-US" altLang="zh-TW" sz="4000" b="1" dirty="0"/>
              <a:t>, </a:t>
            </a:r>
            <a:r>
              <a:rPr lang="zh-TW" altLang="en-US" sz="4000" b="1" dirty="0" smtClean="0"/>
              <a:t>因為神不可能</a:t>
            </a:r>
            <a:r>
              <a:rPr lang="zh-TW" altLang="en-US" sz="4000" b="1" dirty="0"/>
              <a:t>与不纯淨的</a:t>
            </a:r>
            <a:r>
              <a:rPr lang="zh-TW" altLang="en-US" sz="4000" b="1" dirty="0" smtClean="0"/>
              <a:t>物質有联係</a:t>
            </a:r>
            <a:r>
              <a:rPr lang="en-US" altLang="zh-TW" sz="4000" b="1" dirty="0" smtClean="0"/>
              <a:t>/</a:t>
            </a:r>
            <a:r>
              <a:rPr lang="zh-TW" altLang="en-US" sz="4000" b="1" dirty="0" smtClean="0"/>
              <a:t>关係。</a:t>
            </a:r>
            <a:endParaRPr lang="en-AU" altLang="zh-TW" sz="4000" b="1" dirty="0" smtClean="0"/>
          </a:p>
          <a:p>
            <a:pPr marL="0" indent="0" algn="ctr">
              <a:buNone/>
            </a:pPr>
            <a:endParaRPr lang="en-US" altLang="zh-TW" sz="4000" b="1" dirty="0" smtClean="0"/>
          </a:p>
          <a:p>
            <a:pPr marL="0" indent="0" algn="ctr">
              <a:buNone/>
            </a:pPr>
            <a:r>
              <a:rPr lang="zh-HK" altLang="en-US" sz="4000" b="1" dirty="0" smtClean="0"/>
              <a:t>“</a:t>
            </a:r>
            <a:r>
              <a:rPr lang="zh-HK" altLang="en-US" sz="4000" b="1" dirty="0"/>
              <a:t>幻影说” </a:t>
            </a:r>
            <a:r>
              <a:rPr lang="en-US" altLang="zh-TW" sz="4000" b="1" dirty="0"/>
              <a:t>Docetism, </a:t>
            </a:r>
            <a:r>
              <a:rPr lang="zh-HK" altLang="en-US" sz="4000" b="1" dirty="0"/>
              <a:t>卽基督只是靈</a:t>
            </a:r>
            <a:r>
              <a:rPr lang="en-US" altLang="zh-HK" sz="4000" b="1" dirty="0"/>
              <a:t>, </a:t>
            </a:r>
            <a:endParaRPr lang="en-US" altLang="zh-HK" sz="4000" b="1" dirty="0" smtClean="0"/>
          </a:p>
          <a:p>
            <a:pPr marL="0" indent="0" algn="ctr">
              <a:buNone/>
            </a:pPr>
            <a:r>
              <a:rPr lang="en-US" altLang="zh-HK" sz="4000" b="1" dirty="0"/>
              <a:t> </a:t>
            </a:r>
            <a:r>
              <a:rPr lang="en-US" altLang="zh-HK" sz="4000" b="1" dirty="0" smtClean="0"/>
              <a:t>   </a:t>
            </a:r>
            <a:r>
              <a:rPr lang="zh-HK" altLang="en-US" sz="4000" b="1" dirty="0" smtClean="0"/>
              <a:t>是看起來似一個真人</a:t>
            </a:r>
            <a:r>
              <a:rPr lang="en-US" altLang="zh-HK" sz="4000" b="1" dirty="0" smtClean="0"/>
              <a:t>!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zh-HK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zh-TW" altLang="en-US" b="1" dirty="0"/>
              <a:t>主在曠野受試探</a:t>
            </a:r>
            <a:r>
              <a:rPr lang="en-US" altLang="zh-TW" b="1" dirty="0" smtClean="0"/>
              <a:t>!</a:t>
            </a:r>
            <a:br>
              <a:rPr lang="en-US" altLang="zh-TW" b="1" dirty="0" smtClean="0"/>
            </a:br>
            <a:r>
              <a:rPr lang="en-US" altLang="zh-TW" b="1" dirty="0" smtClean="0"/>
              <a:t>( </a:t>
            </a:r>
            <a:r>
              <a:rPr lang="zh-TW" altLang="en-US" b="1" dirty="0"/>
              <a:t>馬太福音 </a:t>
            </a:r>
            <a:r>
              <a:rPr lang="en-US" altLang="zh-TW" b="1" dirty="0"/>
              <a:t>4:1-11)</a:t>
            </a:r>
            <a:endParaRPr lang="zh-HK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</TotalTime>
  <Words>1435</Words>
  <Application>Microsoft Office PowerPoint</Application>
  <PresentationFormat>如螢幕大小 (4:3)</PresentationFormat>
  <Paragraphs>186</Paragraphs>
  <Slides>34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5" baseType="lpstr">
      <vt:lpstr>Office 佈景主題</vt:lpstr>
      <vt:lpstr>約翰一書 4:1-6</vt:lpstr>
      <vt:lpstr>PowerPoint 簡報</vt:lpstr>
      <vt:lpstr>PowerPoint 簡報</vt:lpstr>
      <vt:lpstr>(1)總要試驗那些靈是出於神的不是?</vt:lpstr>
      <vt:lpstr>PowerPoint 簡報</vt:lpstr>
      <vt:lpstr>PowerPoint 簡報</vt:lpstr>
      <vt:lpstr>PowerPoint 簡報</vt:lpstr>
      <vt:lpstr>經文背景</vt:lpstr>
      <vt:lpstr>主在曠野受試探! ( 馬太福音 4:1-11)</vt:lpstr>
      <vt:lpstr>1. 石頭變成食物！</vt:lpstr>
      <vt:lpstr>2. 可以跳下去！</vt:lpstr>
      <vt:lpstr>3. 萬國的榮華!</vt:lpstr>
      <vt:lpstr>PowerPoint 簡報</vt:lpstr>
      <vt:lpstr>PowerPoint 簡報</vt:lpstr>
      <vt:lpstr>PowerPoint 簡報</vt:lpstr>
      <vt:lpstr>PowerPoint 簡報</vt:lpstr>
      <vt:lpstr>PowerPoint 簡報</vt:lpstr>
      <vt:lpstr>極端與異端 ?</vt:lpstr>
      <vt:lpstr>PowerPoint 簡報</vt:lpstr>
      <vt:lpstr>A) 異端者把他們的領導者作為敬拜的         對象或神格化</vt:lpstr>
      <vt:lpstr>PowerPoint 簡報</vt:lpstr>
      <vt:lpstr>B) 異端者以神秘主義像毒草一樣地         蔓 延。</vt:lpstr>
      <vt:lpstr>PowerPoint 簡報</vt:lpstr>
      <vt:lpstr>C) 異端在解釋聖經上犯了錯誤</vt:lpstr>
      <vt:lpstr>(一)  真耶穌教會      （聖子就是聖父就是聖靈）</vt:lpstr>
      <vt:lpstr>(二)  耶和華見證人 （聖子是被造的次神，聖靈是神的動力）</vt:lpstr>
      <vt:lpstr>PowerPoint 簡報</vt:lpstr>
      <vt:lpstr>(三.)   安息日會         （仍遵守舊約律法的規條）</vt:lpstr>
      <vt:lpstr>(四) 摩門教</vt:lpstr>
      <vt:lpstr>二、異端的特性</vt:lpstr>
      <vt:lpstr>PowerPoint 簡報</vt:lpstr>
      <vt:lpstr>一、我們信仰的準繩</vt:lpstr>
      <vt:lpstr>PowerPoint 簡報</vt:lpstr>
      <vt:lpstr>應用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lenovo</dc:creator>
  <cp:lastModifiedBy>lenovo</cp:lastModifiedBy>
  <cp:revision>42</cp:revision>
  <dcterms:created xsi:type="dcterms:W3CDTF">2017-01-04T13:33:00Z</dcterms:created>
  <dcterms:modified xsi:type="dcterms:W3CDTF">2017-01-21T19:05:06Z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