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4928-96E8-4FF5-BABA-4C7D3DCBEC60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93DF-C172-4AA0-9950-C62730F4D1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34332"/>
            <a:ext cx="6858000" cy="1063095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latin typeface="SimSun" charset="-122"/>
                <a:ea typeface="SimSun" charset="-122"/>
                <a:cs typeface="SimSun" charset="-122"/>
              </a:rPr>
              <a:t>真基督徒遵守神的诫命</a:t>
            </a:r>
            <a:endParaRPr lang="en-US" sz="60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1892" y="3071952"/>
            <a:ext cx="4823847" cy="718171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约翰一书 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5:1-12</a:t>
            </a:r>
            <a:endParaRPr lang="en-US" sz="40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4" name="Picture 3" descr="../../../../../Desktop/community-150124_1280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5390" y="4119194"/>
            <a:ext cx="1476851" cy="983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96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638" y="781878"/>
            <a:ext cx="7200900" cy="534062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很多假的东西</a:t>
            </a:r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Ø"/>
            </a:pPr>
            <a:r>
              <a:rPr lang="zh-CN" altLang="en-US" sz="2800" i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Caveat </a:t>
            </a:r>
            <a:r>
              <a:rPr lang="en-US" sz="2800" i="1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emptor </a:t>
            </a:r>
            <a:r>
              <a:rPr lang="zh-CN" altLang="en-US" sz="2800" i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！</a:t>
            </a:r>
            <a:endParaRPr lang="en-US" altLang="zh-CN" sz="2800" i="1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Ø"/>
            </a:pPr>
            <a:endParaRPr lang="en-US" sz="2800" i="1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➜ </a:t>
            </a:r>
            <a:r>
              <a:rPr lang="zh-CN" altLang="en-US" sz="3600" b="1" dirty="0" smtClean="0">
                <a:latin typeface="SimSun" charset="-122"/>
                <a:ea typeface="SimSun" charset="-122"/>
                <a:cs typeface="SimSun" charset="-122"/>
              </a:rPr>
              <a:t>谁是真实的基督徒？</a:t>
            </a:r>
            <a:endParaRPr lang="en-US" altLang="zh-CN" sz="3600" b="1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➜ 有</a:t>
            </a:r>
            <a:r>
              <a:rPr lang="en-US" altLang="zh-CN" sz="3600" dirty="0" smtClean="0"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个测试</a:t>
            </a:r>
            <a:endParaRPr lang="en-US" sz="36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338" y="1027907"/>
            <a:ext cx="1487192" cy="198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405" y="3590273"/>
            <a:ext cx="2986133" cy="2007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3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6330"/>
            <a:ext cx="8259628" cy="814318"/>
          </a:xfrm>
        </p:spPr>
        <p:txBody>
          <a:bodyPr/>
          <a:lstStyle/>
          <a:p>
            <a:r>
              <a:rPr lang="en-AU" b="1" dirty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）真基</a:t>
            </a:r>
            <a:r>
              <a:rPr lang="zh-CN" altLang="en-US" b="1" dirty="0" smtClean="0">
                <a:latin typeface="SimSun" charset="-122"/>
                <a:ea typeface="SimSun" charset="-122"/>
                <a:cs typeface="SimSun" charset="-122"/>
              </a:rPr>
              <a:t>督徒</a:t>
            </a:r>
            <a:r>
              <a:rPr lang="en-US" dirty="0">
                <a:latin typeface="SimSun" charset="-122"/>
                <a:ea typeface="SimSun" charset="-122"/>
                <a:cs typeface="SimSun" charset="-122"/>
                <a:sym typeface="Wingdings" charset="2"/>
              </a:rPr>
              <a:t></a:t>
            </a:r>
            <a:r>
              <a:rPr lang="zh-CN" altLang="en-US" b="1" dirty="0" smtClean="0">
                <a:latin typeface="SimSun" charset="-122"/>
                <a:ea typeface="SimSun" charset="-122"/>
                <a:cs typeface="SimSun" charset="-122"/>
              </a:rPr>
              <a:t>相信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耶稣是基督</a:t>
            </a:r>
            <a:r>
              <a:rPr lang="en-US" b="1" dirty="0" smtClean="0">
                <a:effectLst/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5962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最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基本的因素，</a:t>
            </a:r>
            <a:r>
              <a:rPr lang="zh-CN" altLang="en-US" sz="2800" u="sng" dirty="0">
                <a:latin typeface="SimSun" charset="-122"/>
                <a:ea typeface="SimSun" charset="-122"/>
                <a:cs typeface="SimSun" charset="-122"/>
              </a:rPr>
              <a:t>耶稣是来实现旧约的预言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，是神所派来的救世主。</a:t>
            </a:r>
            <a:endParaRPr lang="en-US" sz="2800" dirty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endParaRPr lang="en-US" dirty="0" smtClean="0">
              <a:latin typeface="SimSun" charset="-122"/>
              <a:ea typeface="SimSun" charset="-122"/>
              <a:cs typeface="SimSun" charset="-122"/>
              <a:sym typeface="Wingdings" charset="2"/>
            </a:endParaRPr>
          </a:p>
          <a:p>
            <a:pPr marL="0" indent="0">
              <a:buNone/>
            </a:pPr>
            <a:r>
              <a:rPr lang="en-US" sz="3600" b="1" dirty="0" smtClean="0">
                <a:latin typeface="SimSun" charset="-122"/>
                <a:ea typeface="SimSun" charset="-122"/>
                <a:cs typeface="SimSun" charset="-122"/>
                <a:sym typeface="Wingdings" charset="2"/>
              </a:rPr>
              <a:t></a:t>
            </a:r>
            <a:r>
              <a:rPr lang="zh-CN" altLang="en-US" sz="3600" b="1" dirty="0" smtClean="0">
                <a:latin typeface="SimSun" charset="-122"/>
                <a:ea typeface="SimSun" charset="-122"/>
                <a:cs typeface="SimSun" charset="-122"/>
                <a:sym typeface="Wingdings" charset="2"/>
              </a:rPr>
              <a:t> </a:t>
            </a:r>
            <a:r>
              <a:rPr lang="zh-CN" altLang="en-US" sz="3600" b="1" dirty="0" smtClean="0">
                <a:latin typeface="SimSun" charset="-122"/>
                <a:ea typeface="SimSun" charset="-122"/>
                <a:cs typeface="SimSun" charset="-122"/>
              </a:rPr>
              <a:t>你</a:t>
            </a:r>
            <a:r>
              <a:rPr lang="zh-CN" altLang="en-US" sz="3600" b="1" dirty="0">
                <a:latin typeface="SimSun" charset="-122"/>
                <a:ea typeface="SimSun" charset="-122"/>
                <a:cs typeface="SimSun" charset="-122"/>
              </a:rPr>
              <a:t>信不信？</a:t>
            </a:r>
            <a:r>
              <a:rPr lang="en-US" sz="3600" b="1" dirty="0"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v"/>
            </a:pPr>
            <a:r>
              <a:rPr lang="zh-CN" altLang="en-US" sz="3200" b="1" dirty="0" smtClean="0">
                <a:latin typeface="SimSun" charset="-122"/>
                <a:ea typeface="SimSun" charset="-122"/>
                <a:cs typeface="SimSun" charset="-122"/>
              </a:rPr>
              <a:t>真基</a:t>
            </a:r>
            <a:r>
              <a:rPr lang="zh-CN" altLang="en-US" sz="3200" b="1" dirty="0">
                <a:latin typeface="SimSun" charset="-122"/>
                <a:ea typeface="SimSun" charset="-122"/>
                <a:cs typeface="SimSun" charset="-122"/>
              </a:rPr>
              <a:t>督徒遵守神的诫命： 他们信耶稣。</a:t>
            </a:r>
            <a:r>
              <a:rPr lang="en-US" sz="3200" dirty="0">
                <a:latin typeface="SimSun" charset="-122"/>
                <a:ea typeface="SimSun" charset="-122"/>
                <a:cs typeface="SimSun" charset="-122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348" y="2839881"/>
            <a:ext cx="2294553" cy="2036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7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01" y="378732"/>
            <a:ext cx="7195426" cy="920336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）真基</a:t>
            </a:r>
            <a:r>
              <a:rPr lang="zh-CN" altLang="en-US" b="1" dirty="0" smtClean="0">
                <a:latin typeface="SimSun" charset="-122"/>
                <a:ea typeface="SimSun" charset="-122"/>
                <a:cs typeface="SimSun" charset="-122"/>
              </a:rPr>
              <a:t>督徒</a:t>
            </a:r>
            <a:r>
              <a:rPr lang="en-US" dirty="0">
                <a:latin typeface="SimSun" charset="-122"/>
                <a:ea typeface="SimSun" charset="-122"/>
                <a:cs typeface="SimSun" charset="-122"/>
                <a:sym typeface="Wingdings" charset="2"/>
              </a:rPr>
              <a:t></a:t>
            </a:r>
            <a:r>
              <a:rPr lang="zh-CN" altLang="en-US" b="1" dirty="0" smtClean="0">
                <a:latin typeface="SimSun" charset="-122"/>
                <a:ea typeface="SimSun" charset="-122"/>
                <a:cs typeface="SimSun" charset="-122"/>
              </a:rPr>
              <a:t>爱神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和其他的基督徒</a:t>
            </a:r>
            <a:r>
              <a:rPr lang="en-US" b="1" dirty="0" smtClean="0">
                <a:effectLst/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608404" cy="38630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4000" b="1" dirty="0" smtClean="0">
                <a:latin typeface="SimSun" charset="-122"/>
                <a:ea typeface="SimSun" charset="-122"/>
                <a:cs typeface="SimSun" charset="-122"/>
              </a:rPr>
              <a:t>爱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是信心的结果</a:t>
            </a:r>
            <a:r>
              <a:rPr lang="en-US" sz="28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sz="2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r>
              <a:rPr lang="en-US" sz="3600" b="1" dirty="0" smtClean="0">
                <a:sym typeface="Wingdings" charset="2"/>
              </a:rPr>
              <a:t></a:t>
            </a:r>
            <a:r>
              <a:rPr lang="zh-CN" altLang="en-US" sz="3600" b="1" dirty="0" smtClean="0">
                <a:sym typeface="Wingdings" charset="2"/>
              </a:rPr>
              <a:t> </a:t>
            </a:r>
            <a:r>
              <a:rPr lang="zh-CN" altLang="en-US" sz="3600" b="1" dirty="0" smtClean="0"/>
              <a:t>你</a:t>
            </a:r>
            <a:r>
              <a:rPr lang="zh-CN" altLang="en-US" sz="3600" b="1" dirty="0"/>
              <a:t>爱神和其他弟兄姐妹吗</a:t>
            </a:r>
            <a:r>
              <a:rPr lang="zh-CN" altLang="en-US" sz="3600" b="1" dirty="0" smtClean="0"/>
              <a:t>？</a:t>
            </a:r>
            <a:endParaRPr lang="en-US" altLang="zh-CN" sz="3600" b="1" dirty="0" smtClean="0"/>
          </a:p>
          <a:p>
            <a:pPr marL="0" indent="0">
              <a:buNone/>
            </a:pPr>
            <a:endParaRPr lang="en-US" dirty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v"/>
            </a:pPr>
            <a:r>
              <a:rPr lang="zh-CN" altLang="en-US" sz="3200" b="1" dirty="0">
                <a:latin typeface="SimSun" charset="-122"/>
                <a:ea typeface="SimSun" charset="-122"/>
                <a:cs typeface="SimSun" charset="-122"/>
              </a:rPr>
              <a:t>真基督徒遵守神的诫命： 他们爱神，也爱弟兄姐妹。</a:t>
            </a:r>
            <a:endParaRPr lang="en-US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864" y="1613845"/>
            <a:ext cx="2632538" cy="1977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6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84" y="251107"/>
            <a:ext cx="5808664" cy="888581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）真基</a:t>
            </a:r>
            <a:r>
              <a:rPr lang="zh-CN" altLang="en-US" b="1" dirty="0" smtClean="0">
                <a:latin typeface="SimSun" charset="-122"/>
                <a:ea typeface="SimSun" charset="-122"/>
                <a:cs typeface="SimSun" charset="-122"/>
              </a:rPr>
              <a:t>督徒</a:t>
            </a:r>
            <a:r>
              <a:rPr lang="en-US" dirty="0" smtClean="0">
                <a:sym typeface="Wingdings" charset="2"/>
              </a:rPr>
              <a:t></a:t>
            </a:r>
            <a:r>
              <a:rPr lang="zh-CN" altLang="en-US" b="1" dirty="0" smtClean="0">
                <a:latin typeface="SimSun" charset="-122"/>
                <a:ea typeface="SimSun" charset="-122"/>
                <a:cs typeface="SimSun" charset="-122"/>
              </a:rPr>
              <a:t>胜过这个世界</a:t>
            </a:r>
            <a:endParaRPr lang="en-US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7497"/>
            <a:ext cx="8386142" cy="5115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“世界”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是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指反对神的思想和行为</a:t>
            </a:r>
            <a:r>
              <a:rPr lang="en-US" sz="2800" dirty="0"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0">
              <a:buFont typeface="Wingdings" charset="2"/>
              <a:buChar char="Ø"/>
            </a:pP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真基督徒不完美，但是他们一直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不断的增长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，克服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世界的各种障碍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0"/>
            <a:endParaRPr lang="en-US" dirty="0">
              <a:latin typeface="SimSun" charset="-122"/>
              <a:ea typeface="SimSun" charset="-122"/>
              <a:cs typeface="SimSun" charset="-122"/>
            </a:endParaRPr>
          </a:p>
          <a:p>
            <a:pPr marL="0" lvl="0" indent="0">
              <a:buNone/>
            </a:pPr>
            <a:r>
              <a:rPr lang="en-US" sz="3600" b="1" dirty="0">
                <a:latin typeface="SimSun" charset="-122"/>
                <a:ea typeface="SimSun" charset="-122"/>
                <a:cs typeface="SimSun" charset="-122"/>
                <a:sym typeface="Wingdings" charset="2"/>
              </a:rPr>
              <a:t></a:t>
            </a:r>
            <a:r>
              <a:rPr lang="en-US" sz="3600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600" b="1" dirty="0">
                <a:latin typeface="SimSun" charset="-122"/>
                <a:ea typeface="SimSun" charset="-122"/>
                <a:cs typeface="SimSun" charset="-122"/>
              </a:rPr>
              <a:t>你胜过世界吗？</a:t>
            </a:r>
            <a:r>
              <a:rPr lang="en-US" sz="3600" b="1" dirty="0"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sz="3600" b="1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   怎么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克服呢？通过信心！圣灵的能力。</a:t>
            </a:r>
            <a:endParaRPr lang="en-US" sz="2800" dirty="0">
              <a:latin typeface="SimSun" charset="-122"/>
              <a:ea typeface="SimSun" charset="-122"/>
              <a:cs typeface="SimSun" charset="-122"/>
            </a:endParaRPr>
          </a:p>
          <a:p>
            <a:pPr lvl="0"/>
            <a:endParaRPr lang="en-US" dirty="0"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v"/>
            </a:pPr>
            <a:r>
              <a:rPr lang="zh-CN" altLang="en-US" sz="3200" b="1" dirty="0">
                <a:latin typeface="SimSun" charset="-122"/>
                <a:ea typeface="SimSun" charset="-122"/>
                <a:cs typeface="SimSun" charset="-122"/>
              </a:rPr>
              <a:t>真基督徒遵守神的诫命，</a:t>
            </a:r>
            <a:r>
              <a:rPr lang="zh-CN" altLang="en-US" sz="3200" b="1" dirty="0" smtClean="0">
                <a:latin typeface="SimSun" charset="-122"/>
                <a:ea typeface="SimSun" charset="-122"/>
                <a:cs typeface="SimSun" charset="-122"/>
              </a:rPr>
              <a:t>并且借着信心</a:t>
            </a:r>
            <a:r>
              <a:rPr lang="zh-CN" altLang="en-US" sz="3200" b="1" dirty="0">
                <a:latin typeface="SimSun" charset="-122"/>
                <a:ea typeface="SimSun" charset="-122"/>
                <a:cs typeface="SimSun" charset="-122"/>
              </a:rPr>
              <a:t>，克服世界的诱惑。</a:t>
            </a:r>
            <a:endParaRPr lang="en-US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845570"/>
            <a:ext cx="2223880" cy="1804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5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3" y="312118"/>
            <a:ext cx="5057038" cy="732079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最后</a:t>
            </a:r>
            <a:r>
              <a:rPr lang="en-US" dirty="0">
                <a:latin typeface="SimSun" charset="-122"/>
                <a:ea typeface="SimSun" charset="-122"/>
                <a:cs typeface="SimSun" charset="-122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39" y="1484662"/>
            <a:ext cx="7591011" cy="48696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第</a:t>
            </a:r>
            <a:r>
              <a:rPr lang="en-US" sz="2800" dirty="0">
                <a:latin typeface="SimSun" charset="-122"/>
                <a:ea typeface="SimSun" charset="-122"/>
                <a:cs typeface="SimSun" charset="-122"/>
              </a:rPr>
              <a:t>1-5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节和</a:t>
            </a:r>
            <a:r>
              <a:rPr lang="en-US" sz="2800" dirty="0">
                <a:latin typeface="SimSun" charset="-122"/>
                <a:ea typeface="SimSun" charset="-122"/>
                <a:cs typeface="SimSun" charset="-122"/>
              </a:rPr>
              <a:t>6-12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节有什么关系呢</a:t>
            </a:r>
            <a:r>
              <a:rPr lang="en-US" sz="2800" dirty="0" smtClean="0">
                <a:latin typeface="SimSun" charset="-122"/>
                <a:ea typeface="SimSun" charset="-122"/>
                <a:cs typeface="SimSun" charset="-122"/>
              </a:rPr>
              <a:t>?</a:t>
            </a:r>
            <a:endParaRPr lang="en-US" sz="2800" b="1" dirty="0">
              <a:latin typeface="SimSun" charset="-122"/>
              <a:ea typeface="SimSun" charset="-122"/>
              <a:cs typeface="SimSun" charset="-122"/>
            </a:endParaRPr>
          </a:p>
          <a:p>
            <a:pPr lvl="1">
              <a:buFont typeface="Wingdings" charset="2"/>
              <a:buChar char="Ø"/>
            </a:pPr>
            <a:r>
              <a:rPr lang="en-US" sz="2800" b="1" dirty="0" smtClean="0">
                <a:latin typeface="SimSun" charset="-122"/>
                <a:ea typeface="SimSun" charset="-122"/>
                <a:cs typeface="SimSun" charset="-122"/>
              </a:rPr>
              <a:t>1-5</a:t>
            </a:r>
            <a:r>
              <a:rPr lang="en-US" sz="28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真实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的基督徒</a:t>
            </a:r>
            <a:endParaRPr lang="en-US" sz="2800" dirty="0">
              <a:latin typeface="SimSun" charset="-122"/>
              <a:ea typeface="SimSun" charset="-122"/>
              <a:cs typeface="SimSun" charset="-122"/>
            </a:endParaRPr>
          </a:p>
          <a:p>
            <a:pPr lvl="1">
              <a:buFont typeface="Wingdings" charset="2"/>
              <a:buChar char="Ø"/>
            </a:pPr>
            <a:r>
              <a:rPr lang="en-US" sz="2800" b="1" dirty="0">
                <a:latin typeface="SimSun" charset="-122"/>
                <a:ea typeface="SimSun" charset="-122"/>
                <a:cs typeface="SimSun" charset="-122"/>
              </a:rPr>
              <a:t>6-12, 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真实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的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救世主</a:t>
            </a:r>
            <a:endParaRPr lang="en-US" altLang="zh-CN" sz="2800" b="1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>
              <a:buFont typeface="Wingdings" charset="2"/>
              <a:buChar char="Ø"/>
            </a:pPr>
            <a:endParaRPr lang="en-US" dirty="0"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v"/>
            </a:pP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 基督徒</a:t>
            </a:r>
            <a:r>
              <a:rPr lang="zh-CN" altLang="en-US" sz="3600" b="1" dirty="0">
                <a:latin typeface="SimSun" charset="-122"/>
                <a:ea typeface="SimSun" charset="-122"/>
                <a:cs typeface="SimSun" charset="-122"/>
              </a:rPr>
              <a:t>信心的内容／对象 ➜ 耶稣</a:t>
            </a:r>
            <a:r>
              <a:rPr lang="en-US" sz="3600" b="1" dirty="0">
                <a:latin typeface="SimSun" charset="-122"/>
                <a:ea typeface="SimSun" charset="-122"/>
                <a:cs typeface="SimSun" charset="-122"/>
              </a:rPr>
              <a:t> </a:t>
            </a:r>
          </a:p>
          <a:p>
            <a:pPr>
              <a:buFont typeface="Wingdings" charset="2"/>
              <a:buChar char="v"/>
            </a:pPr>
            <a:r>
              <a:rPr lang="zh-CN" altLang="en-US" sz="3600" b="1" dirty="0" smtClean="0">
                <a:latin typeface="SimSun" charset="-122"/>
                <a:ea typeface="SimSun" charset="-122"/>
                <a:cs typeface="SimSun" charset="-122"/>
              </a:rPr>
              <a:t> 水和血 ＝ 耶稣的事工</a:t>
            </a:r>
            <a:endParaRPr lang="en-US" altLang="zh-CN" sz="3600" b="1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buFont typeface="Wingdings" charset="2"/>
              <a:buChar char="v"/>
            </a:pPr>
            <a:endParaRPr lang="en-US" sz="3600" b="1" dirty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➜ 你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听不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听从神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的话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？</a:t>
            </a:r>
            <a:endParaRPr lang="en-US" altLang="zh-CN" sz="2800" b="1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➜ 遵守神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的命令，就是你要信耶稣！</a:t>
            </a:r>
            <a:endParaRPr lang="en-US" sz="2800" b="1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/>
          </a:p>
        </p:txBody>
      </p:sp>
      <p:pic>
        <p:nvPicPr>
          <p:cNvPr id="4" name="Picture 3" descr="Screen%20Shot%202016-12-30%20at%208.33.37%20AM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5" t="17189" b="2851"/>
          <a:stretch>
            <a:fillRect/>
          </a:stretch>
        </p:blipFill>
        <p:spPr>
          <a:xfrm>
            <a:off x="5357192" y="623929"/>
            <a:ext cx="3652377" cy="172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287" y="4386470"/>
            <a:ext cx="1748172" cy="1545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2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真基督徒遵守神的诫命</vt:lpstr>
      <vt:lpstr>Slide 2</vt:lpstr>
      <vt:lpstr>1）真基督徒相信耶稣是基督 </vt:lpstr>
      <vt:lpstr>2）真基督徒爱神和其他的基督徒 </vt:lpstr>
      <vt:lpstr>3）真基督徒胜过这个世界</vt:lpstr>
      <vt:lpstr>最后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真基督徒遵守神的诫命</dc:title>
  <dc:creator>CCCB-SLC</dc:creator>
  <cp:lastModifiedBy>CCCB-SLC</cp:lastModifiedBy>
  <cp:revision>1</cp:revision>
  <dcterms:created xsi:type="dcterms:W3CDTF">2017-02-13T11:48:36Z</dcterms:created>
  <dcterms:modified xsi:type="dcterms:W3CDTF">2017-02-13T11:49:22Z</dcterms:modified>
</cp:coreProperties>
</file>