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5"/>
  </p:notesMasterIdLst>
  <p:sldIdLst>
    <p:sldId id="303" r:id="rId2"/>
    <p:sldId id="307" r:id="rId3"/>
    <p:sldId id="313" r:id="rId4"/>
    <p:sldId id="308" r:id="rId5"/>
    <p:sldId id="317" r:id="rId6"/>
    <p:sldId id="318" r:id="rId7"/>
    <p:sldId id="306" r:id="rId8"/>
    <p:sldId id="314" r:id="rId9"/>
    <p:sldId id="315" r:id="rId10"/>
    <p:sldId id="311" r:id="rId11"/>
    <p:sldId id="305" r:id="rId12"/>
    <p:sldId id="312" r:id="rId13"/>
    <p:sldId id="316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8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5/03/2017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340768"/>
            <a:ext cx="842493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一、神透過祂創造的大自然啟示祂自己，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b="1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從宇宙見證祂的榮耀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(19:1</a:t>
            </a:r>
            <a:r>
              <a:rPr lang="en-AU" altLang="zh-TW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6)  </a:t>
            </a:r>
            <a:r>
              <a:rPr lang="en-US" sz="3600" b="1" dirty="0" smtClean="0"/>
              <a:t>  </a:t>
            </a:r>
            <a:endParaRPr lang="en-AU" sz="3600" dirty="0" smtClean="0"/>
          </a:p>
          <a:p>
            <a:r>
              <a:rPr lang="en-US" sz="3600" dirty="0" smtClean="0"/>
              <a:t> </a:t>
            </a:r>
            <a:endParaRPr lang="en-AU" sz="3600" dirty="0" smtClean="0"/>
          </a:p>
          <a:p>
            <a:pPr marL="342900" indent="-342900" eaLnBrk="0" hangingPunct="0">
              <a:buFontTx/>
              <a:buAutoNum type="arabicPeriod" startAt="2"/>
              <a:tabLst>
                <a:tab pos="533400" algn="l"/>
              </a:tabLst>
              <a:defRPr/>
            </a:pPr>
            <a:endParaRPr lang="zh-TW" alt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32656"/>
            <a:ext cx="676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神的三重啟示</a:t>
            </a:r>
            <a:endParaRPr lang="en-AU" sz="4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67544" y="1452990"/>
            <a:ext cx="842493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一、神透過祂創造的大自然啟示祂自己，</a:t>
            </a:r>
            <a:endParaRPr lang="en-AU" altLang="zh-TW" sz="36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從宇宙見證祂的榮耀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(19:1</a:t>
            </a:r>
            <a:r>
              <a:rPr lang="en-AU" altLang="zh-TW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6)  </a:t>
            </a:r>
            <a:r>
              <a:rPr lang="en-US" sz="3600" dirty="0" smtClean="0"/>
              <a:t>  </a:t>
            </a:r>
            <a:endParaRPr lang="en-AU" sz="3600" dirty="0" smtClean="0"/>
          </a:p>
          <a:p>
            <a:r>
              <a:rPr lang="en-US" sz="3600" dirty="0" smtClean="0"/>
              <a:t> </a:t>
            </a:r>
            <a:endParaRPr lang="en-AU" sz="3600" dirty="0" smtClean="0"/>
          </a:p>
          <a:p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二、神藉著祂的律法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《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聖經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》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的啟示來</a:t>
            </a:r>
            <a:endParaRPr lang="en-AU" altLang="zh-TW" sz="36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見證祂的榮耀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(19:7-11)  </a:t>
            </a:r>
            <a:r>
              <a:rPr lang="en-US" sz="3600" dirty="0" smtClean="0"/>
              <a:t> </a:t>
            </a:r>
            <a:endParaRPr lang="en-AU" sz="3600" dirty="0" smtClean="0"/>
          </a:p>
          <a:p>
            <a:r>
              <a:rPr lang="en-US" sz="3600" dirty="0" smtClean="0"/>
              <a:t> </a:t>
            </a:r>
            <a:endParaRPr lang="en-AU" sz="36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三、神藉著人心靈的感動來見證祂的榮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b="1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耀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(19:12-14)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en-A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533400" algn="l"/>
              </a:tabLst>
              <a:defRPr/>
            </a:pPr>
            <a:endParaRPr lang="zh-TW" alt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32656"/>
            <a:ext cx="676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神的三重啟示</a:t>
            </a:r>
            <a:endParaRPr lang="en-AU" sz="4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813690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「隱而未現」包括三個意義：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US" altLang="zh-TW" sz="20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第一，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向別人隱藏</a:t>
            </a:r>
            <a:r>
              <a:rPr lang="en-US" sz="3600" b="1" dirty="0" smtClean="0">
                <a:latin typeface="DFKai-SB" pitchFamily="65" charset="-120"/>
                <a:ea typeface="DFKai-SB" pitchFamily="65" charset="-120"/>
              </a:rPr>
              <a:t>─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他作了有罪的事，別人還不知道。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US" altLang="zh-TW" sz="20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第二，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意念中有罪，但在行動上還未顯出來。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US" altLang="zh-TW" sz="20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第三，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向自己隱而未現</a:t>
            </a:r>
            <a:r>
              <a:rPr lang="en-US" sz="3600" b="1" dirty="0" smtClean="0">
                <a:latin typeface="DFKai-SB" pitchFamily="65" charset="-120"/>
                <a:ea typeface="DFKai-SB" pitchFamily="65" charset="-120"/>
              </a:rPr>
              <a:t>──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自己尚未知罪。</a:t>
            </a:r>
            <a:endParaRPr lang="en-AU" sz="36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1340768"/>
            <a:ext cx="6912768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傳道書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2:26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endParaRPr lang="en-AU" altLang="zh-TW" sz="800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神喜悦誰，就給誰智慧、知識和喜樂，惟有罪人，神使他勞苦，叫他將所收聚的、所堆積的歸給神所喜悦的人。</a:t>
            </a:r>
            <a:endParaRPr lang="en-AU" sz="36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1340768"/>
            <a:ext cx="7056784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29:1-2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endParaRPr lang="en-AU" altLang="zh-TW" sz="800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神的眾子啊，你們要將榮耀能力歸給耶和華，歸給耶和華。要將耶和華的名所當得的榮耀歸給他，以聖潔的妝飾敬拜耶和華。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 </a:t>
            </a:r>
            <a:endParaRPr lang="en-AU" sz="36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122564"/>
            <a:ext cx="741682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羅馬書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</a:t>
            </a:r>
            <a:r>
              <a:rPr lang="en-AU" altLang="zh-TW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自從造天地以來，神的永能和神性是明明可知的，雖是眼不能見，但藉着所造之物就可以曉得，叫人無可推諉。</a:t>
            </a:r>
            <a:endParaRPr lang="zh-TW" altLang="en-US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1268760"/>
            <a:ext cx="842493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一、神透過祂創造的大自然啟示祂自己，</a:t>
            </a:r>
            <a:endParaRPr lang="en-AU" altLang="zh-TW" sz="36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從宇宙見證祂的榮耀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(19:1</a:t>
            </a:r>
            <a:r>
              <a:rPr lang="en-AU" altLang="zh-TW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6)  </a:t>
            </a:r>
            <a:r>
              <a:rPr lang="en-US" sz="3600" dirty="0" smtClean="0"/>
              <a:t> </a:t>
            </a:r>
            <a:r>
              <a:rPr lang="en-US" sz="3600" b="1" dirty="0" smtClean="0"/>
              <a:t> </a:t>
            </a:r>
            <a:endParaRPr lang="en-AU" sz="3600" dirty="0" smtClean="0"/>
          </a:p>
          <a:p>
            <a:r>
              <a:rPr lang="en-US" sz="3600" dirty="0" smtClean="0"/>
              <a:t> </a:t>
            </a:r>
            <a:endParaRPr lang="en-AU" sz="3600" dirty="0" smtClean="0"/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二、神藉著祂的律法</a:t>
            </a:r>
            <a:r>
              <a:rPr lang="en-US" altLang="zh-TW" sz="3600" b="1" dirty="0" smtClean="0">
                <a:latin typeface="DFKai-SB" pitchFamily="65" charset="-120"/>
                <a:ea typeface="DFKai-SB" pitchFamily="65" charset="-120"/>
              </a:rPr>
              <a:t>《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聖經</a:t>
            </a:r>
            <a:r>
              <a:rPr lang="en-US" altLang="zh-TW" sz="3600" b="1" dirty="0" smtClean="0">
                <a:latin typeface="DFKai-SB" pitchFamily="65" charset="-120"/>
                <a:ea typeface="DFKai-SB" pitchFamily="65" charset="-120"/>
              </a:rPr>
              <a:t>》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的啟示來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AU" altLang="zh-TW" sz="3600" b="1" dirty="0" smtClean="0"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見證祂的榮耀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(19:7-11)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3600" dirty="0" smtClean="0"/>
              <a:t> </a:t>
            </a:r>
            <a:endParaRPr lang="en-AU" sz="3600" dirty="0" smtClean="0"/>
          </a:p>
          <a:p>
            <a:r>
              <a:rPr lang="en-US" sz="3600" dirty="0" smtClean="0"/>
              <a:t> </a:t>
            </a:r>
            <a:endParaRPr lang="en-AU" sz="3600" dirty="0" smtClean="0">
              <a:latin typeface="DFKai-SB" pitchFamily="65" charset="-120"/>
              <a:ea typeface="DFKai-SB" pitchFamily="65" charset="-12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533400" algn="l"/>
              </a:tabLst>
              <a:defRPr/>
            </a:pPr>
            <a:endParaRPr lang="zh-TW" alt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32656"/>
            <a:ext cx="676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神的三重啟示</a:t>
            </a:r>
            <a:endParaRPr lang="en-AU" sz="4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0"/>
            <a:ext cx="698477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AU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119:105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AU" altLang="zh-TW" sz="800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你的話是我腳前的燈，</a:t>
            </a:r>
            <a:r>
              <a:rPr lang="en-US" sz="3600" b="1" dirty="0" smtClean="0">
                <a:latin typeface="DFKai-SB" pitchFamily="65" charset="-120"/>
                <a:ea typeface="DFKai-SB" pitchFamily="65" charset="-120"/>
              </a:rPr>
              <a:t> 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是我路上的光。</a:t>
            </a:r>
            <a:endParaRPr lang="en-AU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5616" y="4653136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119:130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你的言語一解開，就發出亮光，使愚人通達。</a:t>
            </a:r>
            <a:endParaRPr lang="en-AU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916832"/>
            <a:ext cx="7200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5:18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我實在告訴你們，就是到天地都廢去了，律法的一點一畫也不能廢去，都要成全。</a:t>
            </a:r>
            <a:endParaRPr lang="en-AU" sz="36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　　</a:t>
            </a:r>
            <a:r>
              <a:rPr lang="en-A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2007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年</a:t>
            </a:r>
            <a:r>
              <a:rPr lang="en-A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月</a:t>
            </a:r>
            <a:r>
              <a:rPr lang="en-A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16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日中國北京新華網發佈了一則這樣的新聞：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AU" altLang="zh-TW" sz="1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　　據澳大利亞聯合新聞社報道，巴布亞新幾內亞食人族的後代為祖輩在</a:t>
            </a:r>
            <a:r>
              <a:rPr lang="en-A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1878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年吃掉</a:t>
            </a:r>
            <a:r>
              <a:rPr lang="en-A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名斐濟傳教士的行為道歉。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AU" altLang="zh-TW" sz="1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　　據報道，和解儀式在巴布亞新幾内亞東部新不列顛島的拉包爾市舉行，巴布亞新幾内亞總督保萊阿斯</a:t>
            </a:r>
            <a:r>
              <a:rPr lang="en-AU" sz="3600" b="1" dirty="0" smtClean="0">
                <a:latin typeface="DFKai-SB" pitchFamily="65" charset="-120"/>
                <a:ea typeface="DFKai-SB" pitchFamily="65" charset="-120"/>
              </a:rPr>
              <a:t>·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馬塔内、斐濟政府代表和數百名民眾出席了和解儀式。</a:t>
            </a:r>
            <a:endParaRPr lang="en-AU" sz="36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1484784"/>
            <a:ext cx="698477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9:7-8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US" altLang="zh-TW" sz="1600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惟耶和華坐着為王，直到永遠，他已經為審判設擺他的寳座。</a:t>
            </a:r>
            <a:endParaRPr lang="en-US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他要按公義審判世界，按正直判斷萬民。</a:t>
            </a:r>
            <a:endParaRPr lang="en-AU" sz="36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0"/>
            <a:ext cx="81369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詩篇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篇用了六個名稱來形容神的律法：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pPr algn="just"/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「律法」：意思就是條例，約束我們的言</a:t>
            </a:r>
            <a:r>
              <a:rPr lang="en-AU" altLang="zh-TW" sz="32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語、思想、行為。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「法度」：意思是見證，就是見證神的本</a:t>
            </a:r>
            <a:r>
              <a:rPr lang="en-AU" altLang="zh-TW" sz="32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性。祂的本性藉著祂的律法表現出來。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「訓詞」：意思就是人生的本分。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「命令」：表示神的旨意不是我們可以自</a:t>
            </a:r>
            <a:r>
              <a:rPr lang="en-AU" altLang="zh-TW" sz="32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由選擇的，乃是必須遵行的。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「道理」：原文是「敬畏」，它幫助我們</a:t>
            </a:r>
            <a:r>
              <a:rPr lang="en-AU" altLang="zh-TW" sz="32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敬畏神。</a:t>
            </a:r>
            <a:endParaRPr lang="en-US" altLang="zh-TW" sz="3200" b="1" dirty="0" smtClean="0">
              <a:latin typeface="DFKai-SB" pitchFamily="65" charset="-120"/>
              <a:ea typeface="DFKai-SB" pitchFamily="65" charset="-120"/>
            </a:endParaRPr>
          </a:p>
          <a:p>
            <a:endParaRPr lang="en-US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AU" altLang="zh-TW" sz="32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「典章」：原文是「判決」，說明神對事</a:t>
            </a:r>
            <a:r>
              <a:rPr lang="en-AU" altLang="zh-TW" sz="3200" b="1" dirty="0" smtClean="0">
                <a:latin typeface="DFKai-SB" pitchFamily="65" charset="-120"/>
                <a:ea typeface="DFKai-SB" pitchFamily="65" charset="-120"/>
              </a:rPr>
              <a:t>	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物的判決。</a:t>
            </a:r>
            <a:endParaRPr lang="en-AU" sz="32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548680"/>
            <a:ext cx="792088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申命記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11:26-28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endParaRPr lang="en-AU" altLang="zh-TW" sz="800" b="1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看哪，我今日將祝福與咒詛的話都陳明在你們面前。你們若聽從耶和華你們神的誡命，就是我今日所吩咐你們的，就必蒙福；你們若不聽從耶和華你們神的誡命，偏離我今日所吩咐你們的道，去侍奉你們素來所不認識的别神，就必受禍。</a:t>
            </a:r>
            <a:endParaRPr lang="en-AU" sz="36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1052736"/>
            <a:ext cx="63367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zh-TW" altLang="en-US" sz="3600" b="1" u="sng" dirty="0" smtClean="0">
                <a:latin typeface="DFKai-SB" pitchFamily="65" charset="-120"/>
                <a:ea typeface="DFKai-SB" pitchFamily="65" charset="-120"/>
              </a:rPr>
              <a:t>雅各書 </a:t>
            </a:r>
            <a:r>
              <a:rPr lang="en-US" sz="3600" b="1" u="sng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l:25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3600" b="1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endParaRPr lang="en-AU" altLang="zh-TW" sz="800" dirty="0" smtClean="0">
              <a:latin typeface="DFKai-SB" pitchFamily="65" charset="-120"/>
              <a:ea typeface="DFKai-SB" pitchFamily="65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惟有詳細察看那全備、使人自由之律法的，並且時常如此，這人既不是聽了就忘，乃是實在行出來，就在他所行的事上必然得福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AU" sz="36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712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Lam</cp:lastModifiedBy>
  <cp:revision>123</cp:revision>
  <dcterms:created xsi:type="dcterms:W3CDTF">2007-06-09T13:15:36Z</dcterms:created>
  <dcterms:modified xsi:type="dcterms:W3CDTF">2017-03-04T14:55:39Z</dcterms:modified>
</cp:coreProperties>
</file>