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4" r:id="rId6"/>
    <p:sldId id="260" r:id="rId7"/>
    <p:sldId id="262" r:id="rId8"/>
    <p:sldId id="265" r:id="rId9"/>
    <p:sldId id="267" r:id="rId10"/>
    <p:sldId id="270" r:id="rId11"/>
    <p:sldId id="266" r:id="rId12"/>
    <p:sldId id="261" r:id="rId13"/>
    <p:sldId id="268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61032" autoAdjust="0"/>
  </p:normalViewPr>
  <p:slideViewPr>
    <p:cSldViewPr snapToGrid="0">
      <p:cViewPr varScale="1">
        <p:scale>
          <a:sx n="51" d="100"/>
          <a:sy n="51" d="100"/>
        </p:scale>
        <p:origin x="186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30548-68D2-4809-AB0C-F3DEE02794CF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CDB6A-4C64-4A9B-9724-ABED4A30E6C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8799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0511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dirty="0"/>
              <a:t>信：信不只是我的信心，也是用順服的行動表明我的信托、交托，因神是信實實、可靠、可信賴的，神非世人，他必不說謊，神答應的一定做到。亞伯拉罕滿心相信神的應許的福必實現。</a:t>
            </a:r>
            <a:endParaRPr lang="en-AU" altLang="zh-CN" dirty="0"/>
          </a:p>
          <a:p>
            <a:pPr eaLnBrk="1" hangingPunct="1"/>
            <a:r>
              <a:rPr lang="zh-CN" altLang="en-US" dirty="0"/>
              <a:t>信心的成長與成長需經過考驗與操練：掙扎、後退、失敗、神恩待、站立，重新出發</a:t>
            </a:r>
            <a:endParaRPr lang="en-US" altLang="zh-CN" dirty="0"/>
          </a:p>
          <a:p>
            <a:pPr eaLnBrk="1" hangingPunct="1"/>
            <a:r>
              <a:rPr lang="zh-TW" altLang="en-US" dirty="0"/>
              <a:t>燔祭：「</a:t>
            </a:r>
            <a:r>
              <a:rPr lang="zh-CN" altLang="en-US" dirty="0"/>
              <a:t>獻上</a:t>
            </a:r>
            <a:r>
              <a:rPr lang="zh-TW" altLang="en-US" dirty="0"/>
              <a:t>贖罪</a:t>
            </a:r>
            <a:r>
              <a:rPr lang="zh-CN" altLang="en-US" dirty="0"/>
              <a:t>祭使我</a:t>
            </a:r>
            <a:r>
              <a:rPr lang="zh-TW" altLang="en-US" dirty="0"/>
              <a:t>被潔淨」</a:t>
            </a:r>
            <a:endParaRPr lang="en-AU" altLang="en-US" dirty="0"/>
          </a:p>
          <a:p>
            <a:pPr eaLnBrk="1" hangingPunct="1"/>
            <a:r>
              <a:rPr lang="zh-CN" altLang="en-US" dirty="0"/>
              <a:t>神的信實</a:t>
            </a:r>
            <a:endParaRPr lang="en-AU" altLang="zh-CN" dirty="0"/>
          </a:p>
          <a:p>
            <a:pPr eaLnBrk="1" hangingPunct="1"/>
            <a:r>
              <a:rPr lang="zh-CN" altLang="en-US" dirty="0"/>
              <a:t>人的信與不信（憑信心是相信神的應許必成就，憑眼見是憑自己的慾望就要，不管神說什麽！</a:t>
            </a:r>
            <a:endParaRPr lang="en-AU" altLang="zh-CN" dirty="0"/>
          </a:p>
          <a:p>
            <a:pPr eaLnBrk="1" hangingPunct="1"/>
            <a:r>
              <a:rPr lang="zh-CN" altLang="en-US" dirty="0"/>
              <a:t>以掃是亞伯拉罕的子孫，但他為了一碗紅湯，就出賣自己的名分！</a:t>
            </a:r>
            <a:endParaRPr lang="en-AU" altLang="zh-CN" dirty="0"/>
          </a:p>
          <a:p>
            <a:pPr eaLnBrk="1" hangingPunct="1"/>
            <a:r>
              <a:rPr lang="zh-CN" altLang="en-US" dirty="0"/>
              <a:t>猶大是亞伯拉罕的後裔，但他為了三十兩銀子，就出賣耶穌，也出賣了自己！</a:t>
            </a:r>
            <a:endParaRPr lang="en-AU" altLang="zh-CN" dirty="0"/>
          </a:p>
          <a:p>
            <a:pPr eaLnBrk="1" hangingPunct="1"/>
            <a:r>
              <a:rPr lang="zh-CN" altLang="en-US" dirty="0"/>
              <a:t>所以，亞伯拉罕真正的後裔必須是以信為本，不然就被淘汰，生命冊上沒有他的名字！</a:t>
            </a:r>
            <a:endParaRPr lang="en-AU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09C164-EBDB-4019-8F15-2D46F6FDE14B}" type="slidenum">
              <a:rPr lang="en-AU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AU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452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1" i="1" dirty="0">
                <a:latin typeface="Times New Roman" panose="02020603050405020304" pitchFamily="18" charset="0"/>
              </a:rPr>
              <a:t>1</a:t>
            </a:r>
            <a:r>
              <a:rPr lang="en-US" altLang="zh-TW" sz="1200" b="1" i="0" dirty="0">
                <a:latin typeface="Times New Roman" panose="02020603050405020304" pitchFamily="18" charset="0"/>
              </a:rPr>
              <a:t>0</a:t>
            </a:r>
            <a:r>
              <a:rPr lang="zh-CN" altLang="en-US" sz="1200" b="1" i="0" dirty="0">
                <a:latin typeface="Times New Roman" panose="02020603050405020304" pitchFamily="18" charset="0"/>
              </a:rPr>
              <a:t>引用</a:t>
            </a:r>
            <a:r>
              <a:rPr lang="zh-CN" altLang="en-US" dirty="0"/>
              <a:t>申命記</a:t>
            </a:r>
            <a:r>
              <a:rPr lang="en-US" altLang="zh-CN" dirty="0"/>
              <a:t>27</a:t>
            </a:r>
            <a:r>
              <a:rPr lang="en-AU" altLang="zh-CN" dirty="0"/>
              <a:t>:</a:t>
            </a:r>
            <a:r>
              <a:rPr lang="en-US" altLang="zh-CN" dirty="0"/>
              <a:t>26</a:t>
            </a:r>
            <a:r>
              <a:rPr lang="zh-CN" altLang="en-US" dirty="0"/>
              <a:t>以巴路山咒詛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「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不堅守遵行這律法言語的，必受咒詛！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百姓都要說：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阿們！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 </a:t>
            </a:r>
            <a:endParaRPr lang="en-AU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b="1" dirty="0"/>
              <a:t>11</a:t>
            </a:r>
            <a:r>
              <a:rPr lang="zh-CN" altLang="en-US" b="1" dirty="0"/>
              <a:t>引用</a:t>
            </a:r>
            <a:r>
              <a:rPr lang="zh-CN" altLang="en-US" dirty="0"/>
              <a:t>申命記</a:t>
            </a:r>
            <a:r>
              <a:rPr lang="en-US" altLang="zh-CN" dirty="0"/>
              <a:t>21</a:t>
            </a:r>
            <a:r>
              <a:rPr lang="en-AU" altLang="zh-CN" dirty="0"/>
              <a:t>:</a:t>
            </a:r>
            <a:r>
              <a:rPr lang="en-US" altLang="zh-CN" dirty="0"/>
              <a:t>23b</a:t>
            </a:r>
            <a:r>
              <a:rPr lang="zh-CN" altLang="en-US" dirty="0"/>
              <a:t>「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因為被掛的人是在上帝面前受咒詛的。 </a:t>
            </a:r>
            <a:r>
              <a:rPr lang="zh-CN" altLang="en-US" dirty="0"/>
              <a:t>」</a:t>
            </a:r>
            <a:br>
              <a:rPr lang="zh-TW" altLang="en-US" dirty="0"/>
            </a:br>
            <a:br>
              <a:rPr lang="zh-TW" altLang="en-US" dirty="0"/>
            </a:b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9563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羅</a:t>
            </a:r>
            <a:r>
              <a:rPr lang="en-US" altLang="zh-TW" sz="12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4:25</a:t>
            </a:r>
            <a:r>
              <a:rPr lang="zh-TW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耶穌被交給人是為我們的過犯</a:t>
            </a:r>
            <a:r>
              <a:rPr lang="en-AU" altLang="zh-TW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; </a:t>
            </a:r>
            <a:r>
              <a:rPr lang="zh-TW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復活是為叫我們稱義</a:t>
            </a:r>
            <a:r>
              <a:rPr lang="zh-CN" altLang="en-US" sz="900" b="1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AU" altLang="zh-TW" sz="9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dirty="0"/>
              <a:t>耶穌為我們的過犯承受咒詛被釘在十字架。耶穌復活的大能讓我我從聖靈重生，獲得自由的新生命。</a:t>
            </a:r>
            <a:endParaRPr lang="en-AU" altLang="zh-CN" dirty="0"/>
          </a:p>
          <a:p>
            <a:r>
              <a:rPr lang="zh-CN" altLang="en-US" dirty="0"/>
              <a:t>因此稱義和受聖靈都本乎恩，也因著信。神的恩典藉著耶穌基督在十字架彰顯基督的信實，然後我們用信心領受恩典、信靠耶穌。我們不靠行律法，不靠行割禮，也是靠說方言，靠行為、靠儀式來受聖靈。保羅不傳別的，只傳耶穌並他釘十字架，這就是純正的福音！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9875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489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0713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113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150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523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/>
              <a:t>路</a:t>
            </a:r>
            <a:r>
              <a:rPr lang="en-US" altLang="zh-TW" b="1" dirty="0"/>
              <a:t>11:13</a:t>
            </a:r>
            <a:r>
              <a:rPr lang="zh-TW" altLang="en-US" dirty="0"/>
              <a:t> 你們雖然不好，尚且知道拿好東西給兒女；何況天父，豈不更將聖靈給求他的人嗎？」 </a:t>
            </a:r>
            <a:endParaRPr lang="en-AU" altLang="zh-CN" sz="2800" b="1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3406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14:26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但保惠師，就是父因我的名所要差來的聖靈，他要將一切的事指教你們，並且要叫你們想起我對你們所說的一切話。</a:t>
            </a:r>
            <a:endParaRPr lang="en-AU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14:6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耶穌說：「我就是道路、真理、生命；若不藉我，沒有人能到父那裏去。</a:t>
            </a:r>
            <a:endParaRPr lang="en-AU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16:13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只等真理的聖靈來了，他要引導你們進入一切的真理；</a:t>
            </a:r>
            <a:endParaRPr lang="en-AU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3873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9591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CDB6A-4C64-4A9B-9724-ABED4A30E6C0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472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754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488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516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82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774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436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899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368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449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069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955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40DF7-4461-4D33-99CD-CEA5E303D621}" type="datetimeFigureOut">
              <a:rPr lang="en-AU" smtClean="0"/>
              <a:t>16/04/2017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E0F65-52CE-4260-8064-D02D3CB84A1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988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b.fhl.net/read.php?id=29136&amp;VERSION=cunp89&amp;TABFLAG=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b.fhl.net/read.php?id=29179&amp;VERSION=cunp89&amp;TABFLAG=0" TargetMode="External"/><Relationship Id="rId5" Type="http://schemas.openxmlformats.org/officeDocument/2006/relationships/hyperlink" Target="http://cb.fhl.net/read.php?id=29177&amp;VERSION=cunp89&amp;TABFLAG=0" TargetMode="External"/><Relationship Id="rId4" Type="http://schemas.openxmlformats.org/officeDocument/2006/relationships/hyperlink" Target="http://cb.fhl.net/read.php?id=29166&amp;VERSION=cunp89&amp;TABFLAG=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b.fhl.net/read.php?id=29183&amp;VERSION=cunp89&amp;TABFLAG=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b.fhl.net/read.php?id=29195&amp;VERSION=cunp89&amp;TABFLAG=0" TargetMode="External"/><Relationship Id="rId4" Type="http://schemas.openxmlformats.org/officeDocument/2006/relationships/hyperlink" Target="http://cb.fhl.net/read.php?id=29186&amp;VERSION=cunp89&amp;TABFLAG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4726"/>
            <a:ext cx="7772400" cy="1297564"/>
          </a:xfrm>
        </p:spPr>
        <p:txBody>
          <a:bodyPr/>
          <a:lstStyle/>
          <a:p>
            <a:r>
              <a:rPr lang="zh-TW" altLang="en-US" b="1" dirty="0"/>
              <a:t>脫離咒詛  承受祝福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加拉太書 </a:t>
            </a:r>
            <a:r>
              <a:rPr lang="en-AU" sz="5400" b="1" dirty="0"/>
              <a:t>3:1-14</a:t>
            </a:r>
          </a:p>
        </p:txBody>
      </p:sp>
    </p:spTree>
    <p:extLst>
      <p:ext uri="{BB962C8B-B14F-4D97-AF65-F5344CB8AC3E}">
        <p14:creationId xmlns:p14="http://schemas.microsoft.com/office/powerpoint/2010/main" val="1359027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610136"/>
            <a:ext cx="9144000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神應許亞伯蘭國與福</a:t>
            </a:r>
            <a:r>
              <a:rPr lang="en-AU" altLang="zh-TW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萬族因他得福</a:t>
            </a:r>
            <a:r>
              <a:rPr lang="zh-TW" altLang="en-US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CN" altLang="en-US" sz="36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創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12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:1-9</a:t>
            </a:r>
            <a:endParaRPr lang="en-AU" altLang="zh-TW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00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  B </a:t>
            </a:r>
            <a:r>
              <a:rPr lang="zh-TW" altLang="en-AU" sz="3600" b="1" dirty="0">
                <a:solidFill>
                  <a:srgbClr val="00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神保護亞伯蘭的妻子平安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     </a:t>
            </a:r>
            <a:r>
              <a:rPr lang="zh-CN" altLang="en-AU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12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: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10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20</a:t>
            </a:r>
            <a:endParaRPr lang="en-AU" altLang="zh-TW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C 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羅得憑眼見</a:t>
            </a:r>
            <a:r>
              <a:rPr lang="en-AU" altLang="zh-TW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亞伯蘭憑信心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 </a:t>
            </a:r>
            <a:r>
              <a:rPr lang="zh-CN" altLang="en-AU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13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zh-TW" altLang="en-AU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D </a:t>
            </a:r>
            <a:r>
              <a:rPr lang="zh-TW" altLang="en-AU" sz="3600" b="1" u="sng" dirty="0">
                <a:latin typeface="新細明體" panose="02020500000000000000" pitchFamily="18" charset="-120"/>
                <a:cs typeface="Times New Roman" panose="02020603050405020304" pitchFamily="18" charset="0"/>
              </a:rPr>
              <a:t>所多瑪</a:t>
            </a:r>
            <a:r>
              <a:rPr lang="zh-TW" altLang="en-AU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淪陷</a:t>
            </a:r>
            <a:r>
              <a:rPr lang="en-AU" altLang="zh-TW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altLang="en-AU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亞伯蘭救羅得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zh-TW" altLang="en-US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zh-CN" altLang="en-US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14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zh-TW" altLang="en-AU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   </a:t>
            </a:r>
            <a:r>
              <a:rPr lang="en-US" altLang="zh-TW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E </a:t>
            </a:r>
            <a:r>
              <a:rPr lang="zh-TW" altLang="en-AU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神與亞伯蘭立</a:t>
            </a:r>
            <a:r>
              <a:rPr lang="zh-CN" altLang="en-US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誓約</a:t>
            </a:r>
            <a:r>
              <a:rPr lang="en-AU" altLang="zh-CN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zh-CN" altLang="en-US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神保證成就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15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-1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8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:1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9</a:t>
            </a:r>
            <a:endParaRPr lang="en-AU" altLang="zh-TW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D </a:t>
            </a:r>
            <a:r>
              <a:rPr lang="zh-TW" altLang="en-AU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亞伯拉罕為</a:t>
            </a:r>
            <a:r>
              <a:rPr lang="zh-TW" altLang="en-AU" sz="3600" b="1" u="sng" dirty="0">
                <a:latin typeface="新細明體" panose="02020500000000000000" pitchFamily="18" charset="-120"/>
                <a:cs typeface="Times New Roman" panose="02020603050405020304" pitchFamily="18" charset="0"/>
              </a:rPr>
              <a:t>所多瑪</a:t>
            </a:r>
            <a:r>
              <a:rPr lang="zh-TW" altLang="en-AU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求情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CN" altLang="en-US" sz="3600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神救羅得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18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:20-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33</a:t>
            </a:r>
            <a:endParaRPr lang="en-AU" altLang="zh-TW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</a:t>
            </a:r>
            <a:r>
              <a:rPr lang="en-US" altLang="zh-TW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C 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羅得失地</a:t>
            </a:r>
            <a:r>
              <a:rPr lang="en-AU" altLang="zh-TW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喪妻</a:t>
            </a:r>
            <a:r>
              <a:rPr lang="en-AU" altLang="zh-TW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後裔</a:t>
            </a:r>
            <a:r>
              <a:rPr lang="zh-CN" altLang="en-US" sz="3600" b="1" dirty="0">
                <a:solidFill>
                  <a:srgbClr val="FF00FF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與神子民</a:t>
            </a:r>
            <a:r>
              <a:rPr lang="zh-TW" altLang="en-AU" sz="3600" b="1" dirty="0">
                <a:solidFill>
                  <a:srgbClr val="FF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為敵</a:t>
            </a:r>
            <a:r>
              <a:rPr lang="zh-TW" altLang="en-US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19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zh-TW" altLang="en-AU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b="1" dirty="0">
                <a:solidFill>
                  <a:srgbClr val="00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B </a:t>
            </a:r>
            <a:r>
              <a:rPr lang="zh-TW" altLang="en-AU" sz="3600" b="1" dirty="0">
                <a:solidFill>
                  <a:srgbClr val="0000FF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神保護亞伯拉罕的妻子平安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         </a:t>
            </a:r>
            <a:r>
              <a:rPr lang="zh-CN" altLang="en-AU" b="1" dirty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</a:t>
            </a:r>
            <a:r>
              <a:rPr lang="en-AU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0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zh-TW" altLang="en-AU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</a:t>
            </a:r>
            <a:r>
              <a:rPr lang="zh-CN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的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應許</a:t>
            </a:r>
            <a:r>
              <a:rPr lang="zh-CN" altLang="en-US" sz="3600" b="1" dirty="0">
                <a:solidFill>
                  <a:srgbClr val="00B050"/>
                </a:solidFill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初步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應驗</a:t>
            </a:r>
            <a:r>
              <a:rPr lang="en-AU" altLang="zh-TW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亞伯拉罕得以撒   </a:t>
            </a:r>
            <a:r>
              <a:rPr lang="zh-TW" altLang="en-US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TW" altLang="en-AU" sz="3600" b="1" dirty="0">
                <a:solidFill>
                  <a:srgbClr val="00B05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21</a:t>
            </a:r>
            <a:r>
              <a:rPr lang="zh-TW" altLang="en-AU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en-US" altLang="zh-TW" b="1" dirty="0">
              <a:latin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AU" sz="3600" b="1" u="sng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總結</a:t>
            </a:r>
            <a:r>
              <a:rPr lang="zh-TW" altLang="en-AU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zh-CN" altLang="en-US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羊羔代以撒為燔祭</a:t>
            </a:r>
            <a:r>
              <a:rPr lang="en-US" altLang="zh-CN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zh-TW" altLang="en-AU" sz="3600" b="1" dirty="0">
                <a:solidFill>
                  <a:srgbClr val="FF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神必有預備</a:t>
            </a:r>
            <a:r>
              <a:rPr lang="zh-CN" altLang="en-US" sz="36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！ </a:t>
            </a:r>
            <a:r>
              <a:rPr lang="en-AU" altLang="zh-TW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22</a:t>
            </a:r>
            <a:r>
              <a:rPr lang="zh-TW" altLang="en-AU" sz="3600" b="1" dirty="0">
                <a:latin typeface="新細明體" panose="02020500000000000000" pitchFamily="18" charset="-120"/>
                <a:cs typeface="Times New Roman" panose="02020603050405020304" pitchFamily="18" charset="0"/>
              </a:rPr>
              <a:t>章</a:t>
            </a:r>
            <a:endParaRPr lang="en-US" altLang="zh-CN" sz="3600" b="1" dirty="0">
              <a:solidFill>
                <a:srgbClr val="FF0000"/>
              </a:solidFill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兩千年前基督成為贖罪祭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第三天復活！</a:t>
            </a:r>
            <a:endParaRPr lang="zh-TW" altLang="en-AU" b="1" dirty="0">
              <a:latin typeface="PMingLiU" panose="02020500000000000000" pitchFamily="18" charset="-12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1267" name="文字方塊 2"/>
          <p:cNvSpPr txBox="1">
            <a:spLocks noChangeArrowheads="1"/>
          </p:cNvSpPr>
          <p:nvPr/>
        </p:nvSpPr>
        <p:spPr bwMode="auto">
          <a:xfrm>
            <a:off x="809470" y="0"/>
            <a:ext cx="7465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四千年前神預傳福音給亞伯拉罕</a:t>
            </a:r>
            <a:endParaRPr lang="en-AU" altLang="en-US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9053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9548" y="554636"/>
            <a:ext cx="8169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10-12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凡以行律法為本是受咒詛的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872" y="1870261"/>
            <a:ext cx="86643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i="1" dirty="0">
                <a:latin typeface="Times New Roman" panose="02020603050405020304" pitchFamily="18" charset="0"/>
              </a:rPr>
              <a:t>10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凡以行律法為本的都是被咒詛的</a:t>
            </a:r>
            <a:r>
              <a:rPr lang="en-AU" altLang="zh-TW" sz="4000" b="1" dirty="0">
                <a:latin typeface="bstw"/>
              </a:rPr>
              <a:t>; </a:t>
            </a:r>
            <a:r>
              <a:rPr lang="zh-TW" altLang="en-US" sz="4000" b="1" dirty="0">
                <a:latin typeface="bstw"/>
              </a:rPr>
              <a:t>因為經上記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en-AU" altLang="zh-TW" sz="4000" b="1" dirty="0">
                <a:latin typeface="bstw"/>
              </a:rPr>
              <a:t>:</a:t>
            </a:r>
            <a:r>
              <a:rPr lang="zh-TW" altLang="en-US" sz="2800" b="1" dirty="0">
                <a:latin typeface="bstw"/>
              </a:rPr>
              <a:t>「</a:t>
            </a:r>
            <a:r>
              <a:rPr lang="zh-TW" altLang="en-US" sz="4000" b="1" dirty="0">
                <a:latin typeface="bstw"/>
              </a:rPr>
              <a:t>凡不常照律法書上所記一切之事去行的就被咒詛</a:t>
            </a:r>
            <a:r>
              <a:rPr lang="zh-TW" altLang="en-US" sz="2800" b="1" dirty="0">
                <a:latin typeface="bstw"/>
              </a:rPr>
              <a:t>。」</a:t>
            </a:r>
            <a:r>
              <a:rPr lang="en-US" altLang="zh-TW" sz="2800" b="1" i="1" dirty="0">
                <a:latin typeface="Times New Roman" panose="02020603050405020304" pitchFamily="18" charset="0"/>
              </a:rPr>
              <a:t> 11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沒有一個人靠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bstw"/>
              </a:rPr>
              <a:t>律法在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bstw"/>
              </a:rPr>
              <a:t>面前稱義</a:t>
            </a:r>
            <a:r>
              <a:rPr lang="en-AU" altLang="zh-CN" sz="4000" b="1" dirty="0">
                <a:latin typeface="bstw"/>
              </a:rPr>
              <a:t>, </a:t>
            </a:r>
            <a:r>
              <a:rPr lang="zh-TW" altLang="en-US" sz="4000" b="1" dirty="0">
                <a:latin typeface="bstw"/>
              </a:rPr>
              <a:t>這是明顯的</a:t>
            </a:r>
            <a:r>
              <a:rPr lang="en-AU" altLang="zh-TW" sz="4000" b="1" dirty="0">
                <a:latin typeface="bstw"/>
              </a:rPr>
              <a:t>; </a:t>
            </a:r>
            <a:r>
              <a:rPr lang="zh-TW" altLang="en-US" sz="4000" b="1" dirty="0">
                <a:latin typeface="bstw"/>
              </a:rPr>
              <a:t>因為經上說</a:t>
            </a:r>
            <a:r>
              <a:rPr lang="en-AU" altLang="zh-TW" sz="4000" b="1" dirty="0">
                <a:latin typeface="bstw"/>
              </a:rPr>
              <a:t>:</a:t>
            </a:r>
            <a:r>
              <a:rPr lang="zh-TW" altLang="en-US" sz="2800" b="1" dirty="0">
                <a:latin typeface="bstw"/>
              </a:rPr>
              <a:t>「</a:t>
            </a:r>
            <a:r>
              <a:rPr lang="zh-TW" altLang="en-US" sz="4000" b="1" dirty="0">
                <a:latin typeface="bstw"/>
              </a:rPr>
              <a:t>義人必因信得生</a:t>
            </a:r>
            <a:r>
              <a:rPr lang="zh-TW" altLang="en-US" sz="2800" b="1" dirty="0">
                <a:latin typeface="bstw"/>
              </a:rPr>
              <a:t>。」</a:t>
            </a:r>
            <a:endParaRPr lang="en-AU" altLang="zh-TW" sz="2800" b="1" dirty="0">
              <a:latin typeface="bstw"/>
            </a:endParaRPr>
          </a:p>
          <a:p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en-US" altLang="zh-TW" sz="2800" b="1" i="1" dirty="0">
                <a:latin typeface="Times New Roman" panose="02020603050405020304" pitchFamily="18" charset="0"/>
              </a:rPr>
              <a:t>12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律法原不本乎信</a:t>
            </a:r>
            <a:r>
              <a:rPr lang="en-AU" altLang="zh-TW" sz="4000" b="1" dirty="0">
                <a:latin typeface="bstw"/>
              </a:rPr>
              <a:t>, </a:t>
            </a:r>
            <a:r>
              <a:rPr lang="zh-TW" altLang="en-US" sz="4000" b="1" dirty="0">
                <a:latin typeface="bstw"/>
              </a:rPr>
              <a:t>只說</a:t>
            </a:r>
            <a:r>
              <a:rPr lang="en-AU" altLang="zh-TW" sz="4000" b="1" dirty="0">
                <a:latin typeface="bstw"/>
              </a:rPr>
              <a:t>:</a:t>
            </a:r>
            <a:r>
              <a:rPr lang="zh-TW" altLang="en-US" sz="2800" b="1" dirty="0">
                <a:latin typeface="bstw"/>
              </a:rPr>
              <a:t>「</a:t>
            </a:r>
            <a:r>
              <a:rPr lang="zh-TW" altLang="en-US" sz="4000" b="1" dirty="0">
                <a:latin typeface="bstw"/>
              </a:rPr>
              <a:t>行這些事的就必因此活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2800" b="1" dirty="0">
                <a:latin typeface="bstw"/>
              </a:rPr>
              <a:t>。」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92446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918" y="1282140"/>
            <a:ext cx="89191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i="1" dirty="0">
                <a:latin typeface="Times New Roman" panose="02020603050405020304" pitchFamily="18" charset="0"/>
              </a:rPr>
              <a:t>13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基督既為我們受了咒詛</a:t>
            </a:r>
            <a:r>
              <a:rPr lang="en-AU" altLang="zh-TW" sz="4000" b="1" dirty="0">
                <a:latin typeface="bstw"/>
              </a:rPr>
              <a:t>, </a:t>
            </a:r>
            <a:r>
              <a:rPr lang="zh-TW" altLang="en-US" sz="4000" b="1" dirty="0">
                <a:latin typeface="bstw"/>
              </a:rPr>
              <a:t>就贖出我們脫離律法的咒詛</a:t>
            </a:r>
            <a:r>
              <a:rPr lang="en-AU" altLang="zh-TW" sz="4000" b="1" dirty="0">
                <a:latin typeface="bstw"/>
              </a:rPr>
              <a:t>; </a:t>
            </a:r>
            <a:r>
              <a:rPr lang="zh-TW" altLang="en-US" sz="4000" b="1" dirty="0">
                <a:latin typeface="bstw"/>
              </a:rPr>
              <a:t>因為經上記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en-AU" altLang="zh-TW" sz="4000" b="1" dirty="0">
                <a:latin typeface="bstw"/>
              </a:rPr>
              <a:t>:</a:t>
            </a:r>
            <a:r>
              <a:rPr lang="zh-TW" altLang="en-US" sz="2800" b="1" dirty="0">
                <a:latin typeface="bstw"/>
              </a:rPr>
              <a:t>「</a:t>
            </a:r>
            <a:r>
              <a:rPr lang="zh-TW" altLang="en-US" sz="4000" b="1" dirty="0">
                <a:latin typeface="bstw"/>
              </a:rPr>
              <a:t>凡掛在木頭上都是被咒詛的</a:t>
            </a:r>
            <a:r>
              <a:rPr lang="zh-TW" altLang="en-US" sz="2800" b="1" dirty="0">
                <a:latin typeface="bstw"/>
              </a:rPr>
              <a:t>。</a:t>
            </a:r>
            <a:r>
              <a:rPr lang="zh-TW" altLang="en-US" sz="4000" b="1" dirty="0">
                <a:latin typeface="bstw"/>
              </a:rPr>
              <a:t>」 </a:t>
            </a:r>
            <a:r>
              <a:rPr lang="en-US" altLang="zh-TW" sz="2800" b="1" i="1" dirty="0">
                <a:latin typeface="Times New Roman" panose="02020603050405020304" pitchFamily="18" charset="0"/>
              </a:rPr>
              <a:t>14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這便叫</a:t>
            </a:r>
            <a:r>
              <a:rPr lang="zh-TW" altLang="en-US" sz="4000" b="1" u="sng" dirty="0">
                <a:latin typeface="bstw"/>
              </a:rPr>
              <a:t>亞伯拉罕</a:t>
            </a:r>
            <a:r>
              <a:rPr lang="zh-TW" altLang="en-US" sz="4000" b="1" dirty="0">
                <a:latin typeface="bstw"/>
              </a:rPr>
              <a:t>的福因基督耶穌可以臨到外邦人</a:t>
            </a:r>
            <a:r>
              <a:rPr lang="en-AU" altLang="zh-TW" sz="4000" b="1" dirty="0">
                <a:latin typeface="bstw"/>
              </a:rPr>
              <a:t>, </a:t>
            </a:r>
            <a:r>
              <a:rPr lang="zh-TW" altLang="en-US" sz="4000" b="1" dirty="0">
                <a:latin typeface="bstw"/>
              </a:rPr>
              <a:t>使我們因信得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bstw"/>
              </a:rPr>
              <a:t>所應許的聖靈。</a:t>
            </a:r>
            <a:endParaRPr lang="en-AU" altLang="zh-TW" sz="4000" b="1" dirty="0">
              <a:latin typeface="bstw"/>
            </a:endParaRPr>
          </a:p>
          <a:p>
            <a:endParaRPr lang="en-AU" altLang="zh-TW" sz="4000" b="1" dirty="0">
              <a:latin typeface="bstw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基督沒有從十字架下來，祂從墳墓出來！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基督向愛祂的人顯現四十天之久！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基督說：我必快來！</a:t>
            </a:r>
            <a:endParaRPr lang="en-AU" altLang="zh-TW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375" y="0"/>
            <a:ext cx="878423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13-14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基督承受咒詛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救贖我們脫離咒詛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承受祝福</a:t>
            </a:r>
            <a:endParaRPr lang="en-AU" altLang="zh-CN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7321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88957"/>
            <a:ext cx="90390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i="1" dirty="0">
                <a:solidFill>
                  <a:srgbClr val="000090"/>
                </a:solidFill>
                <a:latin typeface="Times New Roman" panose="02020603050405020304" pitchFamily="18" charset="0"/>
              </a:rPr>
              <a:t>3</a:t>
            </a:r>
            <a:r>
              <a:rPr lang="en-AU" altLang="zh-CN" sz="4000" b="1" i="1" dirty="0">
                <a:solidFill>
                  <a:srgbClr val="000090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TW" sz="4000" b="1" i="1" dirty="0">
                <a:solidFill>
                  <a:srgbClr val="000090"/>
                </a:solidFill>
                <a:latin typeface="Times New Roman" panose="02020603050405020304" pitchFamily="18" charset="0"/>
              </a:rPr>
              <a:t>26</a:t>
            </a:r>
            <a:r>
              <a:rPr lang="en-US" altLang="zh-CN" sz="4000" b="1" i="1" dirty="0">
                <a:solidFill>
                  <a:srgbClr val="000090"/>
                </a:solidFill>
                <a:latin typeface="Times New Roman" panose="02020603050405020304" pitchFamily="18" charset="0"/>
              </a:rPr>
              <a:t>-29</a:t>
            </a:r>
            <a:r>
              <a:rPr lang="zh-TW" altLang="en-US" sz="4000" b="1" dirty="0">
                <a:solidFill>
                  <a:srgbClr val="000090"/>
                </a:solidFill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所以你們因信基督耶穌都是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神的</a:t>
            </a:r>
            <a:r>
              <a:rPr lang="zh-TW" altLang="en-US" sz="4000" b="1" dirty="0">
                <a:latin typeface="bstw"/>
              </a:rPr>
              <a:t>兒子。你們受洗歸入基督的都是披戴基督了。並不分</a:t>
            </a:r>
            <a:r>
              <a:rPr lang="zh-TW" altLang="en-US" sz="4000" b="1" u="sng" dirty="0">
                <a:latin typeface="bstw"/>
              </a:rPr>
              <a:t>猶太</a:t>
            </a:r>
            <a:r>
              <a:rPr lang="zh-TW" altLang="en-US" sz="4000" b="1" dirty="0">
                <a:latin typeface="bstw"/>
              </a:rPr>
              <a:t>人、</a:t>
            </a:r>
            <a:r>
              <a:rPr lang="zh-TW" altLang="en-US" sz="4000" b="1" u="sng" dirty="0">
                <a:latin typeface="bstw"/>
              </a:rPr>
              <a:t>希臘</a:t>
            </a:r>
            <a:r>
              <a:rPr lang="zh-TW" altLang="en-US" sz="4000" b="1" dirty="0">
                <a:latin typeface="bstw"/>
              </a:rPr>
              <a:t>人，自主的、為奴的，或男或女，因為你們在基督耶穌裏都成為一了。你們既屬乎基督，就是</a:t>
            </a:r>
            <a:r>
              <a:rPr lang="zh-TW" altLang="en-US" sz="4000" b="1" u="sng" dirty="0">
                <a:latin typeface="bstw"/>
              </a:rPr>
              <a:t>亞伯拉罕</a:t>
            </a:r>
            <a:r>
              <a:rPr lang="zh-TW" altLang="en-US" sz="4000" b="1" dirty="0">
                <a:latin typeface="bstw"/>
              </a:rPr>
              <a:t>的後裔，是照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latin typeface="bstw"/>
              </a:rPr>
              <a:t>應許承受產業的了。</a:t>
            </a:r>
            <a:endParaRPr lang="en-A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4814" y="344774"/>
            <a:ext cx="875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latin typeface="bstw"/>
              </a:rPr>
              <a:t>因信基督是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神的</a:t>
            </a:r>
            <a:r>
              <a:rPr lang="zh-TW" altLang="en-US" sz="4000" b="1" dirty="0">
                <a:latin typeface="bstw"/>
              </a:rPr>
              <a:t>兒子 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穿上基督的義袍</a:t>
            </a:r>
            <a:endParaRPr lang="en-AU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072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30623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i="1" dirty="0">
                <a:latin typeface="Times New Roman" panose="02020603050405020304" pitchFamily="18" charset="0"/>
              </a:rPr>
              <a:t>1 </a:t>
            </a:r>
            <a:r>
              <a:rPr lang="zh-TW" altLang="en-US" sz="4400" b="1" dirty="0">
                <a:latin typeface="bstw"/>
              </a:rPr>
              <a:t>無知的</a:t>
            </a:r>
            <a:r>
              <a:rPr lang="zh-TW" altLang="en-US" sz="4400" b="1" u="sng" dirty="0">
                <a:latin typeface="bstw"/>
              </a:rPr>
              <a:t>加拉太</a:t>
            </a:r>
            <a:r>
              <a:rPr lang="zh-TW" altLang="en-US" sz="4400" b="1" dirty="0">
                <a:latin typeface="bstw"/>
              </a:rPr>
              <a:t>人哪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耶穌基督釘十字架已經活畫在你們眼前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誰又迷惑了你們呢</a:t>
            </a:r>
            <a:r>
              <a:rPr lang="en-AU" altLang="zh-TW" sz="4400" b="1" dirty="0">
                <a:latin typeface="bstw"/>
              </a:rPr>
              <a:t>?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2</a:t>
            </a:r>
            <a:r>
              <a:rPr lang="en-US" altLang="zh-TW" sz="4400" b="1" i="1" dirty="0">
                <a:latin typeface="Times New Roman" panose="02020603050405020304" pitchFamily="18" charset="0"/>
              </a:rPr>
              <a:t> </a:t>
            </a:r>
            <a:r>
              <a:rPr lang="zh-TW" altLang="en-US" sz="4400" b="1" dirty="0">
                <a:latin typeface="bstw"/>
              </a:rPr>
              <a:t>我只要問你們這一件</a:t>
            </a:r>
            <a:r>
              <a:rPr lang="en-AU" altLang="zh-TW" sz="4400" b="1" dirty="0">
                <a:latin typeface="bstw"/>
              </a:rPr>
              <a:t>: </a:t>
            </a:r>
            <a:r>
              <a:rPr lang="zh-TW" altLang="en-US" sz="4400" b="1" dirty="0">
                <a:latin typeface="bstw"/>
              </a:rPr>
              <a:t>你們受了聖靈是因行律法呢？是因聽信福音呢</a:t>
            </a:r>
            <a:r>
              <a:rPr lang="en-AU" altLang="zh-TW" sz="4400" b="1" dirty="0">
                <a:latin typeface="bstw"/>
              </a:rPr>
              <a:t>?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3</a:t>
            </a:r>
            <a:r>
              <a:rPr lang="en-US" altLang="zh-TW" sz="4400" b="1" i="1" dirty="0">
                <a:latin typeface="Times New Roman" panose="02020603050405020304" pitchFamily="18" charset="0"/>
              </a:rPr>
              <a:t> </a:t>
            </a:r>
            <a:r>
              <a:rPr lang="zh-TW" altLang="en-US" sz="4400" b="1" dirty="0">
                <a:latin typeface="bstw"/>
              </a:rPr>
              <a:t>你們既靠 聖靈入門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如今還靠肉身成全嗎</a:t>
            </a:r>
            <a:r>
              <a:rPr lang="en-AU" altLang="zh-TW" sz="4400" b="1" dirty="0">
                <a:latin typeface="bstw"/>
              </a:rPr>
              <a:t>? </a:t>
            </a:r>
            <a:r>
              <a:rPr lang="zh-TW" altLang="en-US" sz="4400" b="1" dirty="0">
                <a:latin typeface="bstw"/>
              </a:rPr>
              <a:t>你們是這樣的無知嗎 </a:t>
            </a:r>
            <a:r>
              <a:rPr lang="en-AU" altLang="zh-TW" sz="4400" b="1" dirty="0">
                <a:latin typeface="bstw"/>
              </a:rPr>
              <a:t>?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endParaRPr lang="en-AU" altLang="zh-TW" sz="4400" b="1" dirty="0">
              <a:latin typeface="Times New Roman" panose="02020603050405020304" pitchFamily="18" charset="0"/>
            </a:endParaRPr>
          </a:p>
          <a:p>
            <a:r>
              <a:rPr lang="en-US" altLang="zh-TW" sz="3200" b="1" i="1" dirty="0">
                <a:latin typeface="Times New Roman" panose="02020603050405020304" pitchFamily="18" charset="0"/>
              </a:rPr>
              <a:t>4</a:t>
            </a:r>
            <a:r>
              <a:rPr lang="en-US" altLang="zh-TW" sz="4400" b="1" i="1" dirty="0">
                <a:latin typeface="Times New Roman" panose="02020603050405020304" pitchFamily="18" charset="0"/>
              </a:rPr>
              <a:t> </a:t>
            </a:r>
            <a:r>
              <a:rPr lang="zh-TW" altLang="en-US" sz="4400" b="1" dirty="0">
                <a:latin typeface="bstw"/>
              </a:rPr>
              <a:t>你們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經歷這麽多事</a:t>
            </a:r>
            <a:r>
              <a:rPr lang="en-AU" altLang="zh-TW" sz="4400" b="1" dirty="0">
                <a:latin typeface="bstw"/>
              </a:rPr>
              <a:t>,</a:t>
            </a:r>
            <a:r>
              <a:rPr lang="zh-TW" altLang="en-US" sz="4400" b="1" dirty="0">
                <a:latin typeface="bstw"/>
              </a:rPr>
              <a:t>都是徒然的嗎</a:t>
            </a:r>
            <a:r>
              <a:rPr lang="en-AU" altLang="zh-TW" sz="4400" b="1" dirty="0">
                <a:latin typeface="bstw"/>
              </a:rPr>
              <a:t>? </a:t>
            </a:r>
            <a:r>
              <a:rPr lang="zh-TW" altLang="en-US" sz="4400" b="1" dirty="0">
                <a:latin typeface="bstw"/>
              </a:rPr>
              <a:t>難道果真是徒然的嗎</a:t>
            </a:r>
            <a:r>
              <a:rPr lang="en-AU" altLang="zh-TW" sz="4400" b="1" dirty="0">
                <a:latin typeface="bstw"/>
              </a:rPr>
              <a:t>?</a:t>
            </a:r>
            <a:r>
              <a:rPr lang="en-US" altLang="zh-TW" sz="4400" b="1" i="1" dirty="0">
                <a:latin typeface="Times New Roman" panose="02020603050405020304" pitchFamily="18" charset="0"/>
              </a:rPr>
              <a:t> 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5</a:t>
            </a:r>
            <a:r>
              <a:rPr lang="en-US" altLang="zh-TW" sz="4400" b="1" i="1" dirty="0">
                <a:latin typeface="Times New Roman" panose="02020603050405020304" pitchFamily="18" charset="0"/>
              </a:rPr>
              <a:t> </a:t>
            </a:r>
            <a:r>
              <a:rPr lang="zh-TW" altLang="en-US" sz="4400" b="1" dirty="0">
                <a:latin typeface="bstw"/>
              </a:rPr>
              <a:t>那賜給你們聖靈又在你們中間行異能的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是因你們行律法呢</a:t>
            </a:r>
            <a:r>
              <a:rPr lang="en-AU" altLang="zh-TW" sz="4400" b="1" dirty="0">
                <a:latin typeface="bstw"/>
              </a:rPr>
              <a:t>? </a:t>
            </a:r>
            <a:r>
              <a:rPr lang="zh-TW" altLang="en-US" sz="4400" b="1" dirty="0">
                <a:latin typeface="bstw"/>
              </a:rPr>
              <a:t>是因你們聽信福音呢</a:t>
            </a:r>
            <a:r>
              <a:rPr lang="en-AU" altLang="zh-TW" sz="4400" b="1" dirty="0">
                <a:latin typeface="bstw"/>
              </a:rPr>
              <a:t>?</a:t>
            </a:r>
            <a:r>
              <a:rPr lang="zh-TW" altLang="en-US" sz="4400" b="1" dirty="0">
                <a:latin typeface="bstw"/>
              </a:rPr>
              <a:t> 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dirty="0">
                <a:solidFill>
                  <a:srgbClr val="000090"/>
                </a:solidFill>
                <a:latin typeface="Times New Roman" panose="02020603050405020304" pitchFamily="18" charset="0"/>
              </a:rPr>
              <a:t> 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307077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932098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srgbClr val="000090"/>
                </a:solidFill>
                <a:latin typeface="Times New Roman" panose="02020603050405020304" pitchFamily="18" charset="0"/>
              </a:rPr>
              <a:t> 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6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b="1" dirty="0">
                <a:latin typeface="bstw"/>
              </a:rPr>
              <a:t>正如</a:t>
            </a:r>
            <a:r>
              <a:rPr lang="zh-TW" altLang="en-US" sz="3200" b="1" dirty="0">
                <a:latin typeface="bstw"/>
              </a:rPr>
              <a:t>「</a:t>
            </a:r>
            <a:r>
              <a:rPr lang="zh-TW" altLang="en-US" sz="4400" b="1" u="sng" dirty="0">
                <a:latin typeface="bstw"/>
              </a:rPr>
              <a:t>亞伯拉罕</a:t>
            </a:r>
            <a:r>
              <a:rPr lang="zh-TW" altLang="en-US" sz="4400" b="1" dirty="0">
                <a:latin typeface="bstw"/>
              </a:rPr>
              <a:t>信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這就算為他的義</a:t>
            </a:r>
            <a:r>
              <a:rPr lang="zh-TW" altLang="en-US" sz="3200" b="1" dirty="0">
                <a:latin typeface="bstw"/>
              </a:rPr>
              <a:t>」</a:t>
            </a:r>
            <a:r>
              <a:rPr lang="zh-TW" altLang="en-US" sz="2800" b="1" dirty="0">
                <a:latin typeface="bstw"/>
              </a:rPr>
              <a:t>。 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7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b="1" dirty="0">
                <a:latin typeface="bstw"/>
              </a:rPr>
              <a:t>所以你們要知道</a:t>
            </a:r>
            <a:r>
              <a:rPr lang="en-AU" altLang="zh-TW" sz="4400" b="1" dirty="0">
                <a:latin typeface="bstw"/>
              </a:rPr>
              <a:t>: </a:t>
            </a:r>
            <a:r>
              <a:rPr lang="zh-TW" altLang="en-US" sz="4400" b="1" dirty="0">
                <a:latin typeface="bstw"/>
              </a:rPr>
              <a:t>那以信為本的人就是</a:t>
            </a:r>
            <a:r>
              <a:rPr lang="zh-TW" altLang="en-US" sz="4400" b="1" u="sng" dirty="0">
                <a:latin typeface="bstw"/>
              </a:rPr>
              <a:t>亞伯拉罕</a:t>
            </a:r>
            <a:r>
              <a:rPr lang="zh-TW" altLang="en-US" sz="4400" b="1" dirty="0">
                <a:latin typeface="bstw"/>
              </a:rPr>
              <a:t>的子孫</a:t>
            </a:r>
            <a:r>
              <a:rPr lang="zh-TW" altLang="en-US" sz="2800" b="1" dirty="0">
                <a:latin typeface="bstw"/>
              </a:rPr>
              <a:t>。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8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b="1" dirty="0">
                <a:latin typeface="bstw"/>
              </a:rPr>
              <a:t>並且聖經既然預先看明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400" b="1" dirty="0">
                <a:latin typeface="bstw"/>
              </a:rPr>
              <a:t>要叫外邦人因信稱義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就早已傳福音給</a:t>
            </a:r>
            <a:r>
              <a:rPr lang="zh-TW" altLang="en-US" sz="4400" b="1" u="sng" dirty="0">
                <a:latin typeface="bstw"/>
              </a:rPr>
              <a:t>亞伯拉罕</a:t>
            </a:r>
            <a:r>
              <a:rPr lang="en-AU" altLang="zh-TW" sz="4400" b="1" dirty="0">
                <a:latin typeface="bstw"/>
              </a:rPr>
              <a:t>,</a:t>
            </a:r>
            <a:r>
              <a:rPr lang="zh-TW" altLang="en-US" sz="4400" b="1" dirty="0">
                <a:latin typeface="bstw"/>
              </a:rPr>
              <a:t> 說</a:t>
            </a:r>
            <a:r>
              <a:rPr lang="en-AU" altLang="zh-TW" sz="4400" b="1" dirty="0">
                <a:latin typeface="bstw"/>
              </a:rPr>
              <a:t>:</a:t>
            </a:r>
            <a:r>
              <a:rPr lang="zh-TW" altLang="en-US" sz="3200" b="1" dirty="0">
                <a:latin typeface="bstw"/>
              </a:rPr>
              <a:t>「</a:t>
            </a:r>
            <a:r>
              <a:rPr lang="zh-TW" altLang="en-US" sz="4400" b="1" dirty="0">
                <a:latin typeface="bstw"/>
              </a:rPr>
              <a:t>萬國都必因你得福</a:t>
            </a:r>
            <a:r>
              <a:rPr lang="zh-TW" altLang="en-US" sz="3200" b="1" dirty="0">
                <a:latin typeface="bstw"/>
              </a:rPr>
              <a:t>。」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9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b="1" dirty="0">
                <a:latin typeface="bstw"/>
              </a:rPr>
              <a:t>可見那以信為本的人和有信心的</a:t>
            </a:r>
            <a:r>
              <a:rPr lang="zh-TW" altLang="en-US" sz="4400" b="1" u="sng" dirty="0">
                <a:latin typeface="bstw"/>
              </a:rPr>
              <a:t>亞伯拉罕</a:t>
            </a:r>
            <a:r>
              <a:rPr lang="zh-TW" altLang="en-US" sz="4400" b="1" dirty="0">
                <a:latin typeface="bstw"/>
              </a:rPr>
              <a:t>一同得福。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10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b="1" dirty="0">
                <a:latin typeface="bstw"/>
              </a:rPr>
              <a:t>凡以行律法為本的都是被咒詛的</a:t>
            </a:r>
            <a:r>
              <a:rPr lang="en-AU" altLang="zh-TW" sz="4400" b="1" dirty="0">
                <a:latin typeface="bstw"/>
              </a:rPr>
              <a:t>; </a:t>
            </a:r>
            <a:r>
              <a:rPr lang="zh-TW" altLang="en-US" sz="4400" b="1" dirty="0">
                <a:latin typeface="bstw"/>
              </a:rPr>
              <a:t>因為經上記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en-AU" altLang="zh-TW" sz="4400" b="1" dirty="0">
                <a:latin typeface="bstw"/>
              </a:rPr>
              <a:t>:</a:t>
            </a:r>
            <a:r>
              <a:rPr lang="zh-TW" altLang="en-US" sz="3200" b="1" dirty="0">
                <a:latin typeface="bstw"/>
              </a:rPr>
              <a:t>「</a:t>
            </a:r>
            <a:r>
              <a:rPr lang="zh-TW" altLang="en-US" sz="4400" b="1" dirty="0">
                <a:latin typeface="bstw"/>
              </a:rPr>
              <a:t>凡不常照律法書上所記一切之事去行的就被咒詛</a:t>
            </a:r>
            <a:r>
              <a:rPr lang="zh-TW" altLang="en-US" sz="3200" b="1" dirty="0">
                <a:latin typeface="bstw"/>
              </a:rPr>
              <a:t>。」 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endParaRPr lang="en-AU" sz="4400" b="1" dirty="0"/>
          </a:p>
        </p:txBody>
      </p:sp>
    </p:spTree>
    <p:extLst>
      <p:ext uri="{BB962C8B-B14F-4D97-AF65-F5344CB8AC3E}">
        <p14:creationId xmlns:p14="http://schemas.microsoft.com/office/powerpoint/2010/main" val="3131406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4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srgbClr val="000090"/>
                </a:solidFill>
                <a:latin typeface="Times New Roman" panose="02020603050405020304" pitchFamily="18" charset="0"/>
              </a:rPr>
              <a:t> 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11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b="1" dirty="0">
                <a:latin typeface="bstw"/>
              </a:rPr>
              <a:t>沒有一個人靠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400" b="1" dirty="0">
                <a:latin typeface="bstw"/>
              </a:rPr>
              <a:t>律法在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400" b="1" dirty="0">
                <a:latin typeface="bstw"/>
              </a:rPr>
              <a:t>面前稱義</a:t>
            </a:r>
            <a:r>
              <a:rPr lang="en-AU" altLang="zh-CN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這是明顯的</a:t>
            </a:r>
            <a:r>
              <a:rPr lang="en-AU" altLang="zh-TW" sz="4400" b="1" dirty="0">
                <a:latin typeface="bstw"/>
              </a:rPr>
              <a:t>; </a:t>
            </a:r>
            <a:r>
              <a:rPr lang="zh-TW" altLang="en-US" sz="4400" b="1" dirty="0">
                <a:latin typeface="bstw"/>
              </a:rPr>
              <a:t>因為經上說</a:t>
            </a:r>
            <a:r>
              <a:rPr lang="en-AU" altLang="zh-TW" sz="4400" b="1" dirty="0">
                <a:latin typeface="bstw"/>
              </a:rPr>
              <a:t>:</a:t>
            </a:r>
            <a:r>
              <a:rPr lang="zh-TW" altLang="en-US" sz="3200" b="1" dirty="0">
                <a:latin typeface="bstw"/>
              </a:rPr>
              <a:t>「</a:t>
            </a:r>
            <a:r>
              <a:rPr lang="zh-TW" altLang="en-US" sz="4400" b="1" dirty="0">
                <a:latin typeface="bstw"/>
              </a:rPr>
              <a:t>義人必因信得生</a:t>
            </a:r>
            <a:r>
              <a:rPr lang="zh-TW" altLang="en-US" sz="3200" b="1" dirty="0">
                <a:latin typeface="bstw"/>
              </a:rPr>
              <a:t>。」</a:t>
            </a:r>
            <a:endParaRPr lang="en-AU" altLang="zh-TW" sz="3200" b="1" dirty="0">
              <a:latin typeface="bstw"/>
            </a:endParaRPr>
          </a:p>
          <a:p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12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b="1" dirty="0">
                <a:latin typeface="bstw"/>
              </a:rPr>
              <a:t>律法原不本乎信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只說</a:t>
            </a:r>
            <a:r>
              <a:rPr lang="en-AU" altLang="zh-TW" sz="4400" b="1" dirty="0">
                <a:latin typeface="bstw"/>
              </a:rPr>
              <a:t>:</a:t>
            </a:r>
            <a:r>
              <a:rPr lang="zh-TW" altLang="en-US" sz="3200" b="1" dirty="0">
                <a:latin typeface="bstw"/>
              </a:rPr>
              <a:t>「</a:t>
            </a:r>
            <a:r>
              <a:rPr lang="zh-TW" altLang="en-US" sz="4400" b="1" dirty="0">
                <a:latin typeface="bstw"/>
              </a:rPr>
              <a:t>行這些事的就必因此活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3200" b="1" dirty="0">
                <a:latin typeface="bstw"/>
              </a:rPr>
              <a:t>。」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13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b="1" dirty="0">
                <a:latin typeface="bstw"/>
              </a:rPr>
              <a:t>基督既為我們受了咒詛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就贖出我們脫離律法的咒詛</a:t>
            </a:r>
            <a:r>
              <a:rPr lang="en-AU" altLang="zh-TW" sz="4400" b="1" dirty="0">
                <a:latin typeface="bstw"/>
              </a:rPr>
              <a:t>; </a:t>
            </a:r>
            <a:r>
              <a:rPr lang="zh-TW" altLang="en-US" sz="4400" b="1" dirty="0">
                <a:latin typeface="bstw"/>
              </a:rPr>
              <a:t>因為經上記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en-AU" altLang="zh-TW" sz="4400" b="1" dirty="0">
                <a:latin typeface="bstw"/>
              </a:rPr>
              <a:t>:</a:t>
            </a:r>
            <a:r>
              <a:rPr lang="zh-TW" altLang="en-US" sz="3200" b="1" dirty="0">
                <a:latin typeface="bstw"/>
              </a:rPr>
              <a:t>「</a:t>
            </a:r>
            <a:r>
              <a:rPr lang="zh-TW" altLang="en-US" sz="4400" b="1" dirty="0">
                <a:latin typeface="bstw"/>
              </a:rPr>
              <a:t>凡掛在木頭上都是被咒詛的</a:t>
            </a:r>
            <a:r>
              <a:rPr lang="zh-TW" altLang="en-US" sz="3200" b="1" dirty="0">
                <a:latin typeface="bstw"/>
              </a:rPr>
              <a:t>。</a:t>
            </a:r>
            <a:r>
              <a:rPr lang="zh-TW" altLang="en-US" sz="4400" b="1" dirty="0">
                <a:latin typeface="bstw"/>
              </a:rPr>
              <a:t>」 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en-US" altLang="zh-TW" sz="3200" b="1" i="1" dirty="0">
                <a:latin typeface="Times New Roman" panose="02020603050405020304" pitchFamily="18" charset="0"/>
              </a:rPr>
              <a:t>14</a:t>
            </a:r>
            <a:r>
              <a:rPr lang="zh-TW" altLang="en-US" sz="4400" b="1" dirty="0">
                <a:latin typeface="Times New Roman" panose="02020603050405020304" pitchFamily="18" charset="0"/>
              </a:rPr>
              <a:t> </a:t>
            </a:r>
            <a:r>
              <a:rPr lang="zh-TW" altLang="en-US" sz="4400" b="1" dirty="0">
                <a:latin typeface="bstw"/>
              </a:rPr>
              <a:t>這便叫</a:t>
            </a:r>
            <a:r>
              <a:rPr lang="zh-TW" altLang="en-US" sz="4400" b="1" u="sng" dirty="0">
                <a:latin typeface="bstw"/>
              </a:rPr>
              <a:t>亞伯拉罕</a:t>
            </a:r>
            <a:r>
              <a:rPr lang="zh-TW" altLang="en-US" sz="4400" b="1" dirty="0">
                <a:latin typeface="bstw"/>
              </a:rPr>
              <a:t>的福因基督耶穌可以臨到外邦人</a:t>
            </a:r>
            <a:r>
              <a:rPr lang="en-AU" altLang="zh-TW" sz="4400" b="1" dirty="0">
                <a:latin typeface="bstw"/>
              </a:rPr>
              <a:t>, </a:t>
            </a:r>
            <a:r>
              <a:rPr lang="zh-TW" altLang="en-US" sz="4400" b="1" dirty="0">
                <a:latin typeface="bstw"/>
              </a:rPr>
              <a:t>使我們因信得</a:t>
            </a:r>
            <a:r>
              <a:rPr lang="zh-CN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400" b="1" dirty="0">
                <a:latin typeface="bstw"/>
              </a:rPr>
              <a:t>所應許的聖靈</a:t>
            </a:r>
            <a:r>
              <a:rPr lang="zh-TW" altLang="en-US" sz="3200" b="1" dirty="0">
                <a:latin typeface="bstw"/>
              </a:rPr>
              <a:t>。</a:t>
            </a:r>
            <a:endParaRPr lang="en-AU" sz="4400" b="1" dirty="0"/>
          </a:p>
        </p:txBody>
      </p:sp>
    </p:spTree>
    <p:extLst>
      <p:ext uri="{BB962C8B-B14F-4D97-AF65-F5344CB8AC3E}">
        <p14:creationId xmlns:p14="http://schemas.microsoft.com/office/powerpoint/2010/main" val="210571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4910" y="1115728"/>
            <a:ext cx="885918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1-5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從加拉太人經歷證明</a:t>
            </a:r>
            <a:r>
              <a:rPr lang="zh-CN" altLang="en-US" sz="4000" b="1" u="sng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受聖靈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是因聽信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福音</a:t>
            </a:r>
            <a:endParaRPr lang="en-AU" altLang="zh-CN" sz="40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1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6-9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從聖經亞伯拉罕經歷證明神應許的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   是以信為本 </a:t>
            </a:r>
            <a:r>
              <a:rPr lang="zh-CN" altLang="en-US" sz="4000" b="1" u="sng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因信稱義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</a:t>
            </a:r>
            <a:r>
              <a:rPr lang="zh-CN" altLang="en-US" sz="4000" b="1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福音</a:t>
            </a:r>
            <a:endParaRPr lang="en-AU" altLang="zh-CN" sz="4000" b="1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1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10-12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凡以行律法為本是受咒詛的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sz="1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13-14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sz="4000" b="1" u="sng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基督釘十字架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受咒詛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救贖</a:t>
            </a:r>
            <a:r>
              <a:rPr lang="zh-CN" altLang="en-US" sz="4000" b="1" u="sng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信祂的人脫離咒詛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zh-CN" altLang="en-US" sz="4000" b="1" u="sng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承受祝福</a:t>
            </a:r>
            <a:endParaRPr lang="en-AU" altLang="zh-CN" sz="4000" b="1" u="sng" dirty="0">
              <a:solidFill>
                <a:srgbClr val="FF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4106" y="149901"/>
            <a:ext cx="55013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加拉太書</a:t>
            </a:r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3:1-14  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摘要</a:t>
            </a:r>
            <a:endParaRPr lang="en-AU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94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43987"/>
            <a:ext cx="939883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/>
              <a:t> </a:t>
            </a:r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3:2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你們受聖靈是因行律法或聽信福音？</a:t>
            </a:r>
            <a:endParaRPr lang="en-AU" altLang="zh-CN" sz="16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altLang="zh-CN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sz="2400" b="1" i="1" dirty="0">
                <a:latin typeface="Times New Roman" panose="02020603050405020304" pitchFamily="18" charset="0"/>
              </a:rPr>
              <a:t>1</a:t>
            </a:r>
            <a:r>
              <a:rPr lang="zh-TW" altLang="en-US" sz="4000" b="1" dirty="0">
                <a:latin typeface="bstw"/>
              </a:rPr>
              <a:t>誰迷惑你們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看不見</a:t>
            </a:r>
            <a:r>
              <a:rPr lang="zh-TW" altLang="en-US" sz="4000" b="1" u="sng" dirty="0">
                <a:latin typeface="bstw"/>
              </a:rPr>
              <a:t>基督釘十字架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的事實</a:t>
            </a:r>
            <a:r>
              <a:rPr lang="en-AU" altLang="zh-TW" sz="4000" b="1" dirty="0">
                <a:latin typeface="bstw"/>
              </a:rPr>
              <a:t>?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endParaRPr lang="en-AU" altLang="zh-TW" sz="4000" b="1" dirty="0">
              <a:latin typeface="Times New Roman" panose="02020603050405020304" pitchFamily="18" charset="0"/>
            </a:endParaRPr>
          </a:p>
          <a:p>
            <a:endParaRPr lang="en-AU" altLang="zh-TW" sz="1600" b="1" i="1" dirty="0">
              <a:latin typeface="Times New Roman" panose="02020603050405020304" pitchFamily="18" charset="0"/>
            </a:endParaRPr>
          </a:p>
          <a:p>
            <a:r>
              <a:rPr lang="en-US" altLang="zh-TW" sz="2800" b="1" i="1" dirty="0">
                <a:latin typeface="Times New Roman" panose="02020603050405020304" pitchFamily="18" charset="0"/>
              </a:rPr>
              <a:t>3</a:t>
            </a:r>
            <a:r>
              <a:rPr lang="zh-TW" altLang="en-US" sz="4000" b="1" dirty="0">
                <a:latin typeface="bstw"/>
              </a:rPr>
              <a:t>既</a:t>
            </a:r>
            <a:r>
              <a:rPr lang="zh-TW" altLang="en-US" sz="4000" b="1" u="sng" dirty="0">
                <a:latin typeface="bstw"/>
              </a:rPr>
              <a:t>靠聖靈入門</a:t>
            </a:r>
            <a:r>
              <a:rPr lang="en-AU" altLang="zh-TW" sz="4000" b="1" dirty="0">
                <a:latin typeface="bstw"/>
              </a:rPr>
              <a:t>, </a:t>
            </a:r>
            <a:r>
              <a:rPr lang="zh-TW" altLang="en-US" sz="4000" b="1" dirty="0">
                <a:latin typeface="bstw"/>
              </a:rPr>
              <a:t>如今還靠肉身成全嗎</a:t>
            </a:r>
            <a:r>
              <a:rPr lang="en-AU" altLang="zh-TW" sz="4000" b="1" dirty="0">
                <a:latin typeface="bstw"/>
              </a:rPr>
              <a:t>? </a:t>
            </a:r>
          </a:p>
          <a:p>
            <a:endParaRPr lang="en-AU" altLang="zh-TW" sz="1600" b="1" dirty="0">
              <a:latin typeface="bstw"/>
            </a:endParaRPr>
          </a:p>
          <a:p>
            <a:r>
              <a:rPr lang="en-US" altLang="zh-TW" sz="2800" b="1" i="1" dirty="0">
                <a:latin typeface="Times New Roman" panose="02020603050405020304" pitchFamily="18" charset="0"/>
              </a:rPr>
              <a:t>4</a:t>
            </a:r>
            <a:r>
              <a:rPr lang="zh-TW" altLang="en-US" sz="4000" b="1" dirty="0">
                <a:latin typeface="bstw"/>
              </a:rPr>
              <a:t>你們</a:t>
            </a:r>
            <a:r>
              <a:rPr lang="zh-CN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經歷這麽</a:t>
            </a:r>
            <a:r>
              <a:rPr lang="zh-TW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多</a:t>
            </a:r>
            <a:r>
              <a:rPr lang="zh-CN" altLang="en-US" sz="4000" b="1" u="sng" dirty="0">
                <a:latin typeface="PMingLiU" panose="02020500000000000000" pitchFamily="18" charset="-120"/>
                <a:ea typeface="PMingLiU" panose="02020500000000000000" pitchFamily="18" charset="-120"/>
              </a:rPr>
              <a:t>事</a:t>
            </a:r>
            <a:r>
              <a:rPr lang="en-AU" altLang="zh-TW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,</a:t>
            </a:r>
            <a:r>
              <a:rPr lang="zh-TW" altLang="en-US" sz="4000" b="1" dirty="0">
                <a:latin typeface="bstw"/>
              </a:rPr>
              <a:t>都是徒然的嗎</a:t>
            </a:r>
            <a:r>
              <a:rPr lang="en-AU" altLang="zh-TW" sz="4000" b="1" dirty="0">
                <a:latin typeface="bstw"/>
              </a:rPr>
              <a:t>? </a:t>
            </a:r>
          </a:p>
          <a:p>
            <a:endParaRPr lang="en-AU" altLang="zh-TW" sz="1600" b="1" dirty="0">
              <a:latin typeface="bstw"/>
            </a:endParaRPr>
          </a:p>
          <a:p>
            <a:r>
              <a:rPr lang="en-US" altLang="zh-TW" sz="2800" b="1" i="1" dirty="0">
                <a:latin typeface="Times New Roman" panose="02020603050405020304" pitchFamily="18" charset="0"/>
              </a:rPr>
              <a:t>5</a:t>
            </a:r>
            <a:r>
              <a:rPr lang="zh-TW" altLang="en-US" sz="4000" b="1" u="sng" dirty="0">
                <a:latin typeface="bstw"/>
              </a:rPr>
              <a:t>那賜給你們聖靈又在你們中間行異能的</a:t>
            </a:r>
            <a:r>
              <a:rPr lang="en-AU" altLang="zh-TW" sz="4000" b="1" dirty="0">
                <a:latin typeface="bstw"/>
              </a:rPr>
              <a:t>, </a:t>
            </a:r>
            <a:r>
              <a:rPr lang="zh-TW" altLang="en-US" sz="4000" b="1" dirty="0">
                <a:latin typeface="bstw"/>
              </a:rPr>
              <a:t>是因你們行律法</a:t>
            </a:r>
            <a:r>
              <a:rPr lang="en-AU" altLang="zh-TW" sz="4000" b="1" dirty="0">
                <a:latin typeface="bstw"/>
              </a:rPr>
              <a:t>? </a:t>
            </a:r>
            <a:r>
              <a:rPr lang="zh-TW" altLang="en-US" sz="4000" b="1" dirty="0">
                <a:latin typeface="bstw"/>
              </a:rPr>
              <a:t>是因你們聽信福音</a:t>
            </a:r>
            <a:r>
              <a:rPr lang="en-AU" altLang="zh-TW" sz="4000" b="1" dirty="0">
                <a:latin typeface="bstw"/>
              </a:rPr>
              <a:t>?</a:t>
            </a:r>
            <a:r>
              <a:rPr lang="zh-TW" altLang="en-US" sz="4000" b="1" dirty="0">
                <a:latin typeface="bstw"/>
              </a:rPr>
              <a:t> 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   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695" y="284813"/>
            <a:ext cx="836451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1-5</a:t>
            </a:r>
            <a:r>
              <a:rPr lang="en-US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從經歷證明</a:t>
            </a:r>
            <a:r>
              <a:rPr lang="zh-CN" altLang="en-US" sz="4000" b="1" u="sng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受聖靈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是因聽信福音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698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靠聖靈的重要</a:t>
            </a:r>
            <a:endParaRPr lang="en-US" altLang="zh-TW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sz="4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AU" altLang="zh-CN" sz="4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CN" sz="4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TW" sz="4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靠聖靈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入門  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靠聖靈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成全</a:t>
            </a:r>
            <a:endParaRPr lang="en-AU" altLang="zh-TW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  <a:hlinkClick r:id="rId3"/>
            </a:endParaRPr>
          </a:p>
          <a:p>
            <a:r>
              <a:rPr lang="en-US" altLang="zh-TW" sz="3600" b="1" dirty="0">
                <a:solidFill>
                  <a:srgbClr val="000000"/>
                </a:solidFill>
                <a:latin typeface="bstw"/>
                <a:hlinkClick r:id="rId3"/>
              </a:rPr>
              <a:t>4:6</a:t>
            </a:r>
            <a:r>
              <a:rPr lang="en-US" altLang="zh-TW" sz="3600" b="1" dirty="0">
                <a:solidFill>
                  <a:srgbClr val="000000"/>
                </a:solidFill>
                <a:latin typeface="bstw"/>
              </a:rPr>
              <a:t> 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你們既為兒子</a:t>
            </a:r>
            <a:r>
              <a:rPr lang="en-AU" altLang="zh-TW" sz="4000" b="1" dirty="0">
                <a:solidFill>
                  <a:srgbClr val="000000"/>
                </a:solidFill>
                <a:latin typeface="bstw"/>
              </a:rPr>
              <a:t>,</a:t>
            </a:r>
            <a:r>
              <a:rPr lang="zh-CN" altLang="en-US" sz="40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就差他兒子的</a:t>
            </a:r>
            <a:r>
              <a:rPr lang="zh-TW" altLang="en-US" sz="4000" b="1" dirty="0">
                <a:latin typeface="bstw"/>
              </a:rPr>
              <a:t>靈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進入你們的心</a:t>
            </a:r>
            <a:r>
              <a:rPr lang="en-AU" altLang="zh-TW" sz="4000" b="1" dirty="0">
                <a:solidFill>
                  <a:srgbClr val="000000"/>
                </a:solidFill>
                <a:latin typeface="bstw"/>
              </a:rPr>
              <a:t>,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呼叫「阿爸！父！」 </a:t>
            </a:r>
            <a:br>
              <a:rPr lang="zh-TW" altLang="en-US" sz="4000" b="1" dirty="0">
                <a:solidFill>
                  <a:srgbClr val="000000"/>
                </a:solidFill>
                <a:latin typeface="bstw"/>
              </a:rPr>
            </a:br>
            <a:r>
              <a:rPr lang="en-US" altLang="zh-TW" sz="3600" b="1" dirty="0">
                <a:solidFill>
                  <a:srgbClr val="000000"/>
                </a:solidFill>
                <a:latin typeface="bstw"/>
                <a:hlinkClick r:id="rId4"/>
              </a:rPr>
              <a:t>5:5</a:t>
            </a:r>
            <a:r>
              <a:rPr lang="en-US" altLang="zh-TW" sz="3600" b="1" dirty="0">
                <a:solidFill>
                  <a:srgbClr val="000000"/>
                </a:solidFill>
                <a:latin typeface="bstw"/>
              </a:rPr>
              <a:t> 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我們靠</a:t>
            </a:r>
            <a:r>
              <a:rPr lang="zh-CN" altLang="en-US" sz="40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聖</a:t>
            </a:r>
            <a:r>
              <a:rPr lang="zh-TW" altLang="en-US" sz="4000" b="1" dirty="0">
                <a:latin typeface="bstw"/>
              </a:rPr>
              <a:t>靈</a:t>
            </a:r>
            <a:r>
              <a:rPr lang="zh-CN" altLang="en-US" sz="4000" b="1" dirty="0">
                <a:latin typeface="bstw"/>
              </a:rPr>
              <a:t>、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憑</a:t>
            </a:r>
            <a:r>
              <a:rPr lang="zh-CN" altLang="en-US" sz="40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信心</a:t>
            </a:r>
            <a:r>
              <a:rPr lang="en-AU" altLang="zh-CN" sz="4000" b="1" dirty="0">
                <a:solidFill>
                  <a:srgbClr val="000000"/>
                </a:solidFill>
                <a:latin typeface="bstw"/>
              </a:rPr>
              <a:t>,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等候所盼望的義</a:t>
            </a:r>
            <a:r>
              <a:rPr lang="zh-TW" altLang="en-US" sz="2000" b="1" dirty="0">
                <a:solidFill>
                  <a:srgbClr val="000000"/>
                </a:solidFill>
                <a:latin typeface="bstw"/>
              </a:rPr>
              <a:t>。</a:t>
            </a:r>
            <a:endParaRPr lang="en-AU" altLang="zh-TW" sz="2000" b="1" dirty="0">
              <a:solidFill>
                <a:srgbClr val="000000"/>
              </a:solidFill>
              <a:latin typeface="bstw"/>
            </a:endParaRPr>
          </a:p>
          <a:p>
            <a:r>
              <a:rPr lang="en-US" altLang="zh-TW" sz="4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AU" altLang="zh-CN" sz="4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CN" sz="4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經歷這麽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多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事不</a:t>
            </a:r>
            <a:r>
              <a:rPr lang="zh-TW" altLang="en-US" sz="4000" b="1" dirty="0">
                <a:solidFill>
                  <a:srgbClr val="0000FF"/>
                </a:solidFill>
                <a:latin typeface="bstw"/>
              </a:rPr>
              <a:t>是徒然的</a:t>
            </a:r>
            <a:endParaRPr lang="en-AU" altLang="zh-TW" sz="2000" b="1" dirty="0">
              <a:solidFill>
                <a:srgbClr val="0000FF"/>
              </a:solidFill>
              <a:latin typeface="bstw"/>
              <a:hlinkClick r:id="rId5"/>
            </a:endParaRPr>
          </a:p>
          <a:p>
            <a:r>
              <a:rPr lang="en-US" altLang="zh-TW" sz="3600" b="1" dirty="0">
                <a:solidFill>
                  <a:srgbClr val="000000"/>
                </a:solidFill>
                <a:latin typeface="bstw"/>
                <a:hlinkClick r:id="rId5"/>
              </a:rPr>
              <a:t>16</a:t>
            </a:r>
            <a:r>
              <a:rPr lang="en-US" altLang="zh-TW" sz="3600" b="1" dirty="0">
                <a:solidFill>
                  <a:srgbClr val="000000"/>
                </a:solidFill>
                <a:latin typeface="bstw"/>
              </a:rPr>
              <a:t> 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你們當順</a:t>
            </a:r>
            <a:r>
              <a:rPr lang="zh-CN" altLang="en-US" sz="40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聖</a:t>
            </a:r>
            <a:r>
              <a:rPr lang="zh-TW" altLang="en-US" sz="4000" b="1" dirty="0">
                <a:latin typeface="bstw"/>
              </a:rPr>
              <a:t>靈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而行就不放縱肉體的情慾了</a:t>
            </a:r>
            <a:r>
              <a:rPr lang="zh-TW" altLang="en-US" sz="2800" b="1" dirty="0">
                <a:solidFill>
                  <a:srgbClr val="000000"/>
                </a:solidFill>
                <a:latin typeface="bstw"/>
              </a:rPr>
              <a:t>。</a:t>
            </a:r>
            <a:endParaRPr lang="en-AU" altLang="zh-TW" sz="2800" b="1" dirty="0">
              <a:solidFill>
                <a:srgbClr val="000000"/>
              </a:solidFill>
              <a:latin typeface="bstw"/>
            </a:endParaRPr>
          </a:p>
          <a:p>
            <a:r>
              <a:rPr lang="en-US" altLang="zh-TW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en-AU" altLang="zh-CN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:</a:t>
            </a:r>
            <a:r>
              <a:rPr lang="en-US" altLang="zh-CN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5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不靠行律法 </a:t>
            </a:r>
            <a:r>
              <a:rPr lang="zh-CN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脫離律法的咒詛  </a:t>
            </a:r>
            <a:endParaRPr lang="en-US" altLang="zh-CN" sz="4000" b="1" dirty="0">
              <a:solidFill>
                <a:srgbClr val="0000FF"/>
              </a:solidFill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600" b="1" dirty="0">
                <a:solidFill>
                  <a:srgbClr val="000000"/>
                </a:solidFill>
                <a:latin typeface="bstw"/>
                <a:hlinkClick r:id="rId6"/>
              </a:rPr>
              <a:t>18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你們若被聖</a:t>
            </a:r>
            <a:r>
              <a:rPr lang="zh-TW" altLang="en-US" sz="4000" b="1" dirty="0">
                <a:latin typeface="bstw"/>
              </a:rPr>
              <a:t>靈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引導就不在律法以下</a:t>
            </a:r>
            <a:r>
              <a:rPr lang="zh-TW" altLang="en-US" sz="2800" b="1" dirty="0">
                <a:solidFill>
                  <a:srgbClr val="000000"/>
                </a:solidFill>
                <a:latin typeface="bstw"/>
              </a:rPr>
              <a:t>。</a:t>
            </a: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166849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4538" y="419725"/>
            <a:ext cx="77349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6-9</a:t>
            </a:r>
            <a:r>
              <a:rPr lang="en-AU" altLang="zh-CN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從亞伯拉罕恩約證明以信為本 </a:t>
            </a:r>
            <a:r>
              <a:rPr lang="zh-CN" altLang="en-US" sz="4000" b="1" u="sng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因信稱義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的福音</a:t>
            </a:r>
            <a:endParaRPr lang="en-AU" altLang="zh-CN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179882" y="2128603"/>
            <a:ext cx="89641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i="1" dirty="0">
                <a:latin typeface="Times New Roman" panose="02020603050405020304" pitchFamily="18" charset="0"/>
              </a:rPr>
              <a:t>6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正如</a:t>
            </a:r>
            <a:r>
              <a:rPr lang="zh-TW" altLang="en-US" sz="2800" b="1" dirty="0">
                <a:latin typeface="bstw"/>
              </a:rPr>
              <a:t>「</a:t>
            </a:r>
            <a:r>
              <a:rPr lang="zh-TW" altLang="en-US" sz="4000" b="1" u="sng" dirty="0">
                <a:latin typeface="bstw"/>
              </a:rPr>
              <a:t>亞伯拉罕</a:t>
            </a:r>
            <a:r>
              <a:rPr lang="zh-TW" altLang="en-US" sz="4000" b="1" dirty="0">
                <a:latin typeface="bstw"/>
              </a:rPr>
              <a:t>信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en-AU" altLang="zh-TW" sz="4000" b="1" dirty="0">
                <a:latin typeface="bstw"/>
              </a:rPr>
              <a:t>, </a:t>
            </a:r>
            <a:r>
              <a:rPr lang="zh-TW" altLang="en-US" sz="4000" b="1" dirty="0">
                <a:latin typeface="bstw"/>
              </a:rPr>
              <a:t>這就算為他的義</a:t>
            </a:r>
            <a:r>
              <a:rPr lang="zh-TW" altLang="en-US" sz="2800" b="1" dirty="0">
                <a:latin typeface="bstw"/>
              </a:rPr>
              <a:t>」</a:t>
            </a:r>
            <a:r>
              <a:rPr lang="zh-TW" altLang="en-US" sz="2400" b="1" dirty="0">
                <a:latin typeface="bstw"/>
              </a:rPr>
              <a:t>。 </a:t>
            </a:r>
            <a:r>
              <a:rPr lang="en-US" altLang="zh-TW" sz="2800" b="1" i="1" dirty="0">
                <a:latin typeface="Times New Roman" panose="02020603050405020304" pitchFamily="18" charset="0"/>
              </a:rPr>
              <a:t>7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所以你們要知道</a:t>
            </a:r>
            <a:r>
              <a:rPr lang="en-AU" altLang="zh-TW" sz="4000" b="1" dirty="0">
                <a:latin typeface="bstw"/>
              </a:rPr>
              <a:t>: </a:t>
            </a:r>
            <a:r>
              <a:rPr lang="zh-TW" altLang="en-US" sz="4000" b="1" dirty="0">
                <a:latin typeface="bstw"/>
              </a:rPr>
              <a:t>那以信為本的人就是</a:t>
            </a:r>
            <a:r>
              <a:rPr lang="zh-TW" altLang="en-US" sz="4000" b="1" u="sng" dirty="0">
                <a:latin typeface="bstw"/>
              </a:rPr>
              <a:t>亞伯拉罕</a:t>
            </a:r>
            <a:r>
              <a:rPr lang="zh-TW" altLang="en-US" sz="4000" b="1" dirty="0">
                <a:latin typeface="bstw"/>
              </a:rPr>
              <a:t>的子孫</a:t>
            </a:r>
            <a:r>
              <a:rPr lang="zh-TW" altLang="en-US" sz="2400" b="1" dirty="0">
                <a:latin typeface="bstw"/>
              </a:rPr>
              <a:t>。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en-US" altLang="zh-TW" sz="2800" b="1" i="1" dirty="0">
                <a:latin typeface="Times New Roman" panose="02020603050405020304" pitchFamily="18" charset="0"/>
              </a:rPr>
              <a:t>8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並且聖經既然預先看明</a:t>
            </a:r>
            <a:r>
              <a:rPr lang="en-AU" altLang="zh-TW" sz="4000" b="1" dirty="0">
                <a:latin typeface="bstw"/>
              </a:rPr>
              <a:t>,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</a:t>
            </a:r>
            <a:r>
              <a:rPr lang="zh-TW" altLang="en-US" sz="4000" b="1" dirty="0">
                <a:latin typeface="bstw"/>
              </a:rPr>
              <a:t>要叫外邦人因信稱義</a:t>
            </a:r>
            <a:r>
              <a:rPr lang="en-AU" altLang="zh-TW" sz="4000" b="1" dirty="0">
                <a:latin typeface="bstw"/>
              </a:rPr>
              <a:t>, </a:t>
            </a:r>
            <a:r>
              <a:rPr lang="zh-TW" altLang="en-US" sz="4000" b="1" dirty="0">
                <a:latin typeface="bstw"/>
              </a:rPr>
              <a:t>就早已傳福音給</a:t>
            </a:r>
            <a:r>
              <a:rPr lang="zh-TW" altLang="en-US" sz="4000" b="1" u="sng" dirty="0">
                <a:latin typeface="bstw"/>
              </a:rPr>
              <a:t>亞伯拉罕</a:t>
            </a:r>
            <a:r>
              <a:rPr lang="en-AU" altLang="zh-TW" sz="4000" b="1" dirty="0">
                <a:latin typeface="bstw"/>
              </a:rPr>
              <a:t>,</a:t>
            </a:r>
            <a:r>
              <a:rPr lang="zh-TW" altLang="en-US" sz="4000" b="1" dirty="0">
                <a:latin typeface="bstw"/>
              </a:rPr>
              <a:t> 說</a:t>
            </a:r>
            <a:r>
              <a:rPr lang="en-AU" altLang="zh-TW" sz="4000" b="1" dirty="0">
                <a:latin typeface="bstw"/>
              </a:rPr>
              <a:t>:</a:t>
            </a:r>
            <a:r>
              <a:rPr lang="zh-TW" altLang="en-US" sz="2800" b="1" dirty="0">
                <a:latin typeface="bstw"/>
              </a:rPr>
              <a:t>「</a:t>
            </a:r>
            <a:r>
              <a:rPr lang="zh-TW" altLang="en-US" sz="4000" b="1" dirty="0">
                <a:latin typeface="bstw"/>
              </a:rPr>
              <a:t>萬國都必因你得福</a:t>
            </a:r>
            <a:r>
              <a:rPr lang="zh-TW" altLang="en-US" sz="2800" b="1" dirty="0">
                <a:latin typeface="bstw"/>
              </a:rPr>
              <a:t>。」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en-US" altLang="zh-TW" sz="2800" b="1" i="1" dirty="0">
                <a:latin typeface="Times New Roman" panose="02020603050405020304" pitchFamily="18" charset="0"/>
              </a:rPr>
              <a:t>9</a:t>
            </a:r>
            <a:r>
              <a:rPr lang="zh-TW" altLang="en-US" sz="4000" b="1" dirty="0">
                <a:latin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bstw"/>
              </a:rPr>
              <a:t>可見那以信為本的人和有信心的</a:t>
            </a:r>
            <a:r>
              <a:rPr lang="zh-TW" altLang="en-US" sz="4000" b="1" u="sng" dirty="0">
                <a:latin typeface="bstw"/>
              </a:rPr>
              <a:t>亞伯拉罕</a:t>
            </a:r>
            <a:r>
              <a:rPr lang="zh-TW" altLang="en-US" sz="4000" b="1" dirty="0">
                <a:latin typeface="bstw"/>
              </a:rPr>
              <a:t>一同得福。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67686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9784" y="1104492"/>
            <a:ext cx="86043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000000"/>
                </a:solidFill>
                <a:latin typeface="bstw"/>
                <a:hlinkClick r:id="rId3"/>
              </a:rPr>
              <a:t>5</a:t>
            </a:r>
            <a:r>
              <a:rPr lang="en-AU" altLang="zh-CN" sz="4000" b="1" dirty="0">
                <a:solidFill>
                  <a:srgbClr val="000000"/>
                </a:solidFill>
                <a:latin typeface="bstw"/>
                <a:hlinkClick r:id="rId3"/>
              </a:rPr>
              <a:t>:</a:t>
            </a:r>
            <a:r>
              <a:rPr lang="en-US" altLang="zh-TW" sz="4000" b="1" dirty="0">
                <a:solidFill>
                  <a:srgbClr val="000000"/>
                </a:solidFill>
                <a:latin typeface="bstw"/>
                <a:hlinkClick r:id="rId3"/>
              </a:rPr>
              <a:t>22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聖</a:t>
            </a:r>
            <a:r>
              <a:rPr lang="zh-TW" altLang="en-US" sz="4000" b="1" dirty="0">
                <a:latin typeface="bstw"/>
              </a:rPr>
              <a:t>靈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所結的果子就是仁愛、喜樂、和平、忍耐、恩慈、良善、信實、 </a:t>
            </a:r>
            <a:r>
              <a:rPr lang="zh-TW" altLang="en-US" sz="4000" b="1" dirty="0"/>
              <a:t>溫柔、節制。</a:t>
            </a:r>
            <a:endParaRPr lang="en-AU" altLang="zh-TW" sz="4000" b="1" dirty="0"/>
          </a:p>
          <a:p>
            <a:r>
              <a:rPr lang="en-US" altLang="zh-TW" sz="4000" b="1" dirty="0">
                <a:solidFill>
                  <a:srgbClr val="000000"/>
                </a:solidFill>
                <a:latin typeface="bstw"/>
                <a:hlinkClick r:id="rId4"/>
              </a:rPr>
              <a:t>5:25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我們若是靠聖</a:t>
            </a:r>
            <a:r>
              <a:rPr lang="zh-TW" altLang="en-US" sz="4000" b="1" dirty="0">
                <a:latin typeface="bstw"/>
              </a:rPr>
              <a:t>靈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得生就當靠聖</a:t>
            </a:r>
            <a:r>
              <a:rPr lang="zh-TW" altLang="en-US" sz="4000" b="1" dirty="0">
                <a:latin typeface="bstw"/>
              </a:rPr>
              <a:t>靈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行事。</a:t>
            </a:r>
            <a:endParaRPr lang="en-AU" altLang="zh-TW" sz="4000" b="1" dirty="0">
              <a:solidFill>
                <a:srgbClr val="000000"/>
              </a:solidFill>
              <a:latin typeface="bstw"/>
            </a:endParaRPr>
          </a:p>
          <a:p>
            <a:r>
              <a:rPr lang="en-US" altLang="zh-TW" sz="4000" b="1" dirty="0">
                <a:solidFill>
                  <a:srgbClr val="000000"/>
                </a:solidFill>
                <a:latin typeface="bstw"/>
                <a:hlinkClick r:id="rId5"/>
              </a:rPr>
              <a:t>6:8</a:t>
            </a:r>
            <a:r>
              <a:rPr lang="zh-TW" altLang="en-US" sz="4800" b="1" dirty="0">
                <a:solidFill>
                  <a:srgbClr val="000000"/>
                </a:solidFill>
                <a:latin typeface="bstw"/>
              </a:rPr>
              <a:t> 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順</a:t>
            </a:r>
            <a:r>
              <a:rPr lang="zh-CN" altLang="en-US" sz="40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情慾撒種的必從情慾收敗壞</a:t>
            </a:r>
            <a:r>
              <a:rPr lang="en-AU" altLang="zh-TW" sz="4000" b="1" dirty="0">
                <a:solidFill>
                  <a:srgbClr val="000000"/>
                </a:solidFill>
                <a:latin typeface="bstw"/>
              </a:rPr>
              <a:t>;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順</a:t>
            </a:r>
            <a:r>
              <a:rPr lang="zh-CN" altLang="en-US" sz="40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著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聖</a:t>
            </a:r>
            <a:r>
              <a:rPr lang="zh-TW" altLang="en-US" sz="4000" b="1" dirty="0">
                <a:latin typeface="bstw"/>
              </a:rPr>
              <a:t>靈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撒種的必從聖</a:t>
            </a:r>
            <a:r>
              <a:rPr lang="zh-TW" altLang="en-US" sz="4000" b="1" dirty="0">
                <a:latin typeface="bstw"/>
              </a:rPr>
              <a:t>靈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收永生</a:t>
            </a:r>
            <a:r>
              <a:rPr lang="zh-TW" altLang="en-US" sz="2800" b="1" dirty="0">
                <a:solidFill>
                  <a:srgbClr val="000000"/>
                </a:solidFill>
                <a:latin typeface="bstw"/>
              </a:rPr>
              <a:t>。</a:t>
            </a:r>
            <a:r>
              <a:rPr lang="zh-TW" altLang="en-US" sz="3600" b="1" dirty="0">
                <a:solidFill>
                  <a:srgbClr val="000000"/>
                </a:solidFill>
                <a:latin typeface="bstw"/>
              </a:rPr>
              <a:t> </a:t>
            </a:r>
            <a:r>
              <a:rPr lang="zh-TW" altLang="en-US" sz="4000" b="1" dirty="0">
                <a:solidFill>
                  <a:srgbClr val="000000"/>
                </a:solidFill>
                <a:latin typeface="bstw"/>
              </a:rPr>
              <a:t> </a:t>
            </a:r>
            <a:endParaRPr lang="en-A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674557" y="239842"/>
            <a:ext cx="8124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檢驗自己靈命  靠聖靈行事</a:t>
            </a:r>
            <a:endParaRPr lang="en-AU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329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1445</TotalTime>
  <Words>714</Words>
  <Application>Microsoft Office PowerPoint</Application>
  <PresentationFormat>On-screen Show (4:3)</PresentationFormat>
  <Paragraphs>92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bstw</vt:lpstr>
      <vt:lpstr>等线</vt:lpstr>
      <vt:lpstr>PMingLiU</vt:lpstr>
      <vt:lpstr>PMingLiU</vt:lpstr>
      <vt:lpstr>宋体</vt:lpstr>
      <vt:lpstr>Arial</vt:lpstr>
      <vt:lpstr>Calibri</vt:lpstr>
      <vt:lpstr>Calibri Light</vt:lpstr>
      <vt:lpstr>Times New Roman</vt:lpstr>
      <vt:lpstr>Office Theme</vt:lpstr>
      <vt:lpstr>脫離咒詛  承受祝福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脫離咒詛  承受祝福</dc:title>
  <dc:creator>RH</dc:creator>
  <cp:lastModifiedBy>RH</cp:lastModifiedBy>
  <cp:revision>83</cp:revision>
  <cp:lastPrinted>2017-04-15T22:17:38Z</cp:lastPrinted>
  <dcterms:created xsi:type="dcterms:W3CDTF">2017-04-14T03:22:53Z</dcterms:created>
  <dcterms:modified xsi:type="dcterms:W3CDTF">2017-04-15T22:21:12Z</dcterms:modified>
</cp:coreProperties>
</file>