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8D309-2344-495F-96E3-143FB24090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E196-A142-4282-8E42-38C9B39B89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466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8110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6572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2073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3553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1302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3028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74221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8797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9832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886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1964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5238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1958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7291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5014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4117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299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6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44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86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558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26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39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22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279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692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3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A92A-789E-4035-AE12-07FC0217F5C1}" type="datetimeFigureOut">
              <a:rPr lang="en-AU" smtClean="0"/>
              <a:t>6/08/2019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1BA13-B189-49FE-8AC9-D3A9630D46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075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23728" y="1330765"/>
            <a:ext cx="5328592" cy="419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kern="100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幫助從何而來</a:t>
            </a:r>
            <a:endParaRPr lang="en-AU" altLang="zh-TW" sz="4400" b="1" kern="100" dirty="0">
              <a:solidFill>
                <a:schemeClr val="tx1"/>
              </a:solidFill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25000"/>
              </a:lnSpc>
            </a:pPr>
            <a:endParaRPr lang="en-AU" altLang="zh-TW" sz="2400" b="1" u="sng" kern="1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25000"/>
              </a:lnSpc>
            </a:pPr>
            <a:endParaRPr lang="en-AU" altLang="zh-TW" sz="800" b="1" u="sng" dirty="0">
              <a:solidFill>
                <a:schemeClr val="tx1"/>
              </a:solidFill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sz="44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121:1-8</a:t>
            </a:r>
            <a:endParaRPr lang="en-AU" sz="3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87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9832" y="3033539"/>
            <a:ext cx="3024336" cy="790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無論何時</a:t>
            </a:r>
            <a:endParaRPr lang="en-AU" altLang="zh-TW" sz="4000" b="1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603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59632" y="1840327"/>
            <a:ext cx="7128792" cy="317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121:3-4</a:t>
            </a:r>
            <a:endParaRPr lang="en-US" altLang="zh-TW" sz="800" b="1" u="sng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祂必不叫你的腳搖動；保護你的必不打盹，保護以色列的，也不打盹也不睡覺。</a:t>
            </a:r>
            <a:endParaRPr lang="zh-TW" alt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9287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15816" y="3033539"/>
            <a:ext cx="2880320" cy="790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無論何處</a:t>
            </a:r>
            <a:endParaRPr lang="en-AU" altLang="zh-TW" sz="4000" b="1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4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1763383"/>
            <a:ext cx="7128792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121:</a:t>
            </a:r>
            <a:r>
              <a:rPr lang="en-US" altLang="zh-TW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5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-</a:t>
            </a:r>
            <a:r>
              <a:rPr lang="en-US" altLang="zh-TW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6</a:t>
            </a:r>
          </a:p>
          <a:p>
            <a:pPr>
              <a:lnSpc>
                <a:spcPct val="125000"/>
              </a:lnSpc>
            </a:pPr>
            <a:endParaRPr lang="en-US" altLang="zh-TW" sz="800" b="1" u="sng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保護你的是耶和華；耶和華在你右邊蔭庇你。白日，太陽必不傷你；夜間，月亮必不害你。</a:t>
            </a:r>
            <a:endParaRPr lang="zh-TW" alt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2357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1763383"/>
            <a:ext cx="7128792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羅馬書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8:28</a:t>
            </a:r>
          </a:p>
          <a:p>
            <a:pPr>
              <a:lnSpc>
                <a:spcPct val="125000"/>
              </a:lnSpc>
            </a:pPr>
            <a:endParaRPr lang="en-US" altLang="zh-TW" sz="800" b="1" u="sng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我們曉得萬事都互相效力，叫愛神的人得益處，就是按他旨意被召的人。</a:t>
            </a:r>
            <a:endParaRPr lang="zh-TW" alt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1572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15816" y="3033219"/>
            <a:ext cx="2880320" cy="79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無論何事</a:t>
            </a:r>
            <a:endParaRPr lang="en-AU" altLang="zh-TW" sz="4000" b="1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55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1455606"/>
            <a:ext cx="7128792" cy="3946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</a:rPr>
              <a:t>121:7-8</a:t>
            </a:r>
            <a:endParaRPr lang="en-US" altLang="zh-TW" sz="800" b="1" u="sng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耶和華要保護你，免受一切的災害；他要保護你的性命。你出你入，耶和華要保護你，從今時直到永遠。</a:t>
            </a:r>
            <a:endParaRPr lang="zh-TW" alt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3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79512" y="836712"/>
            <a:ext cx="8784976" cy="4792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我要向高山舉目</a:t>
            </a:r>
            <a:endParaRPr lang="en-AU" altLang="zh-TW" sz="4000" b="1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我要向高山舉目，我的幫助從何而來？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我的幫助從造天地的耶和華而來！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祂必不叫你的腳搖動，</a:t>
            </a:r>
            <a:endParaRPr lang="en-AU" altLang="zh-TW" sz="4000" b="1" kern="100" dirty="0">
              <a:solidFill>
                <a:srgbClr val="000000"/>
              </a:solidFill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保護你的必不打盹，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保護以色列的也不打盹，也不睡覺！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</p:txBody>
      </p:sp>
    </p:spTree>
    <p:extLst>
      <p:ext uri="{BB962C8B-B14F-4D97-AF65-F5344CB8AC3E}">
        <p14:creationId xmlns:p14="http://schemas.microsoft.com/office/powerpoint/2010/main" val="3923426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32103" y="218345"/>
            <a:ext cx="8496944" cy="642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保護你的是耶和華，</a:t>
            </a:r>
            <a:endParaRPr lang="en-AU" altLang="zh-TW" sz="4000" b="1" kern="100" dirty="0">
              <a:solidFill>
                <a:srgbClr val="000000"/>
              </a:solidFill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耶和華在你右邊蔭庇你。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白日太陽必不傷你，</a:t>
            </a:r>
            <a:endParaRPr lang="en-AU" altLang="zh-TW" sz="4000" b="1" kern="100" dirty="0">
              <a:solidFill>
                <a:srgbClr val="000000"/>
              </a:solidFill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夜間月亮必不害你。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耶和華要保護你，免受一切的災害。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祂要保護你的性命，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你出你入，耶和華要保護你，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從今時直到永遠！</a:t>
            </a:r>
            <a:endParaRPr lang="en-AU" sz="24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  <a:p>
            <a:pPr>
              <a:lnSpc>
                <a:spcPct val="125000"/>
              </a:lnSpc>
            </a:pPr>
            <a:endParaRPr lang="en-AU" altLang="zh-TW" sz="1000" b="1" dirty="0">
              <a:ea typeface="DFKai-SB" panose="03000509000000000000" pitchFamily="65" charset="-120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305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1263823"/>
            <a:ext cx="8352928" cy="379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把詩篇</a:t>
            </a:r>
            <a:r>
              <a:rPr lang="en-US" altLang="zh-TW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121</a:t>
            </a:r>
            <a:r>
              <a:rPr lang="zh-TW" alt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篇分為三部分來思想</a:t>
            </a: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AU" altLang="zh-TW" sz="44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en-AU" altLang="zh-TW" sz="8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en-AU" altLang="zh-TW" sz="800" b="1" kern="1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4000" b="1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無助和焦慮的思想（</a:t>
            </a:r>
            <a:r>
              <a:rPr 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v. 1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AU" altLang="zh-TW" sz="4000" b="1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4000" b="1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幫助的源頭（</a:t>
            </a:r>
            <a:r>
              <a:rPr 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v. 2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AU" altLang="zh-TW" sz="4000" b="1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4000" b="1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蒙保護與眷顧的應許（</a:t>
            </a:r>
            <a:r>
              <a:rPr 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v. 3-8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AU" sz="4000" dirty="0">
              <a:solidFill>
                <a:schemeClr val="tx1"/>
              </a:solidFill>
              <a:latin typeface="Times New Roman" panose="02020603050405020304" pitchFamily="18" charset="0"/>
              <a:ea typeface="CFShouSung"/>
            </a:endParaRPr>
          </a:p>
        </p:txBody>
      </p:sp>
    </p:spTree>
    <p:extLst>
      <p:ext uri="{BB962C8B-B14F-4D97-AF65-F5344CB8AC3E}">
        <p14:creationId xmlns:p14="http://schemas.microsoft.com/office/powerpoint/2010/main" val="381410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043608" y="2934816"/>
            <a:ext cx="6696744" cy="790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solidFill>
                  <a:prstClr val="black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4000" b="1" dirty="0">
                <a:solidFill>
                  <a:prstClr val="black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zh-TW" altLang="en-US" sz="40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無助和焦慮的思想（</a:t>
            </a:r>
            <a:r>
              <a:rPr lang="en-US" sz="40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v. 1</a:t>
            </a:r>
            <a:r>
              <a:rPr lang="zh-TW" altLang="en-US" sz="40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AU" altLang="zh-TW" sz="4000" b="1" kern="100" dirty="0">
              <a:solidFill>
                <a:prstClr val="black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5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2523208"/>
            <a:ext cx="8208912" cy="181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</a:rPr>
              <a:t>121:1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solidFill>
                <a:schemeClr val="tx1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我要向山舉目，我的幫助從何而來？</a:t>
            </a:r>
            <a:endParaRPr lang="zh-TW" alt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579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835696" y="2708920"/>
            <a:ext cx="6120680" cy="945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 lv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39052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3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sz="3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.</a:t>
            </a:r>
            <a:r>
              <a:rPr lang="zh-TW" altLang="en-US" sz="3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幫助的源頭（</a:t>
            </a:r>
            <a:r>
              <a:rPr 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v. 2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AU" sz="4000" dirty="0">
              <a:solidFill>
                <a:schemeClr val="tx1"/>
              </a:solidFill>
              <a:latin typeface="Times New Roman" panose="02020603050405020304" pitchFamily="18" charset="0"/>
              <a:ea typeface="CFShouSung"/>
            </a:endParaRPr>
          </a:p>
        </p:txBody>
      </p:sp>
    </p:spTree>
    <p:extLst>
      <p:ext uri="{BB962C8B-B14F-4D97-AF65-F5344CB8AC3E}">
        <p14:creationId xmlns:p14="http://schemas.microsoft.com/office/powerpoint/2010/main" val="66196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7544" y="2138486"/>
            <a:ext cx="8208912" cy="25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121:</a:t>
            </a:r>
            <a:r>
              <a:rPr lang="en-US" altLang="zh-TW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1-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2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solidFill>
                <a:schemeClr val="tx1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我要向山舉目，我的幫助從何而來？我的幫助從造天地的耶和華而來。</a:t>
            </a:r>
            <a:endParaRPr lang="zh-TW" altLang="en-US" sz="40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683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3033218"/>
            <a:ext cx="7776864" cy="79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39052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三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. </a:t>
            </a:r>
            <a:r>
              <a:rPr lang="zh-TW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蒙保護與眷顧的應許（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v. 3-8</a:t>
            </a:r>
            <a:r>
              <a:rPr lang="zh-TW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）</a:t>
            </a:r>
            <a:endParaRPr lang="en-AU" sz="20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</p:txBody>
      </p:sp>
    </p:spTree>
    <p:extLst>
      <p:ext uri="{BB962C8B-B14F-4D97-AF65-F5344CB8AC3E}">
        <p14:creationId xmlns:p14="http://schemas.microsoft.com/office/powerpoint/2010/main" val="1924315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59632" y="1196752"/>
            <a:ext cx="7128792" cy="41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創世記</a:t>
            </a:r>
            <a:r>
              <a:rPr 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MingLiU" panose="02020509000000000000" pitchFamily="49" charset="-120"/>
              </a:rPr>
              <a:t>28:15</a:t>
            </a:r>
          </a:p>
          <a:p>
            <a:pPr>
              <a:lnSpc>
                <a:spcPct val="125000"/>
              </a:lnSpc>
            </a:pPr>
            <a:endParaRPr lang="en-US" altLang="zh-TW" sz="800" b="1" u="sng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我也與你同在。你無論往哪裡去，我必保佑你，領你歸回這地，總不離棄你，直到我成全了向你所應許的。</a:t>
            </a:r>
            <a:endParaRPr lang="zh-TW" alt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330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7544" y="1340447"/>
            <a:ext cx="8208912" cy="363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altLang="zh-TW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121</a:t>
            </a:r>
            <a:r>
              <a:rPr lang="zh-TW" altLang="en-US" sz="4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篇</a:t>
            </a:r>
            <a:r>
              <a:rPr lang="zh-TW" altLang="en-US" sz="4400" b="1" u="sng" kern="1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透露神三方面的保護</a:t>
            </a: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AU" altLang="zh-TW" sz="4400" b="1" u="sng" kern="1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en-AU" altLang="zh-TW" sz="800" b="1" kern="1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	1.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無論何時</a:t>
            </a:r>
            <a:endParaRPr lang="en-AU" altLang="zh-TW" sz="4000" b="1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	2.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無論何處</a:t>
            </a:r>
            <a:endParaRPr lang="en-AU" altLang="zh-TW" sz="4000" b="1" kern="100" dirty="0">
              <a:solidFill>
                <a:schemeClr val="tx1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	3. </a:t>
            </a:r>
            <a:r>
              <a:rPr lang="zh-TW" altLang="en-US" sz="4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無論何事</a:t>
            </a:r>
            <a:endParaRPr lang="en-AU" sz="4000" dirty="0">
              <a:solidFill>
                <a:schemeClr val="tx1"/>
              </a:solidFill>
              <a:latin typeface="Times New Roman" panose="02020603050405020304" pitchFamily="18" charset="0"/>
              <a:ea typeface="CFShouSung"/>
            </a:endParaRPr>
          </a:p>
        </p:txBody>
      </p:sp>
    </p:spTree>
    <p:extLst>
      <p:ext uri="{BB962C8B-B14F-4D97-AF65-F5344CB8AC3E}">
        <p14:creationId xmlns:p14="http://schemas.microsoft.com/office/powerpoint/2010/main" val="240604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On-screen Show (4:3)</PresentationFormat>
  <Paragraphs>80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2019-08-06T10:57:17Z</dcterms:created>
  <dcterms:modified xsi:type="dcterms:W3CDTF">2019-08-06T10:57:44Z</dcterms:modified>
</cp:coreProperties>
</file>