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AC0DE-4CFE-49BE-A679-DFDDEEAF8AF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34258-6B1A-4CA8-A01E-7D582F685B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794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2451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8708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32779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4365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3485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45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18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388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02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7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846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09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233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903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062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880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860C4-B01B-426B-A47A-2943918C5327}" type="datetimeFigureOut">
              <a:rPr lang="en-AU" smtClean="0"/>
              <a:t>2/09/2019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0FC5-3B1D-4A92-8C7D-D19C9DA7E3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99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59632" y="320506"/>
            <a:ext cx="7416824" cy="892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苦難與安慰</a:t>
            </a:r>
            <a:endParaRPr lang="en-US" altLang="zh-TW" sz="44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4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zh-TW" altLang="en-US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01508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TW" sz="4400" dirty="0">
                <a:solidFill>
                  <a:schemeClr val="tx1"/>
                </a:solidFill>
              </a:rPr>
              <a:t>	</a:t>
            </a:r>
            <a:r>
              <a:rPr lang="zh-TW" altLang="en-US" sz="4400" dirty="0">
                <a:solidFill>
                  <a:schemeClr val="tx1"/>
                </a:solidFill>
              </a:rPr>
              <a:t>  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1:3-7</a:t>
            </a:r>
            <a:endParaRPr kumimoji="0" lang="en-US" altLang="zh-TW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30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721721"/>
            <a:ext cx="7704856" cy="5485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US" altLang="zh-TW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:6</a:t>
            </a:r>
            <a:r>
              <a:rPr lang="en-US" altLang="zh-TW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-7</a:t>
            </a:r>
            <a:endParaRPr lang="en-AU" sz="4400" b="1" u="sng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但那安慰喪氣之人的神，藉著提多來安慰了我們。不但藉著他來，也藉著他從你們所得的安慰，安慰了我們。因他把你們的想念</a:t>
            </a:r>
            <a:r>
              <a:rPr lang="zh-TW" altLang="en-US" sz="4000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哀慟和向我的熱心，都告訴了我，叫我更加歡喜。</a:t>
            </a:r>
          </a:p>
        </p:txBody>
      </p:sp>
    </p:spTree>
    <p:extLst>
      <p:ext uri="{BB962C8B-B14F-4D97-AF65-F5344CB8AC3E}">
        <p14:creationId xmlns:p14="http://schemas.microsoft.com/office/powerpoint/2010/main" val="362793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991026"/>
            <a:ext cx="7704856" cy="494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TW" sz="44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受苦可使別人得益</a:t>
            </a:r>
            <a:endParaRPr lang="en-AU" altLang="zh-TW" sz="4400" b="1" dirty="0">
              <a:solidFill>
                <a:schemeClr val="tx1"/>
              </a:solidFill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1:6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我們受患難呢，是為叫你們得安慰，得拯救；我們得安慰呢，也是為叫你們得安慰；這安慰能叫你們忍受我們所受的那樣苦楚。</a:t>
            </a:r>
          </a:p>
        </p:txBody>
      </p:sp>
    </p:spTree>
    <p:extLst>
      <p:ext uri="{BB962C8B-B14F-4D97-AF65-F5344CB8AC3E}">
        <p14:creationId xmlns:p14="http://schemas.microsoft.com/office/powerpoint/2010/main" val="75152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375748"/>
            <a:ext cx="7704856" cy="417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TW" sz="44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4. 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苦難使我們對人有信心</a:t>
            </a:r>
            <a:endParaRPr lang="en-AU" altLang="zh-TW" sz="44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1:7</a:t>
            </a: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我們為你們所存的盼望是確定的，因為知道你們既是同受苦楚，也必同得安慰。</a:t>
            </a:r>
          </a:p>
        </p:txBody>
      </p:sp>
    </p:spTree>
    <p:extLst>
      <p:ext uri="{BB962C8B-B14F-4D97-AF65-F5344CB8AC3E}">
        <p14:creationId xmlns:p14="http://schemas.microsoft.com/office/powerpoint/2010/main" val="232061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1029498"/>
            <a:ext cx="8136904" cy="487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哥林多前書</a:t>
            </a:r>
            <a:r>
              <a:rPr lang="en-US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10:13</a:t>
            </a:r>
          </a:p>
          <a:p>
            <a:pPr>
              <a:lnSpc>
                <a:spcPct val="125000"/>
              </a:lnSpc>
            </a:pPr>
            <a:endParaRPr lang="en-US" sz="8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你們所遇見的試探，無非是人所能受的；神是信實的，必不叫你們受試探過於所能受的；在受試探的時候，總要給你們開一條出路，叫你們能忍受得住。</a:t>
            </a:r>
          </a:p>
        </p:txBody>
      </p:sp>
    </p:spTree>
    <p:extLst>
      <p:ext uri="{BB962C8B-B14F-4D97-AF65-F5344CB8AC3E}">
        <p14:creationId xmlns:p14="http://schemas.microsoft.com/office/powerpoint/2010/main" val="11054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87724" y="108924"/>
            <a:ext cx="4968552" cy="664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詩歌</a:t>
            </a:r>
            <a:r>
              <a:rPr lang="en-US" altLang="zh-TW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〈</a:t>
            </a: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煉我愈精</a:t>
            </a:r>
            <a:r>
              <a:rPr lang="en-US" altLang="zh-TW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〉</a:t>
            </a:r>
            <a:endParaRPr lang="en-AU" altLang="zh-TW" sz="800" b="1" u="sng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你若不壓橄欖成渣，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它就不能成油；</a:t>
            </a: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你若不投葡萄入醡，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它就不能變成酒；</a:t>
            </a:r>
            <a:endParaRPr lang="en-AU" altLang="zh-TW" sz="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endParaRPr lang="zh-TW" altLang="en-US" sz="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你若不煉哪噠成膏，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它就不流芬芳；</a:t>
            </a: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主，我這人是否也要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受你許可的創傷？ </a:t>
            </a:r>
          </a:p>
        </p:txBody>
      </p:sp>
    </p:spTree>
    <p:extLst>
      <p:ext uri="{BB962C8B-B14F-4D97-AF65-F5344CB8AC3E}">
        <p14:creationId xmlns:p14="http://schemas.microsoft.com/office/powerpoint/2010/main" val="1770897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3728" y="1878799"/>
            <a:ext cx="4824536" cy="31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每次的打擊，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都是真利益，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如果你收去的東西，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你以自己來代替。</a:t>
            </a:r>
          </a:p>
        </p:txBody>
      </p:sp>
    </p:spTree>
    <p:extLst>
      <p:ext uri="{BB962C8B-B14F-4D97-AF65-F5344CB8AC3E}">
        <p14:creationId xmlns:p14="http://schemas.microsoft.com/office/powerpoint/2010/main" val="1308127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17440" y="461937"/>
            <a:ext cx="5109120" cy="59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我要讚美，再要讚美，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讚美何等甘甜；</a:t>
            </a: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雖我邊讚美邊流淚，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甘甜比前更加添；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endParaRPr lang="en-AU" altLang="zh-TW" sz="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endParaRPr lang="zh-TW" altLang="en-US" sz="8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能有甚麼比你更好？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比你喜悅可寶？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主，我只有一個禱告：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你能加增我減少。</a:t>
            </a:r>
          </a:p>
        </p:txBody>
      </p:sp>
    </p:spTree>
    <p:extLst>
      <p:ext uri="{BB962C8B-B14F-4D97-AF65-F5344CB8AC3E}">
        <p14:creationId xmlns:p14="http://schemas.microsoft.com/office/powerpoint/2010/main" val="2022200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3728" y="1878799"/>
            <a:ext cx="4824536" cy="31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每次的打擊，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都是真利益，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如果你收去的東西，</a:t>
            </a:r>
            <a:endParaRPr lang="en-AU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你以自己來代替。</a:t>
            </a:r>
          </a:p>
        </p:txBody>
      </p:sp>
    </p:spTree>
    <p:extLst>
      <p:ext uri="{BB962C8B-B14F-4D97-AF65-F5344CB8AC3E}">
        <p14:creationId xmlns:p14="http://schemas.microsoft.com/office/powerpoint/2010/main" val="325073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78334"/>
            <a:ext cx="7632848" cy="650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1:3-7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願頌讚歸與我們的主耶穌基督的父神，就是發慈悲的父，賜各樣安慰的神。我們在一切患難中，他就安慰我們，叫我們能用神所賜的安慰去安慰那遭各樣患難的人。我們既多受基督的苦楚，就靠基督多得安慰。</a:t>
            </a:r>
            <a:endParaRPr lang="en-AU" sz="40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553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1122576"/>
            <a:ext cx="8496944" cy="463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我們受患難呢，是為叫你們得安慰，得拯救；我們得安慰呢，也是為叫你們得安慰；這安慰能叫你們忍受我們所受的那樣苦楚。我們為你們所存的盼望是確定的，因為知道你們既是同受苦楚，也必同得安慰。</a:t>
            </a:r>
            <a:endParaRPr lang="en-US" altLang="zh-TW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966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879673"/>
            <a:ext cx="7704856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詩篇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119:71</a:t>
            </a:r>
          </a:p>
          <a:p>
            <a:pPr>
              <a:lnSpc>
                <a:spcPct val="125000"/>
              </a:lnSpc>
            </a:pP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我受苦是與我有益，為要使我學習你的律例。</a:t>
            </a:r>
          </a:p>
        </p:txBody>
      </p:sp>
    </p:spTree>
    <p:extLst>
      <p:ext uri="{BB962C8B-B14F-4D97-AF65-F5344CB8AC3E}">
        <p14:creationId xmlns:p14="http://schemas.microsoft.com/office/powerpoint/2010/main" val="247099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414218"/>
            <a:ext cx="7704856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</a:t>
            </a:r>
            <a:r>
              <a:rPr lang="en-US" altLang="zh-TW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altLang="zh-TW" sz="4400" b="1" u="sng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33</a:t>
            </a:r>
            <a:endParaRPr lang="en-AU" sz="4400" b="1" u="sng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我將這些事告訴你們，是要叫你們在我裡面有平安。在世上你們有苦難，但你們可以放心，我已經勝了世界。</a:t>
            </a:r>
          </a:p>
        </p:txBody>
      </p:sp>
    </p:spTree>
    <p:extLst>
      <p:ext uri="{BB962C8B-B14F-4D97-AF65-F5344CB8AC3E}">
        <p14:creationId xmlns:p14="http://schemas.microsoft.com/office/powerpoint/2010/main" val="291537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1414475"/>
            <a:ext cx="8611925" cy="410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US" altLang="zh-TW" sz="4400" b="1" u="sng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1:3-7</a:t>
            </a: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節的分段</a:t>
            </a:r>
            <a:r>
              <a:rPr lang="zh-TW" altLang="en-US" sz="44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  <a:buAutoNum type="arabicPeriod"/>
            </a:pPr>
            <a:r>
              <a:rPr lang="zh-TW" alt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苦難使我們認識神的慈悲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(v.3)</a:t>
            </a:r>
            <a:endParaRPr lang="en-AU" altLang="zh-TW" sz="40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苦難使我們得著各種的安慰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(v.4-5)</a:t>
            </a:r>
            <a:endParaRPr lang="en-AU" altLang="zh-TW" sz="40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3. </a:t>
            </a:r>
            <a:r>
              <a:rPr lang="zh-TW" alt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受苦可使別人得益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(v.6)</a:t>
            </a:r>
            <a:endParaRPr lang="en-AU" altLang="zh-TW" sz="40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4. </a:t>
            </a:r>
            <a:r>
              <a:rPr lang="zh-TW" altLang="en-US" sz="40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苦難使我們對人有信心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(v.7) </a:t>
            </a:r>
            <a:endParaRPr lang="zh-TW" altLang="en-US" sz="40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759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298802"/>
            <a:ext cx="7704856" cy="433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  <a:buAutoNum type="arabicPeriod"/>
            </a:pP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苦難使我們認識神的慈悲</a:t>
            </a:r>
            <a:endParaRPr lang="en-AU" altLang="zh-TW" sz="44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1:3</a:t>
            </a: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願頌讚歸與我們的主耶穌基督的父神，就是發慈悲的父，賜各樣安慰的神。</a:t>
            </a:r>
          </a:p>
        </p:txBody>
      </p:sp>
    </p:spTree>
    <p:extLst>
      <p:ext uri="{BB962C8B-B14F-4D97-AF65-F5344CB8AC3E}">
        <p14:creationId xmlns:p14="http://schemas.microsoft.com/office/powerpoint/2010/main" val="371371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11560" y="1798939"/>
            <a:ext cx="8136904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希伯來書</a:t>
            </a:r>
            <a:r>
              <a:rPr lang="en-US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12:11</a:t>
            </a:r>
          </a:p>
          <a:p>
            <a:pPr>
              <a:lnSpc>
                <a:spcPct val="125000"/>
              </a:lnSpc>
            </a:pP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凡管教的事，當時不覺得快樂，反覺得愁苦，後來卻為那經煉過的人，結出平安的果子，就是義。</a:t>
            </a:r>
          </a:p>
        </p:txBody>
      </p:sp>
    </p:spTree>
    <p:extLst>
      <p:ext uri="{BB962C8B-B14F-4D97-AF65-F5344CB8AC3E}">
        <p14:creationId xmlns:p14="http://schemas.microsoft.com/office/powerpoint/2010/main" val="234739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991026"/>
            <a:ext cx="8208912" cy="494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TW" sz="4400" b="1" dirty="0">
                <a:solidFill>
                  <a:schemeClr val="tx1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苦難使我們</a:t>
            </a:r>
            <a:r>
              <a:rPr lang="zh-TW" altLang="en-US" sz="4400" b="1" dirty="0">
                <a:solidFill>
                  <a:schemeClr val="tx1"/>
                </a:solidFill>
                <a:ea typeface="DFKai-SB" panose="03000509000000000000" pitchFamily="65" charset="-120"/>
                <a:cs typeface="Times New Roman" panose="02020603050405020304" pitchFamily="18" charset="0"/>
              </a:rPr>
              <a:t>得著各種的安慰</a:t>
            </a:r>
            <a:endParaRPr lang="en-AU" altLang="zh-TW" sz="4400" b="1" dirty="0">
              <a:solidFill>
                <a:schemeClr val="tx1"/>
              </a:solidFill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哥林多後書</a:t>
            </a:r>
            <a:r>
              <a:rPr lang="en-AU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1:4-5</a:t>
            </a:r>
            <a:endParaRPr lang="en-US" sz="800" b="1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我們在一切患難中，他就安慰我們，叫我們能用神所賜的安慰去安慰那遭各樣患難的人。我們既多受基督的苦楚，就靠基督多得安慰。</a:t>
            </a:r>
          </a:p>
        </p:txBody>
      </p:sp>
    </p:spTree>
    <p:extLst>
      <p:ext uri="{BB962C8B-B14F-4D97-AF65-F5344CB8AC3E}">
        <p14:creationId xmlns:p14="http://schemas.microsoft.com/office/powerpoint/2010/main" val="395627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1032</Words>
  <Application>Microsoft Office PowerPoint</Application>
  <PresentationFormat>On-screen Show (4:3)</PresentationFormat>
  <Paragraphs>94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2019-09-02T02:21:21Z</dcterms:created>
  <dcterms:modified xsi:type="dcterms:W3CDTF">2019-09-02T02:22:03Z</dcterms:modified>
</cp:coreProperties>
</file>